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67" r:id="rId4"/>
    <p:sldId id="268" r:id="rId5"/>
    <p:sldId id="269" r:id="rId6"/>
    <p:sldId id="270" r:id="rId7"/>
    <p:sldId id="273" r:id="rId8"/>
    <p:sldId id="277" r:id="rId9"/>
    <p:sldId id="274" r:id="rId10"/>
    <p:sldId id="271" r:id="rId11"/>
    <p:sldId id="275" r:id="rId12"/>
    <p:sldId id="257" r:id="rId13"/>
    <p:sldId id="258" r:id="rId14"/>
    <p:sldId id="259" r:id="rId15"/>
    <p:sldId id="260" r:id="rId16"/>
    <p:sldId id="261" r:id="rId17"/>
    <p:sldId id="262" r:id="rId18"/>
    <p:sldId id="265" r:id="rId19"/>
    <p:sldId id="26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4"/>
  </p:normalViewPr>
  <p:slideViewPr>
    <p:cSldViewPr snapToGrid="0" snapToObjects="1">
      <p:cViewPr varScale="1">
        <p:scale>
          <a:sx n="110" d="100"/>
          <a:sy n="110" d="100"/>
        </p:scale>
        <p:origin x="632" y="14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B7770-B7FA-4603-B389-564C414E9C9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2DEA3A5-9316-4B63-B880-2AFF24D67B20}">
      <dgm:prSet/>
      <dgm:spPr/>
      <dgm:t>
        <a:bodyPr/>
        <a:lstStyle/>
        <a:p>
          <a:pPr>
            <a:lnSpc>
              <a:spcPct val="100000"/>
            </a:lnSpc>
          </a:pPr>
          <a:r>
            <a:rPr lang="en-US"/>
            <a:t>Data preparation and Data cleaning </a:t>
          </a:r>
        </a:p>
      </dgm:t>
    </dgm:pt>
    <dgm:pt modelId="{943738A1-865B-4F62-80D9-F2915CCAEDC8}" type="parTrans" cxnId="{066CCD06-9C01-4089-B0B1-07E43D971BFB}">
      <dgm:prSet/>
      <dgm:spPr/>
      <dgm:t>
        <a:bodyPr/>
        <a:lstStyle/>
        <a:p>
          <a:endParaRPr lang="en-US"/>
        </a:p>
      </dgm:t>
    </dgm:pt>
    <dgm:pt modelId="{738CEA51-8E0A-4821-B164-7AF95AEDAB2D}" type="sibTrans" cxnId="{066CCD06-9C01-4089-B0B1-07E43D971BFB}">
      <dgm:prSet/>
      <dgm:spPr/>
      <dgm:t>
        <a:bodyPr/>
        <a:lstStyle/>
        <a:p>
          <a:endParaRPr lang="en-US"/>
        </a:p>
      </dgm:t>
    </dgm:pt>
    <dgm:pt modelId="{F668A767-193B-4819-8618-0CE3B0CCD6DC}">
      <dgm:prSet/>
      <dgm:spPr/>
      <dgm:t>
        <a:bodyPr/>
        <a:lstStyle/>
        <a:p>
          <a:pPr>
            <a:lnSpc>
              <a:spcPct val="100000"/>
            </a:lnSpc>
          </a:pPr>
          <a:r>
            <a:rPr lang="en-US"/>
            <a:t>Data processing</a:t>
          </a:r>
        </a:p>
      </dgm:t>
    </dgm:pt>
    <dgm:pt modelId="{62600349-371F-4222-9941-4B461F724997}" type="parTrans" cxnId="{D3C2CE93-1AA3-4E55-A1E3-D77E6D376537}">
      <dgm:prSet/>
      <dgm:spPr/>
      <dgm:t>
        <a:bodyPr/>
        <a:lstStyle/>
        <a:p>
          <a:endParaRPr lang="en-US"/>
        </a:p>
      </dgm:t>
    </dgm:pt>
    <dgm:pt modelId="{EF77F92D-A388-4265-A2C4-58056A078735}" type="sibTrans" cxnId="{D3C2CE93-1AA3-4E55-A1E3-D77E6D376537}">
      <dgm:prSet/>
      <dgm:spPr/>
      <dgm:t>
        <a:bodyPr/>
        <a:lstStyle/>
        <a:p>
          <a:endParaRPr lang="en-US"/>
        </a:p>
      </dgm:t>
    </dgm:pt>
    <dgm:pt modelId="{4E65B5ED-6698-4715-9F5A-6A9FC52129EC}">
      <dgm:prSet/>
      <dgm:spPr/>
      <dgm:t>
        <a:bodyPr/>
        <a:lstStyle/>
        <a:p>
          <a:pPr>
            <a:lnSpc>
              <a:spcPct val="100000"/>
            </a:lnSpc>
          </a:pPr>
          <a:r>
            <a:rPr lang="en-US"/>
            <a:t>Creating bar graph</a:t>
          </a:r>
        </a:p>
      </dgm:t>
    </dgm:pt>
    <dgm:pt modelId="{CEFAAA09-632E-4FDE-8409-EC3469D0F727}" type="parTrans" cxnId="{D492E12D-0E4F-417E-849D-DE438337FFC8}">
      <dgm:prSet/>
      <dgm:spPr/>
      <dgm:t>
        <a:bodyPr/>
        <a:lstStyle/>
        <a:p>
          <a:endParaRPr lang="en-US"/>
        </a:p>
      </dgm:t>
    </dgm:pt>
    <dgm:pt modelId="{8869469E-7A53-470B-BB60-CC2AD040315A}" type="sibTrans" cxnId="{D492E12D-0E4F-417E-849D-DE438337FFC8}">
      <dgm:prSet/>
      <dgm:spPr/>
      <dgm:t>
        <a:bodyPr/>
        <a:lstStyle/>
        <a:p>
          <a:endParaRPr lang="en-US"/>
        </a:p>
      </dgm:t>
    </dgm:pt>
    <dgm:pt modelId="{57470822-3E34-4584-95A0-C918BD64E248}" type="pres">
      <dgm:prSet presAssocID="{32AB7770-B7FA-4603-B389-564C414E9C95}" presName="root" presStyleCnt="0">
        <dgm:presLayoutVars>
          <dgm:dir/>
          <dgm:resizeHandles val="exact"/>
        </dgm:presLayoutVars>
      </dgm:prSet>
      <dgm:spPr/>
    </dgm:pt>
    <dgm:pt modelId="{EDAE150E-42EC-4956-A4F3-205CFC88C65F}" type="pres">
      <dgm:prSet presAssocID="{A2DEA3A5-9316-4B63-B880-2AFF24D67B20}" presName="compNode" presStyleCnt="0"/>
      <dgm:spPr/>
    </dgm:pt>
    <dgm:pt modelId="{5D1C9078-AC1C-4611-9FEA-B490BA11CC9E}" type="pres">
      <dgm:prSet presAssocID="{A2DEA3A5-9316-4B63-B880-2AFF24D67B20}" presName="bgRect" presStyleLbl="bgShp" presStyleIdx="0" presStyleCnt="3"/>
      <dgm:spPr/>
    </dgm:pt>
    <dgm:pt modelId="{ADB2D98D-BF8D-4410-99C9-231F4040402F}" type="pres">
      <dgm:prSet presAssocID="{A2DEA3A5-9316-4B63-B880-2AFF24D67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860A4212-95D3-40A8-B7E8-CAAC6C0CF2EF}" type="pres">
      <dgm:prSet presAssocID="{A2DEA3A5-9316-4B63-B880-2AFF24D67B20}" presName="spaceRect" presStyleCnt="0"/>
      <dgm:spPr/>
    </dgm:pt>
    <dgm:pt modelId="{723AC745-8F8A-4396-A5E4-3A306EABFCE6}" type="pres">
      <dgm:prSet presAssocID="{A2DEA3A5-9316-4B63-B880-2AFF24D67B20}" presName="parTx" presStyleLbl="revTx" presStyleIdx="0" presStyleCnt="3">
        <dgm:presLayoutVars>
          <dgm:chMax val="0"/>
          <dgm:chPref val="0"/>
        </dgm:presLayoutVars>
      </dgm:prSet>
      <dgm:spPr/>
    </dgm:pt>
    <dgm:pt modelId="{78583E25-AD94-41DD-B7E9-579735BCD83B}" type="pres">
      <dgm:prSet presAssocID="{738CEA51-8E0A-4821-B164-7AF95AEDAB2D}" presName="sibTrans" presStyleCnt="0"/>
      <dgm:spPr/>
    </dgm:pt>
    <dgm:pt modelId="{FC926E7D-D496-4485-9BE0-548EAFACA641}" type="pres">
      <dgm:prSet presAssocID="{F668A767-193B-4819-8618-0CE3B0CCD6DC}" presName="compNode" presStyleCnt="0"/>
      <dgm:spPr/>
    </dgm:pt>
    <dgm:pt modelId="{6B2856F4-9D3E-40D7-B841-672310D00702}" type="pres">
      <dgm:prSet presAssocID="{F668A767-193B-4819-8618-0CE3B0CCD6DC}" presName="bgRect" presStyleLbl="bgShp" presStyleIdx="1" presStyleCnt="3"/>
      <dgm:spPr/>
    </dgm:pt>
    <dgm:pt modelId="{27B3F773-4398-49C2-B179-29E43DA82647}" type="pres">
      <dgm:prSet presAssocID="{F668A767-193B-4819-8618-0CE3B0CCD6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E3553F0-4C86-432A-A2C9-E534F46D0E68}" type="pres">
      <dgm:prSet presAssocID="{F668A767-193B-4819-8618-0CE3B0CCD6DC}" presName="spaceRect" presStyleCnt="0"/>
      <dgm:spPr/>
    </dgm:pt>
    <dgm:pt modelId="{6F08AB49-0646-4519-A0DA-1D163EA487EE}" type="pres">
      <dgm:prSet presAssocID="{F668A767-193B-4819-8618-0CE3B0CCD6DC}" presName="parTx" presStyleLbl="revTx" presStyleIdx="1" presStyleCnt="3">
        <dgm:presLayoutVars>
          <dgm:chMax val="0"/>
          <dgm:chPref val="0"/>
        </dgm:presLayoutVars>
      </dgm:prSet>
      <dgm:spPr/>
    </dgm:pt>
    <dgm:pt modelId="{CE956B38-7C7F-4D31-BA89-57812DA09D33}" type="pres">
      <dgm:prSet presAssocID="{EF77F92D-A388-4265-A2C4-58056A078735}" presName="sibTrans" presStyleCnt="0"/>
      <dgm:spPr/>
    </dgm:pt>
    <dgm:pt modelId="{8FB7FB4B-1977-4FE5-AB44-8DCADAE85BC3}" type="pres">
      <dgm:prSet presAssocID="{4E65B5ED-6698-4715-9F5A-6A9FC52129EC}" presName="compNode" presStyleCnt="0"/>
      <dgm:spPr/>
    </dgm:pt>
    <dgm:pt modelId="{3BFA022C-1590-4468-8822-8046F3E76D79}" type="pres">
      <dgm:prSet presAssocID="{4E65B5ED-6698-4715-9F5A-6A9FC52129EC}" presName="bgRect" presStyleLbl="bgShp" presStyleIdx="2" presStyleCnt="3"/>
      <dgm:spPr/>
    </dgm:pt>
    <dgm:pt modelId="{027488BA-E776-49B2-A6EE-B79318079613}" type="pres">
      <dgm:prSet presAssocID="{4E65B5ED-6698-4715-9F5A-6A9FC52129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E8417D71-185B-482B-B235-8F4F540D3766}" type="pres">
      <dgm:prSet presAssocID="{4E65B5ED-6698-4715-9F5A-6A9FC52129EC}" presName="spaceRect" presStyleCnt="0"/>
      <dgm:spPr/>
    </dgm:pt>
    <dgm:pt modelId="{E1139265-7A97-4D9D-AA1C-DF34B1D613BC}" type="pres">
      <dgm:prSet presAssocID="{4E65B5ED-6698-4715-9F5A-6A9FC52129EC}" presName="parTx" presStyleLbl="revTx" presStyleIdx="2" presStyleCnt="3">
        <dgm:presLayoutVars>
          <dgm:chMax val="0"/>
          <dgm:chPref val="0"/>
        </dgm:presLayoutVars>
      </dgm:prSet>
      <dgm:spPr/>
    </dgm:pt>
  </dgm:ptLst>
  <dgm:cxnLst>
    <dgm:cxn modelId="{066CCD06-9C01-4089-B0B1-07E43D971BFB}" srcId="{32AB7770-B7FA-4603-B389-564C414E9C95}" destId="{A2DEA3A5-9316-4B63-B880-2AFF24D67B20}" srcOrd="0" destOrd="0" parTransId="{943738A1-865B-4F62-80D9-F2915CCAEDC8}" sibTransId="{738CEA51-8E0A-4821-B164-7AF95AEDAB2D}"/>
    <dgm:cxn modelId="{D492E12D-0E4F-417E-849D-DE438337FFC8}" srcId="{32AB7770-B7FA-4603-B389-564C414E9C95}" destId="{4E65B5ED-6698-4715-9F5A-6A9FC52129EC}" srcOrd="2" destOrd="0" parTransId="{CEFAAA09-632E-4FDE-8409-EC3469D0F727}" sibTransId="{8869469E-7A53-470B-BB60-CC2AD040315A}"/>
    <dgm:cxn modelId="{4AB5A747-F067-4EBB-8A35-3A0A595EF09A}" type="presOf" srcId="{F668A767-193B-4819-8618-0CE3B0CCD6DC}" destId="{6F08AB49-0646-4519-A0DA-1D163EA487EE}" srcOrd="0" destOrd="0" presId="urn:microsoft.com/office/officeart/2018/2/layout/IconVerticalSolidList"/>
    <dgm:cxn modelId="{2D3C0D8A-46CF-46EB-BB3D-F76D45CD11E4}" type="presOf" srcId="{32AB7770-B7FA-4603-B389-564C414E9C95}" destId="{57470822-3E34-4584-95A0-C918BD64E248}" srcOrd="0" destOrd="0" presId="urn:microsoft.com/office/officeart/2018/2/layout/IconVerticalSolidList"/>
    <dgm:cxn modelId="{D3C2CE93-1AA3-4E55-A1E3-D77E6D376537}" srcId="{32AB7770-B7FA-4603-B389-564C414E9C95}" destId="{F668A767-193B-4819-8618-0CE3B0CCD6DC}" srcOrd="1" destOrd="0" parTransId="{62600349-371F-4222-9941-4B461F724997}" sibTransId="{EF77F92D-A388-4265-A2C4-58056A078735}"/>
    <dgm:cxn modelId="{098D09A6-1312-4DB0-8010-D171904124B6}" type="presOf" srcId="{4E65B5ED-6698-4715-9F5A-6A9FC52129EC}" destId="{E1139265-7A97-4D9D-AA1C-DF34B1D613BC}" srcOrd="0" destOrd="0" presId="urn:microsoft.com/office/officeart/2018/2/layout/IconVerticalSolidList"/>
    <dgm:cxn modelId="{7C5D73C6-38B3-40AD-9D2C-BF70058C5763}" type="presOf" srcId="{A2DEA3A5-9316-4B63-B880-2AFF24D67B20}" destId="{723AC745-8F8A-4396-A5E4-3A306EABFCE6}" srcOrd="0" destOrd="0" presId="urn:microsoft.com/office/officeart/2018/2/layout/IconVerticalSolidList"/>
    <dgm:cxn modelId="{2D9A5C28-A539-4961-B9B3-7793A79C199D}" type="presParOf" srcId="{57470822-3E34-4584-95A0-C918BD64E248}" destId="{EDAE150E-42EC-4956-A4F3-205CFC88C65F}" srcOrd="0" destOrd="0" presId="urn:microsoft.com/office/officeart/2018/2/layout/IconVerticalSolidList"/>
    <dgm:cxn modelId="{8EB4AAC3-315F-4A50-9F6D-73A8E96C3F56}" type="presParOf" srcId="{EDAE150E-42EC-4956-A4F3-205CFC88C65F}" destId="{5D1C9078-AC1C-4611-9FEA-B490BA11CC9E}" srcOrd="0" destOrd="0" presId="urn:microsoft.com/office/officeart/2018/2/layout/IconVerticalSolidList"/>
    <dgm:cxn modelId="{373DA91B-5940-407D-A535-0434A6E0EABE}" type="presParOf" srcId="{EDAE150E-42EC-4956-A4F3-205CFC88C65F}" destId="{ADB2D98D-BF8D-4410-99C9-231F4040402F}" srcOrd="1" destOrd="0" presId="urn:microsoft.com/office/officeart/2018/2/layout/IconVerticalSolidList"/>
    <dgm:cxn modelId="{A85F0B50-07BC-43E5-BD7D-02CCEE14D858}" type="presParOf" srcId="{EDAE150E-42EC-4956-A4F3-205CFC88C65F}" destId="{860A4212-95D3-40A8-B7E8-CAAC6C0CF2EF}" srcOrd="2" destOrd="0" presId="urn:microsoft.com/office/officeart/2018/2/layout/IconVerticalSolidList"/>
    <dgm:cxn modelId="{B1CC69FE-D7F0-45F1-98AB-95F55ED801EC}" type="presParOf" srcId="{EDAE150E-42EC-4956-A4F3-205CFC88C65F}" destId="{723AC745-8F8A-4396-A5E4-3A306EABFCE6}" srcOrd="3" destOrd="0" presId="urn:microsoft.com/office/officeart/2018/2/layout/IconVerticalSolidList"/>
    <dgm:cxn modelId="{572A7B19-0ECA-4F21-8743-59FC67A2E7E7}" type="presParOf" srcId="{57470822-3E34-4584-95A0-C918BD64E248}" destId="{78583E25-AD94-41DD-B7E9-579735BCD83B}" srcOrd="1" destOrd="0" presId="urn:microsoft.com/office/officeart/2018/2/layout/IconVerticalSolidList"/>
    <dgm:cxn modelId="{E33BE4BD-8B28-4AFD-A140-17410BA10D07}" type="presParOf" srcId="{57470822-3E34-4584-95A0-C918BD64E248}" destId="{FC926E7D-D496-4485-9BE0-548EAFACA641}" srcOrd="2" destOrd="0" presId="urn:microsoft.com/office/officeart/2018/2/layout/IconVerticalSolidList"/>
    <dgm:cxn modelId="{72EF5895-DA4D-46C7-8D84-BF55AAA11B52}" type="presParOf" srcId="{FC926E7D-D496-4485-9BE0-548EAFACA641}" destId="{6B2856F4-9D3E-40D7-B841-672310D00702}" srcOrd="0" destOrd="0" presId="urn:microsoft.com/office/officeart/2018/2/layout/IconVerticalSolidList"/>
    <dgm:cxn modelId="{0EF95E5E-711F-445E-9BD0-DEB527DEFFFD}" type="presParOf" srcId="{FC926E7D-D496-4485-9BE0-548EAFACA641}" destId="{27B3F773-4398-49C2-B179-29E43DA82647}" srcOrd="1" destOrd="0" presId="urn:microsoft.com/office/officeart/2018/2/layout/IconVerticalSolidList"/>
    <dgm:cxn modelId="{044ADAAD-2EF7-477D-9E5C-71C768DBCE44}" type="presParOf" srcId="{FC926E7D-D496-4485-9BE0-548EAFACA641}" destId="{BE3553F0-4C86-432A-A2C9-E534F46D0E68}" srcOrd="2" destOrd="0" presId="urn:microsoft.com/office/officeart/2018/2/layout/IconVerticalSolidList"/>
    <dgm:cxn modelId="{05615915-91F8-4C32-860B-9308C9AA7C84}" type="presParOf" srcId="{FC926E7D-D496-4485-9BE0-548EAFACA641}" destId="{6F08AB49-0646-4519-A0DA-1D163EA487EE}" srcOrd="3" destOrd="0" presId="urn:microsoft.com/office/officeart/2018/2/layout/IconVerticalSolidList"/>
    <dgm:cxn modelId="{2936F85E-3B66-49AA-9AE1-F4F5CCF59E66}" type="presParOf" srcId="{57470822-3E34-4584-95A0-C918BD64E248}" destId="{CE956B38-7C7F-4D31-BA89-57812DA09D33}" srcOrd="3" destOrd="0" presId="urn:microsoft.com/office/officeart/2018/2/layout/IconVerticalSolidList"/>
    <dgm:cxn modelId="{FDBAB93E-1163-42E0-A6ED-2F575B920E36}" type="presParOf" srcId="{57470822-3E34-4584-95A0-C918BD64E248}" destId="{8FB7FB4B-1977-4FE5-AB44-8DCADAE85BC3}" srcOrd="4" destOrd="0" presId="urn:microsoft.com/office/officeart/2018/2/layout/IconVerticalSolidList"/>
    <dgm:cxn modelId="{4BEDC18A-FFCE-4741-83BD-600165B5EEB9}" type="presParOf" srcId="{8FB7FB4B-1977-4FE5-AB44-8DCADAE85BC3}" destId="{3BFA022C-1590-4468-8822-8046F3E76D79}" srcOrd="0" destOrd="0" presId="urn:microsoft.com/office/officeart/2018/2/layout/IconVerticalSolidList"/>
    <dgm:cxn modelId="{4CEC2EEB-2AFB-4825-A23A-1C6D6A33097A}" type="presParOf" srcId="{8FB7FB4B-1977-4FE5-AB44-8DCADAE85BC3}" destId="{027488BA-E776-49B2-A6EE-B79318079613}" srcOrd="1" destOrd="0" presId="urn:microsoft.com/office/officeart/2018/2/layout/IconVerticalSolidList"/>
    <dgm:cxn modelId="{5A54BDC2-E284-42CC-B3F7-DCBD065A8D08}" type="presParOf" srcId="{8FB7FB4B-1977-4FE5-AB44-8DCADAE85BC3}" destId="{E8417D71-185B-482B-B235-8F4F540D3766}" srcOrd="2" destOrd="0" presId="urn:microsoft.com/office/officeart/2018/2/layout/IconVerticalSolidList"/>
    <dgm:cxn modelId="{BFF7076B-8662-424D-A6CC-C8495C792F15}" type="presParOf" srcId="{8FB7FB4B-1977-4FE5-AB44-8DCADAE85BC3}" destId="{E1139265-7A97-4D9D-AA1C-DF34B1D61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87051-ACAC-4B90-BCAD-55BC9B34F52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2376763-20AF-45E7-B389-18D2550C23D7}">
      <dgm:prSet/>
      <dgm:spPr/>
      <dgm:t>
        <a:bodyPr/>
        <a:lstStyle/>
        <a:p>
          <a:r>
            <a:rPr lang="en-US"/>
            <a:t>For the first hypothesis, we found that the net industry immigration rate and the industry employment growth rate  in the U.S. are positively correlated between 2015 and 2018, in addition to two industry classification (Arts, entertainment and recreation and Manufacturing).  However, China has no obvious correlation.</a:t>
          </a:r>
        </a:p>
      </dgm:t>
    </dgm:pt>
    <dgm:pt modelId="{8EA4373F-CAC5-4EFF-A98C-9DBF798545DC}" type="parTrans" cxnId="{A94AAA6C-D43A-4C43-B25F-7F3D7CDB4C13}">
      <dgm:prSet/>
      <dgm:spPr/>
      <dgm:t>
        <a:bodyPr/>
        <a:lstStyle/>
        <a:p>
          <a:endParaRPr lang="en-US"/>
        </a:p>
      </dgm:t>
    </dgm:pt>
    <dgm:pt modelId="{B59A8306-B912-4B83-9575-7D7411BD8DB3}" type="sibTrans" cxnId="{A94AAA6C-D43A-4C43-B25F-7F3D7CDB4C13}">
      <dgm:prSet/>
      <dgm:spPr/>
      <dgm:t>
        <a:bodyPr/>
        <a:lstStyle/>
        <a:p>
          <a:endParaRPr lang="en-US"/>
        </a:p>
      </dgm:t>
    </dgm:pt>
    <dgm:pt modelId="{42D98867-3867-420B-B34A-FEF5CB8B97CD}">
      <dgm:prSet/>
      <dgm:spPr/>
      <dgm:t>
        <a:bodyPr/>
        <a:lstStyle/>
        <a:p>
          <a:r>
            <a:rPr lang="en-US"/>
            <a:t>For the second hypothesis, the trend of Industry Net Immigration Rate is similar between China and the United States (2015 - 2018), in addition to manufacturing. </a:t>
          </a:r>
        </a:p>
      </dgm:t>
    </dgm:pt>
    <dgm:pt modelId="{4DFB408B-15F3-4C0A-B7C6-D0DA81A1FAD2}" type="parTrans" cxnId="{A2C48D97-FF80-4838-AA8A-95FDB2A5FB44}">
      <dgm:prSet/>
      <dgm:spPr/>
      <dgm:t>
        <a:bodyPr/>
        <a:lstStyle/>
        <a:p>
          <a:endParaRPr lang="en-US"/>
        </a:p>
      </dgm:t>
    </dgm:pt>
    <dgm:pt modelId="{D6DA9714-94EE-4932-94A2-E7F505BBBD51}" type="sibTrans" cxnId="{A2C48D97-FF80-4838-AA8A-95FDB2A5FB44}">
      <dgm:prSet/>
      <dgm:spPr/>
      <dgm:t>
        <a:bodyPr/>
        <a:lstStyle/>
        <a:p>
          <a:endParaRPr lang="en-US"/>
        </a:p>
      </dgm:t>
    </dgm:pt>
    <dgm:pt modelId="{B5ACA949-6F20-47F4-8112-8130300A59B4}">
      <dgm:prSet/>
      <dgm:spPr/>
      <dgm:t>
        <a:bodyPr/>
        <a:lstStyle/>
        <a:p>
          <a:r>
            <a:rPr lang="en-US"/>
            <a:t>For the third hypothesis, the trend of Industry Employment Growth Rate is basically opposite between China and the United States (2015 - 2018), in addition to Financial and insurance activities. </a:t>
          </a:r>
        </a:p>
      </dgm:t>
    </dgm:pt>
    <dgm:pt modelId="{518B9CA3-31FD-4F65-9FC7-3A5F11FFBDA4}" type="parTrans" cxnId="{D7FB46C5-F679-4C03-9EE6-8105F1BF7986}">
      <dgm:prSet/>
      <dgm:spPr/>
      <dgm:t>
        <a:bodyPr/>
        <a:lstStyle/>
        <a:p>
          <a:endParaRPr lang="en-US"/>
        </a:p>
      </dgm:t>
    </dgm:pt>
    <dgm:pt modelId="{4B395A5C-AA9A-4A6A-93A6-BE270BF6B484}" type="sibTrans" cxnId="{D7FB46C5-F679-4C03-9EE6-8105F1BF7986}">
      <dgm:prSet/>
      <dgm:spPr/>
      <dgm:t>
        <a:bodyPr/>
        <a:lstStyle/>
        <a:p>
          <a:endParaRPr lang="en-US"/>
        </a:p>
      </dgm:t>
    </dgm:pt>
    <dgm:pt modelId="{2F8EA5BC-0DA5-4D32-9D57-5196D1A125F7}" type="pres">
      <dgm:prSet presAssocID="{F4287051-ACAC-4B90-BCAD-55BC9B34F522}" presName="root" presStyleCnt="0">
        <dgm:presLayoutVars>
          <dgm:dir/>
          <dgm:resizeHandles val="exact"/>
        </dgm:presLayoutVars>
      </dgm:prSet>
      <dgm:spPr/>
    </dgm:pt>
    <dgm:pt modelId="{A2B965F2-6D97-4D0B-9F12-B00D412D49B8}" type="pres">
      <dgm:prSet presAssocID="{22376763-20AF-45E7-B389-18D2550C23D7}" presName="compNode" presStyleCnt="0"/>
      <dgm:spPr/>
    </dgm:pt>
    <dgm:pt modelId="{CE826163-F596-41E1-984C-8D890DCB6603}" type="pres">
      <dgm:prSet presAssocID="{22376763-20AF-45E7-B389-18D2550C23D7}" presName="bgRect" presStyleLbl="bgShp" presStyleIdx="0" presStyleCnt="3"/>
      <dgm:spPr/>
    </dgm:pt>
    <dgm:pt modelId="{BFEB463D-9B43-4050-9823-67C9A247D2B1}" type="pres">
      <dgm:prSet presAssocID="{22376763-20AF-45E7-B389-18D2550C23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4A2FBA6-CD29-4E1B-A5E3-A7EE06520BDA}" type="pres">
      <dgm:prSet presAssocID="{22376763-20AF-45E7-B389-18D2550C23D7}" presName="spaceRect" presStyleCnt="0"/>
      <dgm:spPr/>
    </dgm:pt>
    <dgm:pt modelId="{39BCD40A-C43B-435D-AF58-CAAA75A48914}" type="pres">
      <dgm:prSet presAssocID="{22376763-20AF-45E7-B389-18D2550C23D7}" presName="parTx" presStyleLbl="revTx" presStyleIdx="0" presStyleCnt="3">
        <dgm:presLayoutVars>
          <dgm:chMax val="0"/>
          <dgm:chPref val="0"/>
        </dgm:presLayoutVars>
      </dgm:prSet>
      <dgm:spPr/>
    </dgm:pt>
    <dgm:pt modelId="{E3566239-B544-4E82-8CFB-F0016B124E24}" type="pres">
      <dgm:prSet presAssocID="{B59A8306-B912-4B83-9575-7D7411BD8DB3}" presName="sibTrans" presStyleCnt="0"/>
      <dgm:spPr/>
    </dgm:pt>
    <dgm:pt modelId="{5B1A6E87-EFAF-4E5B-8650-0BDFE6A49363}" type="pres">
      <dgm:prSet presAssocID="{42D98867-3867-420B-B34A-FEF5CB8B97CD}" presName="compNode" presStyleCnt="0"/>
      <dgm:spPr/>
    </dgm:pt>
    <dgm:pt modelId="{C0A3E97B-E116-4A9C-9CFE-91BD622165F8}" type="pres">
      <dgm:prSet presAssocID="{42D98867-3867-420B-B34A-FEF5CB8B97CD}" presName="bgRect" presStyleLbl="bgShp" presStyleIdx="1" presStyleCnt="3"/>
      <dgm:spPr/>
    </dgm:pt>
    <dgm:pt modelId="{BE1E7EB2-348C-43AB-9872-1E6EE4D02699}" type="pres">
      <dgm:prSet presAssocID="{42D98867-3867-420B-B34A-FEF5CB8B97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2F54939-90F5-4AB9-B175-301E18596CBA}" type="pres">
      <dgm:prSet presAssocID="{42D98867-3867-420B-B34A-FEF5CB8B97CD}" presName="spaceRect" presStyleCnt="0"/>
      <dgm:spPr/>
    </dgm:pt>
    <dgm:pt modelId="{3055AA26-A6D6-45AE-A68F-1675181054EB}" type="pres">
      <dgm:prSet presAssocID="{42D98867-3867-420B-B34A-FEF5CB8B97CD}" presName="parTx" presStyleLbl="revTx" presStyleIdx="1" presStyleCnt="3">
        <dgm:presLayoutVars>
          <dgm:chMax val="0"/>
          <dgm:chPref val="0"/>
        </dgm:presLayoutVars>
      </dgm:prSet>
      <dgm:spPr/>
    </dgm:pt>
    <dgm:pt modelId="{D2283447-B9B3-4FC0-A889-590ED38988F9}" type="pres">
      <dgm:prSet presAssocID="{D6DA9714-94EE-4932-94A2-E7F505BBBD51}" presName="sibTrans" presStyleCnt="0"/>
      <dgm:spPr/>
    </dgm:pt>
    <dgm:pt modelId="{06033FF7-5974-4DD1-B4D9-6219ED8DA7B0}" type="pres">
      <dgm:prSet presAssocID="{B5ACA949-6F20-47F4-8112-8130300A59B4}" presName="compNode" presStyleCnt="0"/>
      <dgm:spPr/>
    </dgm:pt>
    <dgm:pt modelId="{DB5E3708-3F21-4E82-A7F7-615D40401B33}" type="pres">
      <dgm:prSet presAssocID="{B5ACA949-6F20-47F4-8112-8130300A59B4}" presName="bgRect" presStyleLbl="bgShp" presStyleIdx="2" presStyleCnt="3"/>
      <dgm:spPr/>
    </dgm:pt>
    <dgm:pt modelId="{81EAA0B6-B0CF-419B-8B6C-29900BDFDA50}" type="pres">
      <dgm:prSet presAssocID="{B5ACA949-6F20-47F4-8112-8130300A59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0172D77-EDB0-4A8D-A634-CD55F01603E5}" type="pres">
      <dgm:prSet presAssocID="{B5ACA949-6F20-47F4-8112-8130300A59B4}" presName="spaceRect" presStyleCnt="0"/>
      <dgm:spPr/>
    </dgm:pt>
    <dgm:pt modelId="{CF7B8400-932A-4663-AAF6-2515411E5E75}" type="pres">
      <dgm:prSet presAssocID="{B5ACA949-6F20-47F4-8112-8130300A59B4}" presName="parTx" presStyleLbl="revTx" presStyleIdx="2" presStyleCnt="3">
        <dgm:presLayoutVars>
          <dgm:chMax val="0"/>
          <dgm:chPref val="0"/>
        </dgm:presLayoutVars>
      </dgm:prSet>
      <dgm:spPr/>
    </dgm:pt>
  </dgm:ptLst>
  <dgm:cxnLst>
    <dgm:cxn modelId="{285D2627-E0D6-4A85-A1BB-85AA732BEFB1}" type="presOf" srcId="{22376763-20AF-45E7-B389-18D2550C23D7}" destId="{39BCD40A-C43B-435D-AF58-CAAA75A48914}" srcOrd="0" destOrd="0" presId="urn:microsoft.com/office/officeart/2018/2/layout/IconVerticalSolidList"/>
    <dgm:cxn modelId="{A94AAA6C-D43A-4C43-B25F-7F3D7CDB4C13}" srcId="{F4287051-ACAC-4B90-BCAD-55BC9B34F522}" destId="{22376763-20AF-45E7-B389-18D2550C23D7}" srcOrd="0" destOrd="0" parTransId="{8EA4373F-CAC5-4EFF-A98C-9DBF798545DC}" sibTransId="{B59A8306-B912-4B83-9575-7D7411BD8DB3}"/>
    <dgm:cxn modelId="{8897FD70-7B87-49ED-9FEB-52773E297719}" type="presOf" srcId="{B5ACA949-6F20-47F4-8112-8130300A59B4}" destId="{CF7B8400-932A-4663-AAF6-2515411E5E75}" srcOrd="0" destOrd="0" presId="urn:microsoft.com/office/officeart/2018/2/layout/IconVerticalSolidList"/>
    <dgm:cxn modelId="{A2C48D97-FF80-4838-AA8A-95FDB2A5FB44}" srcId="{F4287051-ACAC-4B90-BCAD-55BC9B34F522}" destId="{42D98867-3867-420B-B34A-FEF5CB8B97CD}" srcOrd="1" destOrd="0" parTransId="{4DFB408B-15F3-4C0A-B7C6-D0DA81A1FAD2}" sibTransId="{D6DA9714-94EE-4932-94A2-E7F505BBBD51}"/>
    <dgm:cxn modelId="{D7FB46C5-F679-4C03-9EE6-8105F1BF7986}" srcId="{F4287051-ACAC-4B90-BCAD-55BC9B34F522}" destId="{B5ACA949-6F20-47F4-8112-8130300A59B4}" srcOrd="2" destOrd="0" parTransId="{518B9CA3-31FD-4F65-9FC7-3A5F11FFBDA4}" sibTransId="{4B395A5C-AA9A-4A6A-93A6-BE270BF6B484}"/>
    <dgm:cxn modelId="{616795DA-9C8F-4FC2-81BC-F3BDB8F40EA6}" type="presOf" srcId="{F4287051-ACAC-4B90-BCAD-55BC9B34F522}" destId="{2F8EA5BC-0DA5-4D32-9D57-5196D1A125F7}" srcOrd="0" destOrd="0" presId="urn:microsoft.com/office/officeart/2018/2/layout/IconVerticalSolidList"/>
    <dgm:cxn modelId="{C4420EE7-D618-45DA-A233-C7BEA75C41F3}" type="presOf" srcId="{42D98867-3867-420B-B34A-FEF5CB8B97CD}" destId="{3055AA26-A6D6-45AE-A68F-1675181054EB}" srcOrd="0" destOrd="0" presId="urn:microsoft.com/office/officeart/2018/2/layout/IconVerticalSolidList"/>
    <dgm:cxn modelId="{EA8B3AB6-2AEF-4A6B-9322-A30A2C8E36B6}" type="presParOf" srcId="{2F8EA5BC-0DA5-4D32-9D57-5196D1A125F7}" destId="{A2B965F2-6D97-4D0B-9F12-B00D412D49B8}" srcOrd="0" destOrd="0" presId="urn:microsoft.com/office/officeart/2018/2/layout/IconVerticalSolidList"/>
    <dgm:cxn modelId="{0F36314E-AA65-45A2-A828-991BB336E2F3}" type="presParOf" srcId="{A2B965F2-6D97-4D0B-9F12-B00D412D49B8}" destId="{CE826163-F596-41E1-984C-8D890DCB6603}" srcOrd="0" destOrd="0" presId="urn:microsoft.com/office/officeart/2018/2/layout/IconVerticalSolidList"/>
    <dgm:cxn modelId="{70952057-1BDD-4B73-8CEB-39EE87BEF3F3}" type="presParOf" srcId="{A2B965F2-6D97-4D0B-9F12-B00D412D49B8}" destId="{BFEB463D-9B43-4050-9823-67C9A247D2B1}" srcOrd="1" destOrd="0" presId="urn:microsoft.com/office/officeart/2018/2/layout/IconVerticalSolidList"/>
    <dgm:cxn modelId="{3EDC3B33-A05F-4E2A-BF53-D00A45F75658}" type="presParOf" srcId="{A2B965F2-6D97-4D0B-9F12-B00D412D49B8}" destId="{74A2FBA6-CD29-4E1B-A5E3-A7EE06520BDA}" srcOrd="2" destOrd="0" presId="urn:microsoft.com/office/officeart/2018/2/layout/IconVerticalSolidList"/>
    <dgm:cxn modelId="{BCA775E2-CC24-47B8-9CBE-B9C82B181E32}" type="presParOf" srcId="{A2B965F2-6D97-4D0B-9F12-B00D412D49B8}" destId="{39BCD40A-C43B-435D-AF58-CAAA75A48914}" srcOrd="3" destOrd="0" presId="urn:microsoft.com/office/officeart/2018/2/layout/IconVerticalSolidList"/>
    <dgm:cxn modelId="{5C0990C9-702A-4C17-88DF-786BCF5A883C}" type="presParOf" srcId="{2F8EA5BC-0DA5-4D32-9D57-5196D1A125F7}" destId="{E3566239-B544-4E82-8CFB-F0016B124E24}" srcOrd="1" destOrd="0" presId="urn:microsoft.com/office/officeart/2018/2/layout/IconVerticalSolidList"/>
    <dgm:cxn modelId="{316A0E4B-3394-4935-9F8E-81B2A3443C60}" type="presParOf" srcId="{2F8EA5BC-0DA5-4D32-9D57-5196D1A125F7}" destId="{5B1A6E87-EFAF-4E5B-8650-0BDFE6A49363}" srcOrd="2" destOrd="0" presId="urn:microsoft.com/office/officeart/2018/2/layout/IconVerticalSolidList"/>
    <dgm:cxn modelId="{CD879856-B9D4-4127-B4FD-F9A4DEE82605}" type="presParOf" srcId="{5B1A6E87-EFAF-4E5B-8650-0BDFE6A49363}" destId="{C0A3E97B-E116-4A9C-9CFE-91BD622165F8}" srcOrd="0" destOrd="0" presId="urn:microsoft.com/office/officeart/2018/2/layout/IconVerticalSolidList"/>
    <dgm:cxn modelId="{498702D0-197C-4B62-968E-8EC5492BC505}" type="presParOf" srcId="{5B1A6E87-EFAF-4E5B-8650-0BDFE6A49363}" destId="{BE1E7EB2-348C-43AB-9872-1E6EE4D02699}" srcOrd="1" destOrd="0" presId="urn:microsoft.com/office/officeart/2018/2/layout/IconVerticalSolidList"/>
    <dgm:cxn modelId="{BF8887E7-38F4-4FF1-8B0F-117783ADEEC4}" type="presParOf" srcId="{5B1A6E87-EFAF-4E5B-8650-0BDFE6A49363}" destId="{72F54939-90F5-4AB9-B175-301E18596CBA}" srcOrd="2" destOrd="0" presId="urn:microsoft.com/office/officeart/2018/2/layout/IconVerticalSolidList"/>
    <dgm:cxn modelId="{EF597A74-C00A-49CF-B0A6-499CEEF78E33}" type="presParOf" srcId="{5B1A6E87-EFAF-4E5B-8650-0BDFE6A49363}" destId="{3055AA26-A6D6-45AE-A68F-1675181054EB}" srcOrd="3" destOrd="0" presId="urn:microsoft.com/office/officeart/2018/2/layout/IconVerticalSolidList"/>
    <dgm:cxn modelId="{5AAC3D35-0CCB-480B-88BC-C1B3D99A080C}" type="presParOf" srcId="{2F8EA5BC-0DA5-4D32-9D57-5196D1A125F7}" destId="{D2283447-B9B3-4FC0-A889-590ED38988F9}" srcOrd="3" destOrd="0" presId="urn:microsoft.com/office/officeart/2018/2/layout/IconVerticalSolidList"/>
    <dgm:cxn modelId="{78385E02-5C03-496D-941E-7D07FFC38B6E}" type="presParOf" srcId="{2F8EA5BC-0DA5-4D32-9D57-5196D1A125F7}" destId="{06033FF7-5974-4DD1-B4D9-6219ED8DA7B0}" srcOrd="4" destOrd="0" presId="urn:microsoft.com/office/officeart/2018/2/layout/IconVerticalSolidList"/>
    <dgm:cxn modelId="{9DA056E9-5C8C-47DA-B05C-3581EBAA3261}" type="presParOf" srcId="{06033FF7-5974-4DD1-B4D9-6219ED8DA7B0}" destId="{DB5E3708-3F21-4E82-A7F7-615D40401B33}" srcOrd="0" destOrd="0" presId="urn:microsoft.com/office/officeart/2018/2/layout/IconVerticalSolidList"/>
    <dgm:cxn modelId="{0B3D2C90-A15F-4B1A-95BF-B4063F83D864}" type="presParOf" srcId="{06033FF7-5974-4DD1-B4D9-6219ED8DA7B0}" destId="{81EAA0B6-B0CF-419B-8B6C-29900BDFDA50}" srcOrd="1" destOrd="0" presId="urn:microsoft.com/office/officeart/2018/2/layout/IconVerticalSolidList"/>
    <dgm:cxn modelId="{AB3E6EF9-A5E9-431C-9FFB-7FF3A319DFD2}" type="presParOf" srcId="{06033FF7-5974-4DD1-B4D9-6219ED8DA7B0}" destId="{70172D77-EDB0-4A8D-A634-CD55F01603E5}" srcOrd="2" destOrd="0" presId="urn:microsoft.com/office/officeart/2018/2/layout/IconVerticalSolidList"/>
    <dgm:cxn modelId="{5C9B267E-9B58-4700-92CB-7C2C931C6BBD}" type="presParOf" srcId="{06033FF7-5974-4DD1-B4D9-6219ED8DA7B0}" destId="{CF7B8400-932A-4663-AAF6-2515411E5E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4BC090-7604-405A-AECF-791E264EA50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4FCACC-7CA8-479C-9386-C2E6D5E5A187}">
      <dgm:prSet/>
      <dgm:spPr/>
      <dgm:t>
        <a:bodyPr/>
        <a:lstStyle/>
        <a:p>
          <a:r>
            <a:rPr lang="en-US"/>
            <a:t>Merge 4 dataset (industry migration-- industry needs skills--skill migration--skill penetration rate)</a:t>
          </a:r>
        </a:p>
      </dgm:t>
    </dgm:pt>
    <dgm:pt modelId="{401A0464-EEBE-4E2E-B1ED-8DF39B5D459F}" type="parTrans" cxnId="{93071A2B-0F53-49ED-B90F-1F0F933322B4}">
      <dgm:prSet/>
      <dgm:spPr/>
      <dgm:t>
        <a:bodyPr/>
        <a:lstStyle/>
        <a:p>
          <a:endParaRPr lang="en-US"/>
        </a:p>
      </dgm:t>
    </dgm:pt>
    <dgm:pt modelId="{C87A9D10-7B39-4545-B729-19D66308D402}" type="sibTrans" cxnId="{93071A2B-0F53-49ED-B90F-1F0F933322B4}">
      <dgm:prSet/>
      <dgm:spPr/>
      <dgm:t>
        <a:bodyPr/>
        <a:lstStyle/>
        <a:p>
          <a:endParaRPr lang="en-US"/>
        </a:p>
      </dgm:t>
    </dgm:pt>
    <dgm:pt modelId="{75E2E757-4D48-4F1F-85F6-8FAB2EA930D8}">
      <dgm:prSet/>
      <dgm:spPr/>
      <dgm:t>
        <a:bodyPr/>
        <a:lstStyle/>
        <a:p>
          <a:r>
            <a:rPr lang="en-US"/>
            <a:t>Calculate the difference </a:t>
          </a:r>
        </a:p>
      </dgm:t>
    </dgm:pt>
    <dgm:pt modelId="{3FD28F55-0F65-4206-A068-F24C0082F578}" type="parTrans" cxnId="{8CD18F70-24B5-4498-949E-403B2BEB7E48}">
      <dgm:prSet/>
      <dgm:spPr/>
      <dgm:t>
        <a:bodyPr/>
        <a:lstStyle/>
        <a:p>
          <a:endParaRPr lang="en-US"/>
        </a:p>
      </dgm:t>
    </dgm:pt>
    <dgm:pt modelId="{3B57BCCE-DAF9-4E62-9CF9-B6251C9B7B52}" type="sibTrans" cxnId="{8CD18F70-24B5-4498-949E-403B2BEB7E48}">
      <dgm:prSet/>
      <dgm:spPr/>
      <dgm:t>
        <a:bodyPr/>
        <a:lstStyle/>
        <a:p>
          <a:endParaRPr lang="en-US"/>
        </a:p>
      </dgm:t>
    </dgm:pt>
    <dgm:pt modelId="{5C113AA1-3A60-4B23-AE0E-FA0C12AAEAC7}">
      <dgm:prSet/>
      <dgm:spPr/>
      <dgm:t>
        <a:bodyPr/>
        <a:lstStyle/>
        <a:p>
          <a:r>
            <a:rPr lang="en-US"/>
            <a:t>Drawing plot by using calculated difference value</a:t>
          </a:r>
        </a:p>
      </dgm:t>
    </dgm:pt>
    <dgm:pt modelId="{5DDB8F8E-D2B7-4ABB-B3F9-5C44316975C7}" type="parTrans" cxnId="{1D5E0C05-A6FD-439E-B257-8EC3EBBFA6A3}">
      <dgm:prSet/>
      <dgm:spPr/>
      <dgm:t>
        <a:bodyPr/>
        <a:lstStyle/>
        <a:p>
          <a:endParaRPr lang="en-US"/>
        </a:p>
      </dgm:t>
    </dgm:pt>
    <dgm:pt modelId="{3CAFA2EC-60F5-446C-B459-4EBBB910114F}" type="sibTrans" cxnId="{1D5E0C05-A6FD-439E-B257-8EC3EBBFA6A3}">
      <dgm:prSet/>
      <dgm:spPr/>
      <dgm:t>
        <a:bodyPr/>
        <a:lstStyle/>
        <a:p>
          <a:endParaRPr lang="en-US"/>
        </a:p>
      </dgm:t>
    </dgm:pt>
    <dgm:pt modelId="{8497BE8A-40E9-4CEA-B735-C2C92CC2C05E}">
      <dgm:prSet/>
      <dgm:spPr/>
      <dgm:t>
        <a:bodyPr/>
        <a:lstStyle/>
        <a:p>
          <a:r>
            <a:rPr lang="en-US"/>
            <a:t>Find the outlier of skill penetration rate difference </a:t>
          </a:r>
        </a:p>
      </dgm:t>
    </dgm:pt>
    <dgm:pt modelId="{E3A39E43-F2FC-4440-8672-411E06CA35C3}" type="parTrans" cxnId="{AA48C1BF-EAD8-463A-847D-3F45FF50E078}">
      <dgm:prSet/>
      <dgm:spPr/>
      <dgm:t>
        <a:bodyPr/>
        <a:lstStyle/>
        <a:p>
          <a:endParaRPr lang="en-US"/>
        </a:p>
      </dgm:t>
    </dgm:pt>
    <dgm:pt modelId="{C587720B-AB31-4B20-BA60-A6197899A723}" type="sibTrans" cxnId="{AA48C1BF-EAD8-463A-847D-3F45FF50E078}">
      <dgm:prSet/>
      <dgm:spPr/>
      <dgm:t>
        <a:bodyPr/>
        <a:lstStyle/>
        <a:p>
          <a:endParaRPr lang="en-US"/>
        </a:p>
      </dgm:t>
    </dgm:pt>
    <dgm:pt modelId="{77E95134-8F67-4D59-A9CD-BD01B4DB6DB9}" type="pres">
      <dgm:prSet presAssocID="{444BC090-7604-405A-AECF-791E264EA505}" presName="root" presStyleCnt="0">
        <dgm:presLayoutVars>
          <dgm:dir/>
          <dgm:resizeHandles val="exact"/>
        </dgm:presLayoutVars>
      </dgm:prSet>
      <dgm:spPr/>
    </dgm:pt>
    <dgm:pt modelId="{1B5CCA22-7F64-42F5-A7A5-EF83B70B9B5D}" type="pres">
      <dgm:prSet presAssocID="{FC4FCACC-7CA8-479C-9386-C2E6D5E5A187}" presName="compNode" presStyleCnt="0"/>
      <dgm:spPr/>
    </dgm:pt>
    <dgm:pt modelId="{A5F20693-77FF-4949-A6D7-BA0EE4FC0202}" type="pres">
      <dgm:prSet presAssocID="{FC4FCACC-7CA8-479C-9386-C2E6D5E5A187}" presName="bgRect" presStyleLbl="bgShp" presStyleIdx="0" presStyleCnt="4"/>
      <dgm:spPr/>
    </dgm:pt>
    <dgm:pt modelId="{A1B8AFF5-4BB0-41E5-8731-5CD280949F63}" type="pres">
      <dgm:prSet presAssocID="{FC4FCACC-7CA8-479C-9386-C2E6D5E5A1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C4C35561-D3EC-4ADA-83D7-AFA565FDAC82}" type="pres">
      <dgm:prSet presAssocID="{FC4FCACC-7CA8-479C-9386-C2E6D5E5A187}" presName="spaceRect" presStyleCnt="0"/>
      <dgm:spPr/>
    </dgm:pt>
    <dgm:pt modelId="{6B3D3594-3730-48CA-A997-D6065207F3EA}" type="pres">
      <dgm:prSet presAssocID="{FC4FCACC-7CA8-479C-9386-C2E6D5E5A187}" presName="parTx" presStyleLbl="revTx" presStyleIdx="0" presStyleCnt="4">
        <dgm:presLayoutVars>
          <dgm:chMax val="0"/>
          <dgm:chPref val="0"/>
        </dgm:presLayoutVars>
      </dgm:prSet>
      <dgm:spPr/>
    </dgm:pt>
    <dgm:pt modelId="{B1B7C9B6-7AB1-41DA-B763-D5C59780C35F}" type="pres">
      <dgm:prSet presAssocID="{C87A9D10-7B39-4545-B729-19D66308D402}" presName="sibTrans" presStyleCnt="0"/>
      <dgm:spPr/>
    </dgm:pt>
    <dgm:pt modelId="{0082F65F-5E1D-4492-A3B3-4987822728CB}" type="pres">
      <dgm:prSet presAssocID="{75E2E757-4D48-4F1F-85F6-8FAB2EA930D8}" presName="compNode" presStyleCnt="0"/>
      <dgm:spPr/>
    </dgm:pt>
    <dgm:pt modelId="{D56ADFC9-94CB-484E-BB9F-4774F1547EA3}" type="pres">
      <dgm:prSet presAssocID="{75E2E757-4D48-4F1F-85F6-8FAB2EA930D8}" presName="bgRect" presStyleLbl="bgShp" presStyleIdx="1" presStyleCnt="4"/>
      <dgm:spPr/>
    </dgm:pt>
    <dgm:pt modelId="{A5E5C187-1B81-4D79-A54C-709F3EA3BF35}" type="pres">
      <dgm:prSet presAssocID="{75E2E757-4D48-4F1F-85F6-8FAB2EA930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EA1A63F3-5B3B-43C8-9B83-B2D65F85EF5F}" type="pres">
      <dgm:prSet presAssocID="{75E2E757-4D48-4F1F-85F6-8FAB2EA930D8}" presName="spaceRect" presStyleCnt="0"/>
      <dgm:spPr/>
    </dgm:pt>
    <dgm:pt modelId="{09EC2133-4482-4448-87F2-478C762EE911}" type="pres">
      <dgm:prSet presAssocID="{75E2E757-4D48-4F1F-85F6-8FAB2EA930D8}" presName="parTx" presStyleLbl="revTx" presStyleIdx="1" presStyleCnt="4">
        <dgm:presLayoutVars>
          <dgm:chMax val="0"/>
          <dgm:chPref val="0"/>
        </dgm:presLayoutVars>
      </dgm:prSet>
      <dgm:spPr/>
    </dgm:pt>
    <dgm:pt modelId="{E82C0D06-51F2-4218-A510-7FBC8F599FDC}" type="pres">
      <dgm:prSet presAssocID="{3B57BCCE-DAF9-4E62-9CF9-B6251C9B7B52}" presName="sibTrans" presStyleCnt="0"/>
      <dgm:spPr/>
    </dgm:pt>
    <dgm:pt modelId="{8B97F6E3-3E63-4D4B-B16E-7AFBC22A25EF}" type="pres">
      <dgm:prSet presAssocID="{5C113AA1-3A60-4B23-AE0E-FA0C12AAEAC7}" presName="compNode" presStyleCnt="0"/>
      <dgm:spPr/>
    </dgm:pt>
    <dgm:pt modelId="{95189D62-E8B5-41DD-AF59-06736FEDBA37}" type="pres">
      <dgm:prSet presAssocID="{5C113AA1-3A60-4B23-AE0E-FA0C12AAEAC7}" presName="bgRect" presStyleLbl="bgShp" presStyleIdx="2" presStyleCnt="4"/>
      <dgm:spPr/>
    </dgm:pt>
    <dgm:pt modelId="{643F9081-5505-463F-8580-5F434CCEC686}" type="pres">
      <dgm:prSet presAssocID="{5C113AA1-3A60-4B23-AE0E-FA0C12AAEA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14B61A95-E030-4440-8FD8-BB68E7F36468}" type="pres">
      <dgm:prSet presAssocID="{5C113AA1-3A60-4B23-AE0E-FA0C12AAEAC7}" presName="spaceRect" presStyleCnt="0"/>
      <dgm:spPr/>
    </dgm:pt>
    <dgm:pt modelId="{CD3FC351-9781-4334-A1A0-665FC2EDA71C}" type="pres">
      <dgm:prSet presAssocID="{5C113AA1-3A60-4B23-AE0E-FA0C12AAEAC7}" presName="parTx" presStyleLbl="revTx" presStyleIdx="2" presStyleCnt="4">
        <dgm:presLayoutVars>
          <dgm:chMax val="0"/>
          <dgm:chPref val="0"/>
        </dgm:presLayoutVars>
      </dgm:prSet>
      <dgm:spPr/>
    </dgm:pt>
    <dgm:pt modelId="{E8E47CB3-4A7A-49F9-977C-8ABFAE7542F6}" type="pres">
      <dgm:prSet presAssocID="{3CAFA2EC-60F5-446C-B459-4EBBB910114F}" presName="sibTrans" presStyleCnt="0"/>
      <dgm:spPr/>
    </dgm:pt>
    <dgm:pt modelId="{AF073051-726F-45D7-B31B-6FBCC79105FE}" type="pres">
      <dgm:prSet presAssocID="{8497BE8A-40E9-4CEA-B735-C2C92CC2C05E}" presName="compNode" presStyleCnt="0"/>
      <dgm:spPr/>
    </dgm:pt>
    <dgm:pt modelId="{5ABE5665-4705-45F2-B7FE-114DE5E7A90B}" type="pres">
      <dgm:prSet presAssocID="{8497BE8A-40E9-4CEA-B735-C2C92CC2C05E}" presName="bgRect" presStyleLbl="bgShp" presStyleIdx="3" presStyleCnt="4"/>
      <dgm:spPr/>
    </dgm:pt>
    <dgm:pt modelId="{D706F99D-0ED7-4D14-B0D2-E1F0E2ADE742}" type="pres">
      <dgm:prSet presAssocID="{8497BE8A-40E9-4CEA-B735-C2C92CC2C0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FACD188-2565-4E09-BDAB-69E1C5AA220F}" type="pres">
      <dgm:prSet presAssocID="{8497BE8A-40E9-4CEA-B735-C2C92CC2C05E}" presName="spaceRect" presStyleCnt="0"/>
      <dgm:spPr/>
    </dgm:pt>
    <dgm:pt modelId="{185FEE04-CAE0-4E67-B189-8174CCABB6C7}" type="pres">
      <dgm:prSet presAssocID="{8497BE8A-40E9-4CEA-B735-C2C92CC2C05E}" presName="parTx" presStyleLbl="revTx" presStyleIdx="3" presStyleCnt="4">
        <dgm:presLayoutVars>
          <dgm:chMax val="0"/>
          <dgm:chPref val="0"/>
        </dgm:presLayoutVars>
      </dgm:prSet>
      <dgm:spPr/>
    </dgm:pt>
  </dgm:ptLst>
  <dgm:cxnLst>
    <dgm:cxn modelId="{1D5E0C05-A6FD-439E-B257-8EC3EBBFA6A3}" srcId="{444BC090-7604-405A-AECF-791E264EA505}" destId="{5C113AA1-3A60-4B23-AE0E-FA0C12AAEAC7}" srcOrd="2" destOrd="0" parTransId="{5DDB8F8E-D2B7-4ABB-B3F9-5C44316975C7}" sibTransId="{3CAFA2EC-60F5-446C-B459-4EBBB910114F}"/>
    <dgm:cxn modelId="{93071A2B-0F53-49ED-B90F-1F0F933322B4}" srcId="{444BC090-7604-405A-AECF-791E264EA505}" destId="{FC4FCACC-7CA8-479C-9386-C2E6D5E5A187}" srcOrd="0" destOrd="0" parTransId="{401A0464-EEBE-4E2E-B1ED-8DF39B5D459F}" sibTransId="{C87A9D10-7B39-4545-B729-19D66308D402}"/>
    <dgm:cxn modelId="{89800566-B5F0-FB46-8444-7730A4603610}" type="presOf" srcId="{444BC090-7604-405A-AECF-791E264EA505}" destId="{77E95134-8F67-4D59-A9CD-BD01B4DB6DB9}" srcOrd="0" destOrd="0" presId="urn:microsoft.com/office/officeart/2018/2/layout/IconVerticalSolidList"/>
    <dgm:cxn modelId="{8CD18F70-24B5-4498-949E-403B2BEB7E48}" srcId="{444BC090-7604-405A-AECF-791E264EA505}" destId="{75E2E757-4D48-4F1F-85F6-8FAB2EA930D8}" srcOrd="1" destOrd="0" parTransId="{3FD28F55-0F65-4206-A068-F24C0082F578}" sibTransId="{3B57BCCE-DAF9-4E62-9CF9-B6251C9B7B52}"/>
    <dgm:cxn modelId="{90A43698-960F-4945-BB37-33D177FB9C43}" type="presOf" srcId="{75E2E757-4D48-4F1F-85F6-8FAB2EA930D8}" destId="{09EC2133-4482-4448-87F2-478C762EE911}" srcOrd="0" destOrd="0" presId="urn:microsoft.com/office/officeart/2018/2/layout/IconVerticalSolidList"/>
    <dgm:cxn modelId="{C7F48CB0-2866-1445-ADF2-9D71D3FFEBA1}" type="presOf" srcId="{8497BE8A-40E9-4CEA-B735-C2C92CC2C05E}" destId="{185FEE04-CAE0-4E67-B189-8174CCABB6C7}" srcOrd="0" destOrd="0" presId="urn:microsoft.com/office/officeart/2018/2/layout/IconVerticalSolidList"/>
    <dgm:cxn modelId="{AA48C1BF-EAD8-463A-847D-3F45FF50E078}" srcId="{444BC090-7604-405A-AECF-791E264EA505}" destId="{8497BE8A-40E9-4CEA-B735-C2C92CC2C05E}" srcOrd="3" destOrd="0" parTransId="{E3A39E43-F2FC-4440-8672-411E06CA35C3}" sibTransId="{C587720B-AB31-4B20-BA60-A6197899A723}"/>
    <dgm:cxn modelId="{37B0EDCB-ADA7-6647-8E67-C5F891657622}" type="presOf" srcId="{5C113AA1-3A60-4B23-AE0E-FA0C12AAEAC7}" destId="{CD3FC351-9781-4334-A1A0-665FC2EDA71C}" srcOrd="0" destOrd="0" presId="urn:microsoft.com/office/officeart/2018/2/layout/IconVerticalSolidList"/>
    <dgm:cxn modelId="{7F346CD9-66E7-4048-BAF6-5750BD2D7222}" type="presOf" srcId="{FC4FCACC-7CA8-479C-9386-C2E6D5E5A187}" destId="{6B3D3594-3730-48CA-A997-D6065207F3EA}" srcOrd="0" destOrd="0" presId="urn:microsoft.com/office/officeart/2018/2/layout/IconVerticalSolidList"/>
    <dgm:cxn modelId="{710AB2C0-8CB5-3E41-A2F2-0F0A5CBF331F}" type="presParOf" srcId="{77E95134-8F67-4D59-A9CD-BD01B4DB6DB9}" destId="{1B5CCA22-7F64-42F5-A7A5-EF83B70B9B5D}" srcOrd="0" destOrd="0" presId="urn:microsoft.com/office/officeart/2018/2/layout/IconVerticalSolidList"/>
    <dgm:cxn modelId="{7EC68519-63AD-9944-B38C-415CC577E26A}" type="presParOf" srcId="{1B5CCA22-7F64-42F5-A7A5-EF83B70B9B5D}" destId="{A5F20693-77FF-4949-A6D7-BA0EE4FC0202}" srcOrd="0" destOrd="0" presId="urn:microsoft.com/office/officeart/2018/2/layout/IconVerticalSolidList"/>
    <dgm:cxn modelId="{BD70F0A0-A6B3-5740-8FF9-D9B4A72B2E2E}" type="presParOf" srcId="{1B5CCA22-7F64-42F5-A7A5-EF83B70B9B5D}" destId="{A1B8AFF5-4BB0-41E5-8731-5CD280949F63}" srcOrd="1" destOrd="0" presId="urn:microsoft.com/office/officeart/2018/2/layout/IconVerticalSolidList"/>
    <dgm:cxn modelId="{48C70003-B5C0-0E46-A359-69E77590E00E}" type="presParOf" srcId="{1B5CCA22-7F64-42F5-A7A5-EF83B70B9B5D}" destId="{C4C35561-D3EC-4ADA-83D7-AFA565FDAC82}" srcOrd="2" destOrd="0" presId="urn:microsoft.com/office/officeart/2018/2/layout/IconVerticalSolidList"/>
    <dgm:cxn modelId="{98D3F648-55E0-C04A-B7FB-3F190C32E496}" type="presParOf" srcId="{1B5CCA22-7F64-42F5-A7A5-EF83B70B9B5D}" destId="{6B3D3594-3730-48CA-A997-D6065207F3EA}" srcOrd="3" destOrd="0" presId="urn:microsoft.com/office/officeart/2018/2/layout/IconVerticalSolidList"/>
    <dgm:cxn modelId="{A8163400-ACCB-514D-A169-AC80A2F1BB72}" type="presParOf" srcId="{77E95134-8F67-4D59-A9CD-BD01B4DB6DB9}" destId="{B1B7C9B6-7AB1-41DA-B763-D5C59780C35F}" srcOrd="1" destOrd="0" presId="urn:microsoft.com/office/officeart/2018/2/layout/IconVerticalSolidList"/>
    <dgm:cxn modelId="{94D131AF-1A72-B344-B410-5474A2799C52}" type="presParOf" srcId="{77E95134-8F67-4D59-A9CD-BD01B4DB6DB9}" destId="{0082F65F-5E1D-4492-A3B3-4987822728CB}" srcOrd="2" destOrd="0" presId="urn:microsoft.com/office/officeart/2018/2/layout/IconVerticalSolidList"/>
    <dgm:cxn modelId="{0E2D6837-5605-B546-A073-B833F67DCEEC}" type="presParOf" srcId="{0082F65F-5E1D-4492-A3B3-4987822728CB}" destId="{D56ADFC9-94CB-484E-BB9F-4774F1547EA3}" srcOrd="0" destOrd="0" presId="urn:microsoft.com/office/officeart/2018/2/layout/IconVerticalSolidList"/>
    <dgm:cxn modelId="{79B97265-C814-2F42-965B-664F33569470}" type="presParOf" srcId="{0082F65F-5E1D-4492-A3B3-4987822728CB}" destId="{A5E5C187-1B81-4D79-A54C-709F3EA3BF35}" srcOrd="1" destOrd="0" presId="urn:microsoft.com/office/officeart/2018/2/layout/IconVerticalSolidList"/>
    <dgm:cxn modelId="{5D755E53-F339-2445-B1A2-14070CC91CBB}" type="presParOf" srcId="{0082F65F-5E1D-4492-A3B3-4987822728CB}" destId="{EA1A63F3-5B3B-43C8-9B83-B2D65F85EF5F}" srcOrd="2" destOrd="0" presId="urn:microsoft.com/office/officeart/2018/2/layout/IconVerticalSolidList"/>
    <dgm:cxn modelId="{4D75E2C0-BDE8-5144-ACE0-7B8368B437E0}" type="presParOf" srcId="{0082F65F-5E1D-4492-A3B3-4987822728CB}" destId="{09EC2133-4482-4448-87F2-478C762EE911}" srcOrd="3" destOrd="0" presId="urn:microsoft.com/office/officeart/2018/2/layout/IconVerticalSolidList"/>
    <dgm:cxn modelId="{91B5C0C1-EECC-7440-86E3-30F6C09264E4}" type="presParOf" srcId="{77E95134-8F67-4D59-A9CD-BD01B4DB6DB9}" destId="{E82C0D06-51F2-4218-A510-7FBC8F599FDC}" srcOrd="3" destOrd="0" presId="urn:microsoft.com/office/officeart/2018/2/layout/IconVerticalSolidList"/>
    <dgm:cxn modelId="{F09ADF13-9D3B-DA4C-B071-009F76D1F1CE}" type="presParOf" srcId="{77E95134-8F67-4D59-A9CD-BD01B4DB6DB9}" destId="{8B97F6E3-3E63-4D4B-B16E-7AFBC22A25EF}" srcOrd="4" destOrd="0" presId="urn:microsoft.com/office/officeart/2018/2/layout/IconVerticalSolidList"/>
    <dgm:cxn modelId="{09301A30-2D99-F149-B235-99D4C0C37599}" type="presParOf" srcId="{8B97F6E3-3E63-4D4B-B16E-7AFBC22A25EF}" destId="{95189D62-E8B5-41DD-AF59-06736FEDBA37}" srcOrd="0" destOrd="0" presId="urn:microsoft.com/office/officeart/2018/2/layout/IconVerticalSolidList"/>
    <dgm:cxn modelId="{3902217D-A413-4749-BF18-79B088147EB1}" type="presParOf" srcId="{8B97F6E3-3E63-4D4B-B16E-7AFBC22A25EF}" destId="{643F9081-5505-463F-8580-5F434CCEC686}" srcOrd="1" destOrd="0" presId="urn:microsoft.com/office/officeart/2018/2/layout/IconVerticalSolidList"/>
    <dgm:cxn modelId="{88DAECB6-2DB7-F540-AA51-A9B2D797DB2C}" type="presParOf" srcId="{8B97F6E3-3E63-4D4B-B16E-7AFBC22A25EF}" destId="{14B61A95-E030-4440-8FD8-BB68E7F36468}" srcOrd="2" destOrd="0" presId="urn:microsoft.com/office/officeart/2018/2/layout/IconVerticalSolidList"/>
    <dgm:cxn modelId="{460FE882-E13A-794C-A97A-607C8A7E6264}" type="presParOf" srcId="{8B97F6E3-3E63-4D4B-B16E-7AFBC22A25EF}" destId="{CD3FC351-9781-4334-A1A0-665FC2EDA71C}" srcOrd="3" destOrd="0" presId="urn:microsoft.com/office/officeart/2018/2/layout/IconVerticalSolidList"/>
    <dgm:cxn modelId="{4726D773-E13D-A84A-B1A3-05257E5A95F5}" type="presParOf" srcId="{77E95134-8F67-4D59-A9CD-BD01B4DB6DB9}" destId="{E8E47CB3-4A7A-49F9-977C-8ABFAE7542F6}" srcOrd="5" destOrd="0" presId="urn:microsoft.com/office/officeart/2018/2/layout/IconVerticalSolidList"/>
    <dgm:cxn modelId="{66A0A4E4-64A3-994A-BE07-516B0F458DF3}" type="presParOf" srcId="{77E95134-8F67-4D59-A9CD-BD01B4DB6DB9}" destId="{AF073051-726F-45D7-B31B-6FBCC79105FE}" srcOrd="6" destOrd="0" presId="urn:microsoft.com/office/officeart/2018/2/layout/IconVerticalSolidList"/>
    <dgm:cxn modelId="{B2D753B9-8D52-7848-A45F-204433CC01C8}" type="presParOf" srcId="{AF073051-726F-45D7-B31B-6FBCC79105FE}" destId="{5ABE5665-4705-45F2-B7FE-114DE5E7A90B}" srcOrd="0" destOrd="0" presId="urn:microsoft.com/office/officeart/2018/2/layout/IconVerticalSolidList"/>
    <dgm:cxn modelId="{A0702297-3EDD-5A44-B11E-688FEFFB93F5}" type="presParOf" srcId="{AF073051-726F-45D7-B31B-6FBCC79105FE}" destId="{D706F99D-0ED7-4D14-B0D2-E1F0E2ADE742}" srcOrd="1" destOrd="0" presId="urn:microsoft.com/office/officeart/2018/2/layout/IconVerticalSolidList"/>
    <dgm:cxn modelId="{B9DD3FF3-A55E-B646-A4B6-60E46A0F0397}" type="presParOf" srcId="{AF073051-726F-45D7-B31B-6FBCC79105FE}" destId="{8FACD188-2565-4E09-BDAB-69E1C5AA220F}" srcOrd="2" destOrd="0" presId="urn:microsoft.com/office/officeart/2018/2/layout/IconVerticalSolidList"/>
    <dgm:cxn modelId="{42481703-B35E-AA41-8419-0AECA298B870}" type="presParOf" srcId="{AF073051-726F-45D7-B31B-6FBCC79105FE}" destId="{185FEE04-CAE0-4E67-B189-8174CCABB6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12724A-B9B4-413F-B9F7-46C1DD92A42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D7BEFF4-77B1-43DD-AE36-CA828243D907}">
      <dgm:prSet/>
      <dgm:spPr/>
      <dgm:t>
        <a:bodyPr/>
        <a:lstStyle/>
        <a:p>
          <a:r>
            <a:rPr lang="en-US"/>
            <a:t>The skill penetration rate has the positive relationship with</a:t>
          </a:r>
          <a:r>
            <a:rPr lang="zh-CN"/>
            <a:t> </a:t>
          </a:r>
          <a:r>
            <a:rPr lang="en-US"/>
            <a:t>skill migration</a:t>
          </a:r>
          <a:r>
            <a:rPr lang="zh-CN"/>
            <a:t> </a:t>
          </a:r>
          <a:r>
            <a:rPr lang="en-US"/>
            <a:t>rate</a:t>
          </a:r>
        </a:p>
      </dgm:t>
    </dgm:pt>
    <dgm:pt modelId="{8774DB7A-A541-4BCB-A0D8-EEB0C79C90C4}" type="parTrans" cxnId="{8E884A47-C10B-4341-8AB0-729D76377F44}">
      <dgm:prSet/>
      <dgm:spPr/>
      <dgm:t>
        <a:bodyPr/>
        <a:lstStyle/>
        <a:p>
          <a:endParaRPr lang="en-US"/>
        </a:p>
      </dgm:t>
    </dgm:pt>
    <dgm:pt modelId="{64DB7D01-CD8D-49D8-AD70-4C697F36127E}" type="sibTrans" cxnId="{8E884A47-C10B-4341-8AB0-729D76377F44}">
      <dgm:prSet/>
      <dgm:spPr/>
      <dgm:t>
        <a:bodyPr/>
        <a:lstStyle/>
        <a:p>
          <a:endParaRPr lang="en-US"/>
        </a:p>
      </dgm:t>
    </dgm:pt>
    <dgm:pt modelId="{8AADA81A-4FB5-4526-B4F1-3890943D9526}">
      <dgm:prSet/>
      <dgm:spPr/>
      <dgm:t>
        <a:bodyPr/>
        <a:lstStyle/>
        <a:p>
          <a:r>
            <a:rPr lang="en-US"/>
            <a:t>The skill penetration rate has the positive relationship with</a:t>
          </a:r>
          <a:r>
            <a:rPr lang="zh-CN"/>
            <a:t> </a:t>
          </a:r>
          <a:r>
            <a:rPr lang="en-US"/>
            <a:t>industry migration</a:t>
          </a:r>
          <a:r>
            <a:rPr lang="zh-CN"/>
            <a:t> </a:t>
          </a:r>
          <a:r>
            <a:rPr lang="en-US"/>
            <a:t>rate. </a:t>
          </a:r>
        </a:p>
      </dgm:t>
    </dgm:pt>
    <dgm:pt modelId="{77CEC5F0-EB0D-465A-A63F-5CA26A4D3F25}" type="parTrans" cxnId="{BCE69B13-4114-4565-B7DA-B5C9A0DF8F36}">
      <dgm:prSet/>
      <dgm:spPr/>
      <dgm:t>
        <a:bodyPr/>
        <a:lstStyle/>
        <a:p>
          <a:endParaRPr lang="en-US"/>
        </a:p>
      </dgm:t>
    </dgm:pt>
    <dgm:pt modelId="{C1E066DC-255F-4D43-A8AB-B7E80C740E86}" type="sibTrans" cxnId="{BCE69B13-4114-4565-B7DA-B5C9A0DF8F36}">
      <dgm:prSet/>
      <dgm:spPr/>
      <dgm:t>
        <a:bodyPr/>
        <a:lstStyle/>
        <a:p>
          <a:endParaRPr lang="en-US"/>
        </a:p>
      </dgm:t>
    </dgm:pt>
    <dgm:pt modelId="{2331380C-66BB-41D0-A6D1-7CFE6CB3B7DB}">
      <dgm:prSet/>
      <dgm:spPr/>
      <dgm:t>
        <a:bodyPr/>
        <a:lstStyle/>
        <a:p>
          <a:r>
            <a:rPr lang="en-US" dirty="0"/>
            <a:t>Higher skill penetration rate</a:t>
          </a:r>
          <a:r>
            <a:rPr lang="zh-CN" dirty="0"/>
            <a:t> </a:t>
          </a:r>
          <a:r>
            <a:rPr lang="en-US" dirty="0"/>
            <a:t>!=</a:t>
          </a:r>
          <a:r>
            <a:rPr lang="zh-CN" dirty="0"/>
            <a:t> </a:t>
          </a:r>
          <a:r>
            <a:rPr lang="en-US" dirty="0"/>
            <a:t>More opportunity to</a:t>
          </a:r>
          <a:r>
            <a:rPr lang="zh-CN" altLang="en-US" dirty="0"/>
            <a:t> </a:t>
          </a:r>
          <a:r>
            <a:rPr lang="en-US" altLang="zh-CN" dirty="0"/>
            <a:t>success</a:t>
          </a:r>
          <a:endParaRPr lang="en-US" dirty="0"/>
        </a:p>
      </dgm:t>
    </dgm:pt>
    <dgm:pt modelId="{7061C313-88F2-41E0-98CD-F671B09E61D5}" type="parTrans" cxnId="{95A573F2-8327-4298-AD99-BBE7EF4E97E1}">
      <dgm:prSet/>
      <dgm:spPr/>
      <dgm:t>
        <a:bodyPr/>
        <a:lstStyle/>
        <a:p>
          <a:endParaRPr lang="en-US"/>
        </a:p>
      </dgm:t>
    </dgm:pt>
    <dgm:pt modelId="{50B4414A-2139-435F-8E7B-D46C7CAF1126}" type="sibTrans" cxnId="{95A573F2-8327-4298-AD99-BBE7EF4E97E1}">
      <dgm:prSet/>
      <dgm:spPr/>
      <dgm:t>
        <a:bodyPr/>
        <a:lstStyle/>
        <a:p>
          <a:endParaRPr lang="en-US"/>
        </a:p>
      </dgm:t>
    </dgm:pt>
    <dgm:pt modelId="{199B7861-CA00-4C4D-B6CD-740B6C9CB125}">
      <dgm:prSet/>
      <dgm:spPr/>
      <dgm:t>
        <a:bodyPr/>
        <a:lstStyle/>
        <a:p>
          <a:r>
            <a:rPr lang="en-US"/>
            <a:t>Lower</a:t>
          </a:r>
          <a:r>
            <a:rPr lang="zh-CN"/>
            <a:t> </a:t>
          </a:r>
          <a:r>
            <a:rPr lang="en-US"/>
            <a:t>skill penetration</a:t>
          </a:r>
          <a:r>
            <a:rPr lang="zh-CN"/>
            <a:t> </a:t>
          </a:r>
          <a:r>
            <a:rPr lang="en-US"/>
            <a:t>rate ≈</a:t>
          </a:r>
          <a:r>
            <a:rPr lang="zh-CN"/>
            <a:t> </a:t>
          </a:r>
          <a:r>
            <a:rPr lang="en-US"/>
            <a:t>Lower</a:t>
          </a:r>
          <a:r>
            <a:rPr lang="zh-CN"/>
            <a:t> </a:t>
          </a:r>
          <a:r>
            <a:rPr lang="en-US"/>
            <a:t>opportunity</a:t>
          </a:r>
          <a:r>
            <a:rPr lang="zh-CN"/>
            <a:t> </a:t>
          </a:r>
          <a:r>
            <a:rPr lang="en-US"/>
            <a:t>to</a:t>
          </a:r>
          <a:r>
            <a:rPr lang="zh-CN"/>
            <a:t> </a:t>
          </a:r>
          <a:r>
            <a:rPr lang="en-US"/>
            <a:t>success</a:t>
          </a:r>
          <a:br>
            <a:rPr lang="en-US" b="0"/>
          </a:br>
          <a:endParaRPr lang="en-US"/>
        </a:p>
      </dgm:t>
    </dgm:pt>
    <dgm:pt modelId="{F4398A19-CCEC-4695-8D70-D55A1108CAD5}" type="parTrans" cxnId="{83F398A9-9AD7-4E1E-AFE8-9B46BCC09665}">
      <dgm:prSet/>
      <dgm:spPr/>
      <dgm:t>
        <a:bodyPr/>
        <a:lstStyle/>
        <a:p>
          <a:endParaRPr lang="en-US"/>
        </a:p>
      </dgm:t>
    </dgm:pt>
    <dgm:pt modelId="{D0648E3F-C8CB-4BF7-83CC-3A10E6C8C38D}" type="sibTrans" cxnId="{83F398A9-9AD7-4E1E-AFE8-9B46BCC09665}">
      <dgm:prSet/>
      <dgm:spPr/>
      <dgm:t>
        <a:bodyPr/>
        <a:lstStyle/>
        <a:p>
          <a:endParaRPr lang="en-US"/>
        </a:p>
      </dgm:t>
    </dgm:pt>
    <dgm:pt modelId="{C72708E1-B455-4183-AD06-0D7522C3B076}" type="pres">
      <dgm:prSet presAssocID="{D512724A-B9B4-413F-B9F7-46C1DD92A425}" presName="root" presStyleCnt="0">
        <dgm:presLayoutVars>
          <dgm:dir/>
          <dgm:resizeHandles val="exact"/>
        </dgm:presLayoutVars>
      </dgm:prSet>
      <dgm:spPr/>
    </dgm:pt>
    <dgm:pt modelId="{C0B1ADE2-33FE-4D99-B641-C5000AD25C7C}" type="pres">
      <dgm:prSet presAssocID="{9D7BEFF4-77B1-43DD-AE36-CA828243D907}" presName="compNode" presStyleCnt="0"/>
      <dgm:spPr/>
    </dgm:pt>
    <dgm:pt modelId="{8313876B-A7F5-4C83-A4D4-864B15D0C6B3}" type="pres">
      <dgm:prSet presAssocID="{9D7BEFF4-77B1-43DD-AE36-CA828243D907}" presName="bgRect" presStyleLbl="bgShp" presStyleIdx="0" presStyleCnt="4"/>
      <dgm:spPr/>
    </dgm:pt>
    <dgm:pt modelId="{67DB7C98-412D-4585-A55E-AD644DF67091}" type="pres">
      <dgm:prSet presAssocID="{9D7BEFF4-77B1-43DD-AE36-CA828243D9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29B1D3A-3535-45C8-A890-08D06EE5596B}" type="pres">
      <dgm:prSet presAssocID="{9D7BEFF4-77B1-43DD-AE36-CA828243D907}" presName="spaceRect" presStyleCnt="0"/>
      <dgm:spPr/>
    </dgm:pt>
    <dgm:pt modelId="{226192EC-D9EF-44BC-8F99-2A28662DDD9E}" type="pres">
      <dgm:prSet presAssocID="{9D7BEFF4-77B1-43DD-AE36-CA828243D907}" presName="parTx" presStyleLbl="revTx" presStyleIdx="0" presStyleCnt="4">
        <dgm:presLayoutVars>
          <dgm:chMax val="0"/>
          <dgm:chPref val="0"/>
        </dgm:presLayoutVars>
      </dgm:prSet>
      <dgm:spPr/>
    </dgm:pt>
    <dgm:pt modelId="{2D7C1966-6788-4321-A679-7B668F10E661}" type="pres">
      <dgm:prSet presAssocID="{64DB7D01-CD8D-49D8-AD70-4C697F36127E}" presName="sibTrans" presStyleCnt="0"/>
      <dgm:spPr/>
    </dgm:pt>
    <dgm:pt modelId="{3FA841F4-26D9-4206-AA78-B5AFCF12C19C}" type="pres">
      <dgm:prSet presAssocID="{8AADA81A-4FB5-4526-B4F1-3890943D9526}" presName="compNode" presStyleCnt="0"/>
      <dgm:spPr/>
    </dgm:pt>
    <dgm:pt modelId="{7ECD5F73-9F44-4FD6-BB22-3E20C1C08A53}" type="pres">
      <dgm:prSet presAssocID="{8AADA81A-4FB5-4526-B4F1-3890943D9526}" presName="bgRect" presStyleLbl="bgShp" presStyleIdx="1" presStyleCnt="4"/>
      <dgm:spPr/>
    </dgm:pt>
    <dgm:pt modelId="{02363D72-473D-4EA0-A9F0-13CAA08BAA0E}" type="pres">
      <dgm:prSet presAssocID="{8AADA81A-4FB5-4526-B4F1-3890943D95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C1EF7C2-3AE1-421C-B64B-97D2F17C8E5F}" type="pres">
      <dgm:prSet presAssocID="{8AADA81A-4FB5-4526-B4F1-3890943D9526}" presName="spaceRect" presStyleCnt="0"/>
      <dgm:spPr/>
    </dgm:pt>
    <dgm:pt modelId="{D9C07791-0EF7-4361-A5BC-565307DC6974}" type="pres">
      <dgm:prSet presAssocID="{8AADA81A-4FB5-4526-B4F1-3890943D9526}" presName="parTx" presStyleLbl="revTx" presStyleIdx="1" presStyleCnt="4">
        <dgm:presLayoutVars>
          <dgm:chMax val="0"/>
          <dgm:chPref val="0"/>
        </dgm:presLayoutVars>
      </dgm:prSet>
      <dgm:spPr/>
    </dgm:pt>
    <dgm:pt modelId="{B5E30402-258F-42F3-A096-A6C5DA3F895D}" type="pres">
      <dgm:prSet presAssocID="{C1E066DC-255F-4D43-A8AB-B7E80C740E86}" presName="sibTrans" presStyleCnt="0"/>
      <dgm:spPr/>
    </dgm:pt>
    <dgm:pt modelId="{17B966DD-71E4-4297-8DB4-E618E3257E68}" type="pres">
      <dgm:prSet presAssocID="{2331380C-66BB-41D0-A6D1-7CFE6CB3B7DB}" presName="compNode" presStyleCnt="0"/>
      <dgm:spPr/>
    </dgm:pt>
    <dgm:pt modelId="{C34ED309-3BFB-453B-AB2B-30B9BA47D18B}" type="pres">
      <dgm:prSet presAssocID="{2331380C-66BB-41D0-A6D1-7CFE6CB3B7DB}" presName="bgRect" presStyleLbl="bgShp" presStyleIdx="2" presStyleCnt="4"/>
      <dgm:spPr/>
    </dgm:pt>
    <dgm:pt modelId="{FCFD75DF-6838-4A9F-A08A-2429249CD7EA}" type="pres">
      <dgm:prSet presAssocID="{2331380C-66BB-41D0-A6D1-7CFE6CB3B7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89251AA-1747-45B3-97A6-BDC455ED507C}" type="pres">
      <dgm:prSet presAssocID="{2331380C-66BB-41D0-A6D1-7CFE6CB3B7DB}" presName="spaceRect" presStyleCnt="0"/>
      <dgm:spPr/>
    </dgm:pt>
    <dgm:pt modelId="{23FB97B8-4CAC-4500-AC24-8D9E18750A08}" type="pres">
      <dgm:prSet presAssocID="{2331380C-66BB-41D0-A6D1-7CFE6CB3B7DB}" presName="parTx" presStyleLbl="revTx" presStyleIdx="2" presStyleCnt="4">
        <dgm:presLayoutVars>
          <dgm:chMax val="0"/>
          <dgm:chPref val="0"/>
        </dgm:presLayoutVars>
      </dgm:prSet>
      <dgm:spPr/>
    </dgm:pt>
    <dgm:pt modelId="{A80C1196-C221-4CEE-BEE7-27014A765378}" type="pres">
      <dgm:prSet presAssocID="{50B4414A-2139-435F-8E7B-D46C7CAF1126}" presName="sibTrans" presStyleCnt="0"/>
      <dgm:spPr/>
    </dgm:pt>
    <dgm:pt modelId="{0445E80B-6455-444E-84C3-FEF6907D10D4}" type="pres">
      <dgm:prSet presAssocID="{199B7861-CA00-4C4D-B6CD-740B6C9CB125}" presName="compNode" presStyleCnt="0"/>
      <dgm:spPr/>
    </dgm:pt>
    <dgm:pt modelId="{1911AA2B-005A-43FE-AE28-542F6038B1FC}" type="pres">
      <dgm:prSet presAssocID="{199B7861-CA00-4C4D-B6CD-740B6C9CB125}" presName="bgRect" presStyleLbl="bgShp" presStyleIdx="3" presStyleCnt="4"/>
      <dgm:spPr/>
    </dgm:pt>
    <dgm:pt modelId="{094A1FDE-B72B-4484-950D-BFC13C938419}" type="pres">
      <dgm:prSet presAssocID="{199B7861-CA00-4C4D-B6CD-740B6C9CB1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F6BF3CEA-C34D-4914-8786-C52C39428656}" type="pres">
      <dgm:prSet presAssocID="{199B7861-CA00-4C4D-B6CD-740B6C9CB125}" presName="spaceRect" presStyleCnt="0"/>
      <dgm:spPr/>
    </dgm:pt>
    <dgm:pt modelId="{AB988A51-89C2-4CCE-ADED-767145E734C7}" type="pres">
      <dgm:prSet presAssocID="{199B7861-CA00-4C4D-B6CD-740B6C9CB125}" presName="parTx" presStyleLbl="revTx" presStyleIdx="3" presStyleCnt="4">
        <dgm:presLayoutVars>
          <dgm:chMax val="0"/>
          <dgm:chPref val="0"/>
        </dgm:presLayoutVars>
      </dgm:prSet>
      <dgm:spPr/>
    </dgm:pt>
  </dgm:ptLst>
  <dgm:cxnLst>
    <dgm:cxn modelId="{BCE69B13-4114-4565-B7DA-B5C9A0DF8F36}" srcId="{D512724A-B9B4-413F-B9F7-46C1DD92A425}" destId="{8AADA81A-4FB5-4526-B4F1-3890943D9526}" srcOrd="1" destOrd="0" parTransId="{77CEC5F0-EB0D-465A-A63F-5CA26A4D3F25}" sibTransId="{C1E066DC-255F-4D43-A8AB-B7E80C740E86}"/>
    <dgm:cxn modelId="{45F0F21E-C1F3-49E4-91FD-094124D2040F}" type="presOf" srcId="{9D7BEFF4-77B1-43DD-AE36-CA828243D907}" destId="{226192EC-D9EF-44BC-8F99-2A28662DDD9E}" srcOrd="0" destOrd="0" presId="urn:microsoft.com/office/officeart/2018/2/layout/IconVerticalSolidList"/>
    <dgm:cxn modelId="{52CD5F40-C7DA-4822-8CE3-BFFF9BDCE54D}" type="presOf" srcId="{8AADA81A-4FB5-4526-B4F1-3890943D9526}" destId="{D9C07791-0EF7-4361-A5BC-565307DC6974}" srcOrd="0" destOrd="0" presId="urn:microsoft.com/office/officeart/2018/2/layout/IconVerticalSolidList"/>
    <dgm:cxn modelId="{8E884A47-C10B-4341-8AB0-729D76377F44}" srcId="{D512724A-B9B4-413F-B9F7-46C1DD92A425}" destId="{9D7BEFF4-77B1-43DD-AE36-CA828243D907}" srcOrd="0" destOrd="0" parTransId="{8774DB7A-A541-4BCB-A0D8-EEB0C79C90C4}" sibTransId="{64DB7D01-CD8D-49D8-AD70-4C697F36127E}"/>
    <dgm:cxn modelId="{DA468F88-34DD-435C-84B6-06E5FC8B7792}" type="presOf" srcId="{D512724A-B9B4-413F-B9F7-46C1DD92A425}" destId="{C72708E1-B455-4183-AD06-0D7522C3B076}" srcOrd="0" destOrd="0" presId="urn:microsoft.com/office/officeart/2018/2/layout/IconVerticalSolidList"/>
    <dgm:cxn modelId="{17C750A8-DE5E-4DA1-95CA-63593575FB6B}" type="presOf" srcId="{2331380C-66BB-41D0-A6D1-7CFE6CB3B7DB}" destId="{23FB97B8-4CAC-4500-AC24-8D9E18750A08}" srcOrd="0" destOrd="0" presId="urn:microsoft.com/office/officeart/2018/2/layout/IconVerticalSolidList"/>
    <dgm:cxn modelId="{83F398A9-9AD7-4E1E-AFE8-9B46BCC09665}" srcId="{D512724A-B9B4-413F-B9F7-46C1DD92A425}" destId="{199B7861-CA00-4C4D-B6CD-740B6C9CB125}" srcOrd="3" destOrd="0" parTransId="{F4398A19-CCEC-4695-8D70-D55A1108CAD5}" sibTransId="{D0648E3F-C8CB-4BF7-83CC-3A10E6C8C38D}"/>
    <dgm:cxn modelId="{F82C43E3-563B-4DB5-B3FD-1423957FBAC7}" type="presOf" srcId="{199B7861-CA00-4C4D-B6CD-740B6C9CB125}" destId="{AB988A51-89C2-4CCE-ADED-767145E734C7}" srcOrd="0" destOrd="0" presId="urn:microsoft.com/office/officeart/2018/2/layout/IconVerticalSolidList"/>
    <dgm:cxn modelId="{95A573F2-8327-4298-AD99-BBE7EF4E97E1}" srcId="{D512724A-B9B4-413F-B9F7-46C1DD92A425}" destId="{2331380C-66BB-41D0-A6D1-7CFE6CB3B7DB}" srcOrd="2" destOrd="0" parTransId="{7061C313-88F2-41E0-98CD-F671B09E61D5}" sibTransId="{50B4414A-2139-435F-8E7B-D46C7CAF1126}"/>
    <dgm:cxn modelId="{DB2F417B-6823-4F24-8FB5-2E1DC385AC18}" type="presParOf" srcId="{C72708E1-B455-4183-AD06-0D7522C3B076}" destId="{C0B1ADE2-33FE-4D99-B641-C5000AD25C7C}" srcOrd="0" destOrd="0" presId="urn:microsoft.com/office/officeart/2018/2/layout/IconVerticalSolidList"/>
    <dgm:cxn modelId="{A0CDD1E8-A6B6-47B3-97D8-D8663E89F473}" type="presParOf" srcId="{C0B1ADE2-33FE-4D99-B641-C5000AD25C7C}" destId="{8313876B-A7F5-4C83-A4D4-864B15D0C6B3}" srcOrd="0" destOrd="0" presId="urn:microsoft.com/office/officeart/2018/2/layout/IconVerticalSolidList"/>
    <dgm:cxn modelId="{D47BDF61-0CB6-4B73-B1A7-0ABF055263B9}" type="presParOf" srcId="{C0B1ADE2-33FE-4D99-B641-C5000AD25C7C}" destId="{67DB7C98-412D-4585-A55E-AD644DF67091}" srcOrd="1" destOrd="0" presId="urn:microsoft.com/office/officeart/2018/2/layout/IconVerticalSolidList"/>
    <dgm:cxn modelId="{7FDA3C25-2822-412D-8F02-3EC83FBAA44E}" type="presParOf" srcId="{C0B1ADE2-33FE-4D99-B641-C5000AD25C7C}" destId="{029B1D3A-3535-45C8-A890-08D06EE5596B}" srcOrd="2" destOrd="0" presId="urn:microsoft.com/office/officeart/2018/2/layout/IconVerticalSolidList"/>
    <dgm:cxn modelId="{B9AB95F3-C8C1-4D09-9B81-74CDF8E650AA}" type="presParOf" srcId="{C0B1ADE2-33FE-4D99-B641-C5000AD25C7C}" destId="{226192EC-D9EF-44BC-8F99-2A28662DDD9E}" srcOrd="3" destOrd="0" presId="urn:microsoft.com/office/officeart/2018/2/layout/IconVerticalSolidList"/>
    <dgm:cxn modelId="{8C93C3F2-0D28-47D8-915F-6AB1E1AC8254}" type="presParOf" srcId="{C72708E1-B455-4183-AD06-0D7522C3B076}" destId="{2D7C1966-6788-4321-A679-7B668F10E661}" srcOrd="1" destOrd="0" presId="urn:microsoft.com/office/officeart/2018/2/layout/IconVerticalSolidList"/>
    <dgm:cxn modelId="{BC56F994-FB09-4509-9396-8D0453F36973}" type="presParOf" srcId="{C72708E1-B455-4183-AD06-0D7522C3B076}" destId="{3FA841F4-26D9-4206-AA78-B5AFCF12C19C}" srcOrd="2" destOrd="0" presId="urn:microsoft.com/office/officeart/2018/2/layout/IconVerticalSolidList"/>
    <dgm:cxn modelId="{51B0B80C-A555-46E5-A6BB-4CEF5825C294}" type="presParOf" srcId="{3FA841F4-26D9-4206-AA78-B5AFCF12C19C}" destId="{7ECD5F73-9F44-4FD6-BB22-3E20C1C08A53}" srcOrd="0" destOrd="0" presId="urn:microsoft.com/office/officeart/2018/2/layout/IconVerticalSolidList"/>
    <dgm:cxn modelId="{9E2A80EE-01A4-4EFE-AB2C-75258E63A40B}" type="presParOf" srcId="{3FA841F4-26D9-4206-AA78-B5AFCF12C19C}" destId="{02363D72-473D-4EA0-A9F0-13CAA08BAA0E}" srcOrd="1" destOrd="0" presId="urn:microsoft.com/office/officeart/2018/2/layout/IconVerticalSolidList"/>
    <dgm:cxn modelId="{414E4DC9-FB9A-44C9-8E5B-768EEFA9FE36}" type="presParOf" srcId="{3FA841F4-26D9-4206-AA78-B5AFCF12C19C}" destId="{AC1EF7C2-3AE1-421C-B64B-97D2F17C8E5F}" srcOrd="2" destOrd="0" presId="urn:microsoft.com/office/officeart/2018/2/layout/IconVerticalSolidList"/>
    <dgm:cxn modelId="{8C29B751-FDA4-4723-9F9A-D20659E981AB}" type="presParOf" srcId="{3FA841F4-26D9-4206-AA78-B5AFCF12C19C}" destId="{D9C07791-0EF7-4361-A5BC-565307DC6974}" srcOrd="3" destOrd="0" presId="urn:microsoft.com/office/officeart/2018/2/layout/IconVerticalSolidList"/>
    <dgm:cxn modelId="{6FFFE2C8-3A00-4175-A852-48148EFBB092}" type="presParOf" srcId="{C72708E1-B455-4183-AD06-0D7522C3B076}" destId="{B5E30402-258F-42F3-A096-A6C5DA3F895D}" srcOrd="3" destOrd="0" presId="urn:microsoft.com/office/officeart/2018/2/layout/IconVerticalSolidList"/>
    <dgm:cxn modelId="{2DE0B7CD-4AAA-41C6-A7C9-658868A9E4A6}" type="presParOf" srcId="{C72708E1-B455-4183-AD06-0D7522C3B076}" destId="{17B966DD-71E4-4297-8DB4-E618E3257E68}" srcOrd="4" destOrd="0" presId="urn:microsoft.com/office/officeart/2018/2/layout/IconVerticalSolidList"/>
    <dgm:cxn modelId="{2BC2FE6D-9B30-4B49-A2CF-53BD15F20891}" type="presParOf" srcId="{17B966DD-71E4-4297-8DB4-E618E3257E68}" destId="{C34ED309-3BFB-453B-AB2B-30B9BA47D18B}" srcOrd="0" destOrd="0" presId="urn:microsoft.com/office/officeart/2018/2/layout/IconVerticalSolidList"/>
    <dgm:cxn modelId="{B6928CFB-C388-4565-8D0C-A2A106690FD4}" type="presParOf" srcId="{17B966DD-71E4-4297-8DB4-E618E3257E68}" destId="{FCFD75DF-6838-4A9F-A08A-2429249CD7EA}" srcOrd="1" destOrd="0" presId="urn:microsoft.com/office/officeart/2018/2/layout/IconVerticalSolidList"/>
    <dgm:cxn modelId="{44EF7773-FD1E-4952-8804-F639F6153606}" type="presParOf" srcId="{17B966DD-71E4-4297-8DB4-E618E3257E68}" destId="{489251AA-1747-45B3-97A6-BDC455ED507C}" srcOrd="2" destOrd="0" presId="urn:microsoft.com/office/officeart/2018/2/layout/IconVerticalSolidList"/>
    <dgm:cxn modelId="{18EC70C3-F10A-448A-B7CF-CF0B0D30736C}" type="presParOf" srcId="{17B966DD-71E4-4297-8DB4-E618E3257E68}" destId="{23FB97B8-4CAC-4500-AC24-8D9E18750A08}" srcOrd="3" destOrd="0" presId="urn:microsoft.com/office/officeart/2018/2/layout/IconVerticalSolidList"/>
    <dgm:cxn modelId="{36FC178A-503E-4B28-82C8-4D369795E14A}" type="presParOf" srcId="{C72708E1-B455-4183-AD06-0D7522C3B076}" destId="{A80C1196-C221-4CEE-BEE7-27014A765378}" srcOrd="5" destOrd="0" presId="urn:microsoft.com/office/officeart/2018/2/layout/IconVerticalSolidList"/>
    <dgm:cxn modelId="{D4E55A42-3896-4C51-AB6C-0591D00A2127}" type="presParOf" srcId="{C72708E1-B455-4183-AD06-0D7522C3B076}" destId="{0445E80B-6455-444E-84C3-FEF6907D10D4}" srcOrd="6" destOrd="0" presId="urn:microsoft.com/office/officeart/2018/2/layout/IconVerticalSolidList"/>
    <dgm:cxn modelId="{9089BF85-0851-40D5-B53F-5EEE44600E22}" type="presParOf" srcId="{0445E80B-6455-444E-84C3-FEF6907D10D4}" destId="{1911AA2B-005A-43FE-AE28-542F6038B1FC}" srcOrd="0" destOrd="0" presId="urn:microsoft.com/office/officeart/2018/2/layout/IconVerticalSolidList"/>
    <dgm:cxn modelId="{294B977D-94DC-4D5A-BF25-B64CCC2FBD2C}" type="presParOf" srcId="{0445E80B-6455-444E-84C3-FEF6907D10D4}" destId="{094A1FDE-B72B-4484-950D-BFC13C938419}" srcOrd="1" destOrd="0" presId="urn:microsoft.com/office/officeart/2018/2/layout/IconVerticalSolidList"/>
    <dgm:cxn modelId="{38F465FC-53B9-485A-BE86-35CCFB79879C}" type="presParOf" srcId="{0445E80B-6455-444E-84C3-FEF6907D10D4}" destId="{F6BF3CEA-C34D-4914-8786-C52C39428656}" srcOrd="2" destOrd="0" presId="urn:microsoft.com/office/officeart/2018/2/layout/IconVerticalSolidList"/>
    <dgm:cxn modelId="{6B3B51E6-B3D7-41CC-B1D7-E00863BF3518}" type="presParOf" srcId="{0445E80B-6455-444E-84C3-FEF6907D10D4}" destId="{AB988A51-89C2-4CCE-ADED-767145E734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C9078-AC1C-4611-9FEA-B490BA11CC9E}">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2D98D-BF8D-4410-99C9-231F4040402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AC745-8F8A-4396-A5E4-3A306EABFC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Data preparation and Data cleaning </a:t>
          </a:r>
        </a:p>
      </dsp:txBody>
      <dsp:txXfrm>
        <a:off x="1435590" y="531"/>
        <a:ext cx="9080009" cy="1242935"/>
      </dsp:txXfrm>
    </dsp:sp>
    <dsp:sp modelId="{6B2856F4-9D3E-40D7-B841-672310D00702}">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3F773-4398-49C2-B179-29E43DA8264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8AB49-0646-4519-A0DA-1D163EA487E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Data processing</a:t>
          </a:r>
        </a:p>
      </dsp:txBody>
      <dsp:txXfrm>
        <a:off x="1435590" y="1554201"/>
        <a:ext cx="9080009" cy="1242935"/>
      </dsp:txXfrm>
    </dsp:sp>
    <dsp:sp modelId="{3BFA022C-1590-4468-8822-8046F3E76D79}">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488BA-E776-49B2-A6EE-B7931807961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139265-7A97-4D9D-AA1C-DF34B1D613B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Creating bar graph</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6163-F596-41E1-984C-8D890DCB660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B463D-9B43-4050-9823-67C9A247D2B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BCD40A-C43B-435D-AF58-CAAA75A4891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first hypothesis, we found that the net industry immigration rate and the industry employment growth rate  in the U.S. are positively correlated between 2015 and 2018, in addition to two industry classification (Arts, entertainment and recreation and Manufacturing).  However, China has no obvious correlation.</a:t>
          </a:r>
        </a:p>
      </dsp:txBody>
      <dsp:txXfrm>
        <a:off x="1435590" y="531"/>
        <a:ext cx="9080009" cy="1242935"/>
      </dsp:txXfrm>
    </dsp:sp>
    <dsp:sp modelId="{C0A3E97B-E116-4A9C-9CFE-91BD622165F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E7EB2-348C-43AB-9872-1E6EE4D026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5AA26-A6D6-45AE-A68F-1675181054E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second hypothesis, the trend of Industry Net Immigration Rate is similar between China and the United States (2015 - 2018), in addition to manufacturing. </a:t>
          </a:r>
        </a:p>
      </dsp:txBody>
      <dsp:txXfrm>
        <a:off x="1435590" y="1554201"/>
        <a:ext cx="9080009" cy="1242935"/>
      </dsp:txXfrm>
    </dsp:sp>
    <dsp:sp modelId="{DB5E3708-3F21-4E82-A7F7-615D40401B33}">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AA0B6-B0CF-419B-8B6C-29900BDFDA5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B8400-932A-4663-AAF6-2515411E5E7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third hypothesis, the trend of Industry Employment Growth Rate is basically opposite between China and the United States (2015 - 2018), in addition to Financial and insurance activities.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20693-77FF-4949-A6D7-BA0EE4FC0202}">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8AFF5-4BB0-41E5-8731-5CD280949F6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D3594-3730-48CA-A997-D6065207F3E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Merge 4 dataset (industry migration-- industry needs skills--skill migration--skill penetration rate)</a:t>
          </a:r>
        </a:p>
      </dsp:txBody>
      <dsp:txXfrm>
        <a:off x="1057183" y="1805"/>
        <a:ext cx="9458416" cy="915310"/>
      </dsp:txXfrm>
    </dsp:sp>
    <dsp:sp modelId="{D56ADFC9-94CB-484E-BB9F-4774F1547EA3}">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5C187-1B81-4D79-A54C-709F3EA3BF3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C2133-4482-4448-87F2-478C762EE91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Calculate the difference </a:t>
          </a:r>
        </a:p>
      </dsp:txBody>
      <dsp:txXfrm>
        <a:off x="1057183" y="1145944"/>
        <a:ext cx="9458416" cy="915310"/>
      </dsp:txXfrm>
    </dsp:sp>
    <dsp:sp modelId="{95189D62-E8B5-41DD-AF59-06736FEDBA37}">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F9081-5505-463F-8580-5F434CCEC68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FC351-9781-4334-A1A0-665FC2EDA71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Drawing plot by using calculated difference value</a:t>
          </a:r>
        </a:p>
      </dsp:txBody>
      <dsp:txXfrm>
        <a:off x="1057183" y="2290082"/>
        <a:ext cx="9458416" cy="915310"/>
      </dsp:txXfrm>
    </dsp:sp>
    <dsp:sp modelId="{5ABE5665-4705-45F2-B7FE-114DE5E7A90B}">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6F99D-0ED7-4D14-B0D2-E1F0E2ADE74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FEE04-CAE0-4E67-B189-8174CCABB6C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Find the outlier of skill penetration rate difference </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876B-A7F5-4C83-A4D4-864B15D0C6B3}">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B7C98-412D-4585-A55E-AD644DF6709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6192EC-D9EF-44BC-8F99-2A28662DDD9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skill penetration rate has the positive relationship with</a:t>
          </a:r>
          <a:r>
            <a:rPr lang="zh-CN" sz="2200" kern="1200"/>
            <a:t> </a:t>
          </a:r>
          <a:r>
            <a:rPr lang="en-US" sz="2200" kern="1200"/>
            <a:t>skill migration</a:t>
          </a:r>
          <a:r>
            <a:rPr lang="zh-CN" sz="2200" kern="1200"/>
            <a:t> </a:t>
          </a:r>
          <a:r>
            <a:rPr lang="en-US" sz="2200" kern="1200"/>
            <a:t>rate</a:t>
          </a:r>
        </a:p>
      </dsp:txBody>
      <dsp:txXfrm>
        <a:off x="1057183" y="1805"/>
        <a:ext cx="9458416" cy="915310"/>
      </dsp:txXfrm>
    </dsp:sp>
    <dsp:sp modelId="{7ECD5F73-9F44-4FD6-BB22-3E20C1C08A53}">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63D72-473D-4EA0-A9F0-13CAA08BAA0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07791-0EF7-4361-A5BC-565307DC697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skill penetration rate has the positive relationship with</a:t>
          </a:r>
          <a:r>
            <a:rPr lang="zh-CN" sz="2200" kern="1200"/>
            <a:t> </a:t>
          </a:r>
          <a:r>
            <a:rPr lang="en-US" sz="2200" kern="1200"/>
            <a:t>industry migration</a:t>
          </a:r>
          <a:r>
            <a:rPr lang="zh-CN" sz="2200" kern="1200"/>
            <a:t> </a:t>
          </a:r>
          <a:r>
            <a:rPr lang="en-US" sz="2200" kern="1200"/>
            <a:t>rate. </a:t>
          </a:r>
        </a:p>
      </dsp:txBody>
      <dsp:txXfrm>
        <a:off x="1057183" y="1145944"/>
        <a:ext cx="9458416" cy="915310"/>
      </dsp:txXfrm>
    </dsp:sp>
    <dsp:sp modelId="{C34ED309-3BFB-453B-AB2B-30B9BA47D18B}">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D75DF-6838-4A9F-A08A-2429249CD7E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B97B8-4CAC-4500-AC24-8D9E18750A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Higher skill penetration rate</a:t>
          </a:r>
          <a:r>
            <a:rPr lang="zh-CN" sz="2200" kern="1200" dirty="0"/>
            <a:t> </a:t>
          </a:r>
          <a:r>
            <a:rPr lang="en-US" sz="2200" kern="1200" dirty="0"/>
            <a:t>!=</a:t>
          </a:r>
          <a:r>
            <a:rPr lang="zh-CN" sz="2200" kern="1200" dirty="0"/>
            <a:t> </a:t>
          </a:r>
          <a:r>
            <a:rPr lang="en-US" sz="2200" kern="1200" dirty="0"/>
            <a:t>More opportunity to</a:t>
          </a:r>
          <a:r>
            <a:rPr lang="zh-CN" altLang="en-US" sz="2200" kern="1200" dirty="0"/>
            <a:t> </a:t>
          </a:r>
          <a:r>
            <a:rPr lang="en-US" altLang="zh-CN" sz="2200" kern="1200" dirty="0"/>
            <a:t>success</a:t>
          </a:r>
          <a:endParaRPr lang="en-US" sz="2200" kern="1200" dirty="0"/>
        </a:p>
      </dsp:txBody>
      <dsp:txXfrm>
        <a:off x="1057183" y="2290082"/>
        <a:ext cx="9458416" cy="915310"/>
      </dsp:txXfrm>
    </dsp:sp>
    <dsp:sp modelId="{1911AA2B-005A-43FE-AE28-542F6038B1FC}">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1FDE-B72B-4484-950D-BFC13C93841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88A51-89C2-4CCE-ADED-767145E734C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Lower</a:t>
          </a:r>
          <a:r>
            <a:rPr lang="zh-CN" sz="2200" kern="1200"/>
            <a:t> </a:t>
          </a:r>
          <a:r>
            <a:rPr lang="en-US" sz="2200" kern="1200"/>
            <a:t>skill penetration</a:t>
          </a:r>
          <a:r>
            <a:rPr lang="zh-CN" sz="2200" kern="1200"/>
            <a:t> </a:t>
          </a:r>
          <a:r>
            <a:rPr lang="en-US" sz="2200" kern="1200"/>
            <a:t>rate ≈</a:t>
          </a:r>
          <a:r>
            <a:rPr lang="zh-CN" sz="2200" kern="1200"/>
            <a:t> </a:t>
          </a:r>
          <a:r>
            <a:rPr lang="en-US" sz="2200" kern="1200"/>
            <a:t>Lower</a:t>
          </a:r>
          <a:r>
            <a:rPr lang="zh-CN" sz="2200" kern="1200"/>
            <a:t> </a:t>
          </a:r>
          <a:r>
            <a:rPr lang="en-US" sz="2200" kern="1200"/>
            <a:t>opportunity</a:t>
          </a:r>
          <a:r>
            <a:rPr lang="zh-CN" sz="2200" kern="1200"/>
            <a:t> </a:t>
          </a:r>
          <a:r>
            <a:rPr lang="en-US" sz="2200" kern="1200"/>
            <a:t>to</a:t>
          </a:r>
          <a:r>
            <a:rPr lang="zh-CN" sz="2200" kern="1200"/>
            <a:t> </a:t>
          </a:r>
          <a:r>
            <a:rPr lang="en-US" sz="2200" kern="1200"/>
            <a:t>success</a:t>
          </a:r>
          <a:br>
            <a:rPr lang="en-US" sz="2200" b="0" kern="1200"/>
          </a:br>
          <a:endParaRPr lang="en-US" sz="22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5B43-95BA-2044-B1C9-4D7C5DFC2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C55C9B-41DB-C54A-8077-69AC2C189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A9217C-9A4F-DD46-9DC0-590B322DF252}"/>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5E6B1794-F669-624C-8F9C-8C2761943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2113F-620B-2F44-B936-889B6E6B555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30355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09E0-1679-D24B-A6E7-2E65DB0B18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0A5E6-D8FD-A246-9A41-6F32F1F98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89817-9487-B74B-AB7F-BAC35478BFC0}"/>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1F71B785-3710-E943-9B7D-06C0027A2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811A-4D62-CB4A-9B30-919C64D06BAD}"/>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31570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6FE4A-55EA-A54C-9C8D-56147AB87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7C6C2-0643-8B40-AF03-9F40307BF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B052-7126-6C47-A103-8F91AD8BA2CE}"/>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32CDBE93-F96E-3E4D-A81B-B0D1DAAA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66D6-F1C1-4F46-B224-0FCF27DAC272}"/>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77405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313-26EB-0B43-980F-11FA63992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FF144-5725-B146-93B0-3E469D244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6499A-7582-374E-B40D-9A703EDA9947}"/>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60492817-5B43-0441-96F6-60BF16508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EB4C5-97D7-4749-9B5C-19A0B9F40912}"/>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49821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CD43-8FA3-5643-8E43-08AB7347A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9C6EC-A2BA-B648-A273-F59F79833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E785A-ADC0-7440-9599-21D8A47CC6B0}"/>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3A553A23-E661-DD45-AA64-C146DD2DA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2EB60-30C0-0A41-AC9D-4D662B3461E4}"/>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4975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3217-78D0-B246-9A57-F8E55B4AF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F8497-EA11-D84E-9AAF-0C130AB20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7D4DF-8179-EF4D-80B9-8CB172E8C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72C7C-5792-D24A-A0BA-1C1AB1252BAE}"/>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6" name="Footer Placeholder 5">
            <a:extLst>
              <a:ext uri="{FF2B5EF4-FFF2-40B4-BE49-F238E27FC236}">
                <a16:creationId xmlns:a16="http://schemas.microsoft.com/office/drawing/2014/main" id="{61026881-DE9C-7046-A9BE-EED0497CF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A2C4B-217B-994E-82A6-EC762236AAD5}"/>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96109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2FD9-72B7-A946-B5F6-07EB7BBD9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9448EE-69B2-6A4E-B09E-EEFF75F31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8C0F9-2748-BA4D-96EC-F3DADCF7E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26534-AB37-2D40-969B-490C3A836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16CF7-4D49-0747-B26E-8E18BACE1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6EC067-BA2F-AC41-B0A7-A0676CBA20F3}"/>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8" name="Footer Placeholder 7">
            <a:extLst>
              <a:ext uri="{FF2B5EF4-FFF2-40B4-BE49-F238E27FC236}">
                <a16:creationId xmlns:a16="http://schemas.microsoft.com/office/drawing/2014/main" id="{57FEB482-D734-B144-A042-B0E632B19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77D009-7C0D-344C-A3C8-5185050C9203}"/>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53486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23B0-73BD-5347-A12D-BE73B7A3F5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32E8D-B331-EB45-BF3D-83852F0A2DA3}"/>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4" name="Footer Placeholder 3">
            <a:extLst>
              <a:ext uri="{FF2B5EF4-FFF2-40B4-BE49-F238E27FC236}">
                <a16:creationId xmlns:a16="http://schemas.microsoft.com/office/drawing/2014/main" id="{E1D21F8D-C8B9-7D43-BEB4-3B69F3661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63F8D-3E7D-3E42-ACE3-E6EE5DE3605F}"/>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30514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82EAA-8B24-6341-B216-BEC3DFF14272}"/>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3" name="Footer Placeholder 2">
            <a:extLst>
              <a:ext uri="{FF2B5EF4-FFF2-40B4-BE49-F238E27FC236}">
                <a16:creationId xmlns:a16="http://schemas.microsoft.com/office/drawing/2014/main" id="{EF3C6149-E8E6-F448-9DBB-147F1B2CF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1C26D8-3E66-894F-8CDA-4495D25CFA3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58890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9B8A-2AB4-454E-B90B-D7E23760E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7856C-1E27-4E40-92FC-838A5F869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A1A95-D14F-DC45-B856-01083DB9F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75A5F-772B-974B-A00A-DA84103B67A2}"/>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6" name="Footer Placeholder 5">
            <a:extLst>
              <a:ext uri="{FF2B5EF4-FFF2-40B4-BE49-F238E27FC236}">
                <a16:creationId xmlns:a16="http://schemas.microsoft.com/office/drawing/2014/main" id="{14FCDF7E-AF02-1548-8292-B447859A5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0929D-671E-D949-94CD-4861222371F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388515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ADD0-7F0E-1E41-AE64-2A5B1F7D9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54989-906F-5F47-896C-5D78852A48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4FBFE-EE43-CD4C-9A54-230F830A2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959E0-BD34-A844-9450-53B42ECD119A}"/>
              </a:ext>
            </a:extLst>
          </p:cNvPr>
          <p:cNvSpPr>
            <a:spLocks noGrp="1"/>
          </p:cNvSpPr>
          <p:nvPr>
            <p:ph type="dt" sz="half" idx="10"/>
          </p:nvPr>
        </p:nvSpPr>
        <p:spPr/>
        <p:txBody>
          <a:bodyPr/>
          <a:lstStyle/>
          <a:p>
            <a:fld id="{E185B4E9-B1F9-A448-A56C-1DEDE6869CF1}" type="datetimeFigureOut">
              <a:rPr lang="en-US" smtClean="0"/>
              <a:t>4/25/19</a:t>
            </a:fld>
            <a:endParaRPr lang="en-US"/>
          </a:p>
        </p:txBody>
      </p:sp>
      <p:sp>
        <p:nvSpPr>
          <p:cNvPr id="6" name="Footer Placeholder 5">
            <a:extLst>
              <a:ext uri="{FF2B5EF4-FFF2-40B4-BE49-F238E27FC236}">
                <a16:creationId xmlns:a16="http://schemas.microsoft.com/office/drawing/2014/main" id="{AB4C31A2-C0CC-D04C-80C8-6C07E15B2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8905D-6095-1043-AB00-604DCD5AF013}"/>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41517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2350A-F118-7F4E-94BA-DF832C5EE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6309F-AD6D-AC4C-B2C9-3B45C3516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1B659-72E2-814B-9031-F76627340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5B4E9-B1F9-A448-A56C-1DEDE6869CF1}" type="datetimeFigureOut">
              <a:rPr lang="en-US" smtClean="0"/>
              <a:t>4/25/19</a:t>
            </a:fld>
            <a:endParaRPr lang="en-US"/>
          </a:p>
        </p:txBody>
      </p:sp>
      <p:sp>
        <p:nvSpPr>
          <p:cNvPr id="5" name="Footer Placeholder 4">
            <a:extLst>
              <a:ext uri="{FF2B5EF4-FFF2-40B4-BE49-F238E27FC236}">
                <a16:creationId xmlns:a16="http://schemas.microsoft.com/office/drawing/2014/main" id="{36B4C0DC-BC67-894E-8948-797BB104B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B41E4-D718-DB42-B669-8E0B7C64D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AF7FE-D0DA-1743-9AE5-2F7C0B8C1112}" type="slidenum">
              <a:rPr lang="en-US" smtClean="0"/>
              <a:t>‹#›</a:t>
            </a:fld>
            <a:endParaRPr lang="en-US"/>
          </a:p>
        </p:txBody>
      </p:sp>
    </p:spTree>
    <p:extLst>
      <p:ext uri="{BB962C8B-B14F-4D97-AF65-F5344CB8AC3E}">
        <p14:creationId xmlns:p14="http://schemas.microsoft.com/office/powerpoint/2010/main" val="34610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CA827-751F-814D-9421-52D6B0DEBA84}"/>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br>
              <a:rPr lang="en-US" sz="3400" dirty="0">
                <a:solidFill>
                  <a:schemeClr val="bg1">
                    <a:lumMod val="95000"/>
                    <a:lumOff val="5000"/>
                  </a:schemeClr>
                </a:solidFill>
              </a:rPr>
            </a:br>
            <a:br>
              <a:rPr lang="en-US" sz="3400" dirty="0">
                <a:solidFill>
                  <a:schemeClr val="bg1">
                    <a:lumMod val="95000"/>
                    <a:lumOff val="5000"/>
                  </a:schemeClr>
                </a:solidFill>
              </a:rPr>
            </a:br>
            <a:r>
              <a:rPr lang="en-US" sz="3400" dirty="0">
                <a:solidFill>
                  <a:schemeClr val="bg1">
                    <a:lumMod val="95000"/>
                    <a:lumOff val="5000"/>
                  </a:schemeClr>
                </a:solidFill>
              </a:rPr>
              <a:t>Analysis of the factors affecting the trend of talents in the world and the success rate of individual immigration</a:t>
            </a:r>
            <a:br>
              <a:rPr lang="en-US" sz="3400" dirty="0">
                <a:solidFill>
                  <a:schemeClr val="bg1">
                    <a:lumMod val="95000"/>
                    <a:lumOff val="5000"/>
                  </a:schemeClr>
                </a:solidFill>
              </a:rPr>
            </a:br>
            <a:br>
              <a:rPr lang="en-US" sz="3400" dirty="0">
                <a:solidFill>
                  <a:schemeClr val="bg1">
                    <a:lumMod val="95000"/>
                    <a:lumOff val="5000"/>
                  </a:schemeClr>
                </a:solidFill>
              </a:rPr>
            </a:br>
            <a:endParaRPr lang="en-US" sz="3400" dirty="0">
              <a:solidFill>
                <a:schemeClr val="bg1">
                  <a:lumMod val="95000"/>
                  <a:lumOff val="5000"/>
                </a:schemeClr>
              </a:solidFill>
            </a:endParaRPr>
          </a:p>
        </p:txBody>
      </p:sp>
    </p:spTree>
    <p:extLst>
      <p:ext uri="{BB962C8B-B14F-4D97-AF65-F5344CB8AC3E}">
        <p14:creationId xmlns:p14="http://schemas.microsoft.com/office/powerpoint/2010/main" val="1209987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Results</a:t>
            </a:r>
          </a:p>
        </p:txBody>
      </p:sp>
      <p:graphicFrame>
        <p:nvGraphicFramePr>
          <p:cNvPr id="12" name="Content Placeholder 2">
            <a:extLst>
              <a:ext uri="{FF2B5EF4-FFF2-40B4-BE49-F238E27FC236}">
                <a16:creationId xmlns:a16="http://schemas.microsoft.com/office/drawing/2014/main" id="{8FF1F937-0991-4EBA-8C04-E32C47C44852}"/>
              </a:ext>
            </a:extLst>
          </p:cNvPr>
          <p:cNvGraphicFramePr>
            <a:graphicFrameLocks noGrp="1"/>
          </p:cNvGraphicFramePr>
          <p:nvPr>
            <p:ph idx="1"/>
            <p:extLst>
              <p:ext uri="{D42A27DB-BD31-4B8C-83A1-F6EECF244321}">
                <p14:modId xmlns:p14="http://schemas.microsoft.com/office/powerpoint/2010/main" val="637785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560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3C7DE-9527-3A40-9524-60943FA05F7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PART TWO</a:t>
            </a:r>
            <a:br>
              <a:rPr lang="en-US" sz="3600">
                <a:solidFill>
                  <a:schemeClr val="bg1"/>
                </a:solidFill>
              </a:rPr>
            </a:br>
            <a:endParaRPr lang="en-US" sz="3600">
              <a:solidFill>
                <a:schemeClr val="bg1"/>
              </a:solidFill>
            </a:endParaRPr>
          </a:p>
        </p:txBody>
      </p:sp>
    </p:spTree>
    <p:extLst>
      <p:ext uri="{BB962C8B-B14F-4D97-AF65-F5344CB8AC3E}">
        <p14:creationId xmlns:p14="http://schemas.microsoft.com/office/powerpoint/2010/main" val="281139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45A07-29EB-1544-93B3-3E236249AAB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Purpose:</a:t>
            </a:r>
            <a:br>
              <a:rPr lang="en-US" b="0">
                <a:solidFill>
                  <a:schemeClr val="accent1"/>
                </a:solidFill>
                <a:effectLst/>
              </a:rPr>
            </a:br>
            <a:br>
              <a:rPr lang="en-US">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68D30A-D8F3-824C-ACB8-2ACD1177A6EB}"/>
              </a:ext>
            </a:extLst>
          </p:cNvPr>
          <p:cNvSpPr>
            <a:spLocks noGrp="1"/>
          </p:cNvSpPr>
          <p:nvPr>
            <p:ph idx="1"/>
          </p:nvPr>
        </p:nvSpPr>
        <p:spPr>
          <a:xfrm>
            <a:off x="4976031" y="963877"/>
            <a:ext cx="6377769" cy="4930246"/>
          </a:xfrm>
        </p:spPr>
        <p:txBody>
          <a:bodyPr anchor="ctr">
            <a:normAutofit/>
          </a:bodyPr>
          <a:lstStyle/>
          <a:p>
            <a:r>
              <a:rPr lang="en-US" altLang="zh-CN" sz="2400" dirty="0"/>
              <a:t>H</a:t>
            </a:r>
            <a:r>
              <a:rPr lang="en-US" sz="2400" dirty="0"/>
              <a:t>ow skill penetration rate impacts the net migration rate of skill migration and industry migration from 2015 to 2018.</a:t>
            </a:r>
          </a:p>
        </p:txBody>
      </p:sp>
    </p:spTree>
    <p:extLst>
      <p:ext uri="{BB962C8B-B14F-4D97-AF65-F5344CB8AC3E}">
        <p14:creationId xmlns:p14="http://schemas.microsoft.com/office/powerpoint/2010/main" val="3917281093"/>
      </p:ext>
    </p:extLst>
  </p:cSld>
  <p:clrMapOvr>
    <a:masterClrMapping/>
  </p:clrMapOvr>
  <mc:AlternateContent xmlns:mc="http://schemas.openxmlformats.org/markup-compatibility/2006" xmlns:p14="http://schemas.microsoft.com/office/powerpoint/2010/main">
    <mc:Choice Requires="p14">
      <p:transition spd="slow" p14:dur="2000" advTm="15145"/>
    </mc:Choice>
    <mc:Fallback xmlns="">
      <p:transition spd="slow" advTm="151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34A2F-802D-A947-B04D-49AEA1E1028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Hypotheses:</a:t>
            </a:r>
            <a:br>
              <a:rPr lang="en-US" b="0">
                <a:solidFill>
                  <a:schemeClr val="accent1"/>
                </a:solidFill>
                <a:effectLst/>
              </a:rPr>
            </a:br>
            <a:br>
              <a:rPr lang="en-US">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8F4246-95A2-9045-9E70-91CF49EA39F8}"/>
              </a:ext>
            </a:extLst>
          </p:cNvPr>
          <p:cNvSpPr>
            <a:spLocks noGrp="1"/>
          </p:cNvSpPr>
          <p:nvPr>
            <p:ph idx="1"/>
          </p:nvPr>
        </p:nvSpPr>
        <p:spPr>
          <a:xfrm>
            <a:off x="4976031" y="963877"/>
            <a:ext cx="6377769" cy="4930246"/>
          </a:xfrm>
        </p:spPr>
        <p:txBody>
          <a:bodyPr anchor="ctr">
            <a:normAutofit/>
          </a:bodyPr>
          <a:lstStyle/>
          <a:p>
            <a:r>
              <a:rPr lang="en-US" sz="2400"/>
              <a:t>Skill peneration rate has positive correlation relationship with net migration of skill migration and industry migration</a:t>
            </a:r>
          </a:p>
        </p:txBody>
      </p:sp>
    </p:spTree>
    <p:extLst>
      <p:ext uri="{BB962C8B-B14F-4D97-AF65-F5344CB8AC3E}">
        <p14:creationId xmlns:p14="http://schemas.microsoft.com/office/powerpoint/2010/main" val="3400545807"/>
      </p:ext>
    </p:extLst>
  </p:cSld>
  <p:clrMapOvr>
    <a:masterClrMapping/>
  </p:clrMapOvr>
  <mc:AlternateContent xmlns:mc="http://schemas.openxmlformats.org/markup-compatibility/2006" xmlns:p14="http://schemas.microsoft.com/office/powerpoint/2010/main">
    <mc:Choice Requires="p14">
      <p:transition spd="slow" p14:dur="2000" advTm="16002"/>
    </mc:Choice>
    <mc:Fallback xmlns="">
      <p:transition spd="slow" advTm="160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394C-15B0-0A4B-846E-E28EFED2BED1}"/>
              </a:ext>
            </a:extLst>
          </p:cNvPr>
          <p:cNvSpPr>
            <a:spLocks noGrp="1"/>
          </p:cNvSpPr>
          <p:nvPr>
            <p:ph type="title"/>
          </p:nvPr>
        </p:nvSpPr>
        <p:spPr>
          <a:xfrm>
            <a:off x="838200" y="365125"/>
            <a:ext cx="10515600" cy="1325563"/>
          </a:xfrm>
        </p:spPr>
        <p:txBody>
          <a:bodyPr>
            <a:normAutofit/>
          </a:bodyPr>
          <a:lstStyle/>
          <a:p>
            <a:r>
              <a:rPr lang="en-US"/>
              <a:t>Design reasoning</a:t>
            </a:r>
          </a:p>
        </p:txBody>
      </p:sp>
      <p:graphicFrame>
        <p:nvGraphicFramePr>
          <p:cNvPr id="5" name="Content Placeholder 2">
            <a:extLst>
              <a:ext uri="{FF2B5EF4-FFF2-40B4-BE49-F238E27FC236}">
                <a16:creationId xmlns:a16="http://schemas.microsoft.com/office/drawing/2014/main" id="{B83E0732-C208-43CF-8B69-3F4F76EDED3D}"/>
              </a:ext>
            </a:extLst>
          </p:cNvPr>
          <p:cNvGraphicFramePr>
            <a:graphicFrameLocks noGrp="1"/>
          </p:cNvGraphicFramePr>
          <p:nvPr>
            <p:ph idx="1"/>
            <p:extLst>
              <p:ext uri="{D42A27DB-BD31-4B8C-83A1-F6EECF244321}">
                <p14:modId xmlns:p14="http://schemas.microsoft.com/office/powerpoint/2010/main" val="778467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54360"/>
      </p:ext>
    </p:extLst>
  </p:cSld>
  <p:clrMapOvr>
    <a:masterClrMapping/>
  </p:clrMapOvr>
  <mc:AlternateContent xmlns:mc="http://schemas.openxmlformats.org/markup-compatibility/2006" xmlns:p14="http://schemas.microsoft.com/office/powerpoint/2010/main">
    <mc:Choice Requires="p14">
      <p:transition spd="slow" p14:dur="2000" advTm="69531"/>
    </mc:Choice>
    <mc:Fallback xmlns="">
      <p:transition spd="slow" advTm="6953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BD8CF26-9938-A947-B61C-AA7B73BA8FA4}"/>
              </a:ext>
            </a:extLst>
          </p:cNvPr>
          <p:cNvSpPr>
            <a:spLocks noGrp="1"/>
          </p:cNvSpPr>
          <p:nvPr>
            <p:ph type="title"/>
          </p:nvPr>
        </p:nvSpPr>
        <p:spPr>
          <a:xfrm>
            <a:off x="950121" y="5529884"/>
            <a:ext cx="5693783" cy="1096331"/>
          </a:xfrm>
        </p:spPr>
        <p:txBody>
          <a:bodyPr vert="horz" lIns="91440" tIns="45720" rIns="91440" bIns="45720" rtlCol="0" anchor="ctr">
            <a:normAutofit fontScale="90000"/>
          </a:bodyPr>
          <a:lstStyle/>
          <a:p>
            <a:r>
              <a:rPr lang="en-US" sz="3400" dirty="0">
                <a:solidFill>
                  <a:srgbClr val="303030"/>
                </a:solidFill>
              </a:rPr>
              <a:t>Skill Migration Line Chart </a:t>
            </a:r>
            <a:br>
              <a:rPr lang="en-US" sz="3400" dirty="0">
                <a:solidFill>
                  <a:srgbClr val="303030"/>
                </a:solidFill>
              </a:rPr>
            </a:br>
            <a:br>
              <a:rPr lang="en-US" sz="1600" dirty="0">
                <a:solidFill>
                  <a:srgbClr val="303030"/>
                </a:solidFill>
              </a:rPr>
            </a:br>
            <a:br>
              <a:rPr lang="en-US" sz="1600" dirty="0">
                <a:solidFill>
                  <a:srgbClr val="303030"/>
                </a:solidFill>
              </a:rPr>
            </a:br>
            <a:endParaRPr lang="en-US" sz="1600" dirty="0">
              <a:solidFill>
                <a:srgbClr val="303030"/>
              </a:solidFill>
            </a:endParaRPr>
          </a:p>
        </p:txBody>
      </p:sp>
      <p:pic>
        <p:nvPicPr>
          <p:cNvPr id="8" name="Content Placeholder 4">
            <a:extLst>
              <a:ext uri="{FF2B5EF4-FFF2-40B4-BE49-F238E27FC236}">
                <a16:creationId xmlns:a16="http://schemas.microsoft.com/office/drawing/2014/main" id="{5634519F-116A-E443-B71D-2EA5D1038FD8}"/>
              </a:ext>
            </a:extLst>
          </p:cNvPr>
          <p:cNvPicPr>
            <a:picLocks noChangeAspect="1"/>
          </p:cNvPicPr>
          <p:nvPr/>
        </p:nvPicPr>
        <p:blipFill>
          <a:blip r:embed="rId2"/>
          <a:stretch>
            <a:fillRect/>
          </a:stretch>
        </p:blipFill>
        <p:spPr>
          <a:xfrm>
            <a:off x="1457152" y="965200"/>
            <a:ext cx="4927005" cy="3989067"/>
          </a:xfrm>
          <a:prstGeom prst="rect">
            <a:avLst/>
          </a:prstGeom>
        </p:spPr>
      </p:pic>
      <p:sp>
        <p:nvSpPr>
          <p:cNvPr id="10" name="Content Placeholder 9">
            <a:extLst>
              <a:ext uri="{FF2B5EF4-FFF2-40B4-BE49-F238E27FC236}">
                <a16:creationId xmlns:a16="http://schemas.microsoft.com/office/drawing/2014/main" id="{8C8041C4-AD7A-4D48-9DB7-D1183C55A694}"/>
              </a:ext>
            </a:extLst>
          </p:cNvPr>
          <p:cNvSpPr>
            <a:spLocks noGrp="1"/>
          </p:cNvSpPr>
          <p:nvPr>
            <p:ph idx="1"/>
          </p:nvPr>
        </p:nvSpPr>
        <p:spPr>
          <a:xfrm>
            <a:off x="7507926" y="143396"/>
            <a:ext cx="4008101" cy="4020458"/>
          </a:xfrm>
        </p:spPr>
        <p:txBody>
          <a:bodyPr anchor="ctr">
            <a:normAutofit/>
          </a:bodyPr>
          <a:lstStyle/>
          <a:p>
            <a:r>
              <a:rPr lang="en-US" sz="2000" dirty="0"/>
              <a:t>Positive Correlation</a:t>
            </a:r>
          </a:p>
          <a:p>
            <a:pPr marL="0" indent="0">
              <a:buNone/>
            </a:pPr>
            <a:endParaRPr lang="en-US" sz="2000" dirty="0"/>
          </a:p>
          <a:p>
            <a:r>
              <a:rPr lang="en-US" altLang="zh-CN" sz="2000" dirty="0"/>
              <a:t>Abnormal</a:t>
            </a:r>
            <a:r>
              <a:rPr lang="zh-CN" altLang="en-US" sz="2000" dirty="0"/>
              <a:t> </a:t>
            </a:r>
            <a:r>
              <a:rPr lang="en-US" altLang="zh-CN" sz="2000" dirty="0"/>
              <a:t>Skill</a:t>
            </a:r>
            <a:r>
              <a:rPr lang="zh-CN" altLang="en-US" sz="2000" dirty="0"/>
              <a:t> </a:t>
            </a:r>
            <a:r>
              <a:rPr lang="en-US" altLang="zh-CN" sz="2000" dirty="0"/>
              <a:t>Category:</a:t>
            </a:r>
            <a:r>
              <a:rPr lang="zh-CN" altLang="en-US" sz="2000" dirty="0"/>
              <a:t> </a:t>
            </a:r>
            <a:r>
              <a:rPr lang="en-US" altLang="zh-CN" sz="2000" dirty="0"/>
              <a:t>Soft</a:t>
            </a:r>
            <a:r>
              <a:rPr lang="zh-CN" altLang="en-US" sz="2000" dirty="0"/>
              <a:t> </a:t>
            </a:r>
            <a:r>
              <a:rPr lang="en-US" altLang="zh-CN" sz="2000" dirty="0"/>
              <a:t>Skills</a:t>
            </a:r>
          </a:p>
          <a:p>
            <a:pPr lvl="1"/>
            <a:r>
              <a:rPr lang="en-US" altLang="zh-CN" sz="1600" dirty="0" err="1"/>
              <a:t>Eg</a:t>
            </a:r>
            <a:r>
              <a:rPr lang="en-US" altLang="zh-CN" sz="1600" dirty="0"/>
              <a:t>:</a:t>
            </a:r>
            <a:r>
              <a:rPr lang="zh-CN" altLang="en-US" sz="1600" dirty="0"/>
              <a:t> </a:t>
            </a:r>
            <a:r>
              <a:rPr lang="en-US" altLang="zh-CN" sz="1600" dirty="0"/>
              <a:t>leadership,</a:t>
            </a:r>
            <a:r>
              <a:rPr lang="zh-CN" altLang="en-US" sz="1600" dirty="0"/>
              <a:t> </a:t>
            </a:r>
            <a:r>
              <a:rPr lang="en-US" altLang="zh-CN" sz="1600" dirty="0"/>
              <a:t>problem</a:t>
            </a:r>
            <a:r>
              <a:rPr lang="zh-CN" altLang="en-US" sz="1600" dirty="0"/>
              <a:t> </a:t>
            </a:r>
            <a:r>
              <a:rPr lang="en-US" altLang="zh-CN" sz="1600" dirty="0"/>
              <a:t>solving</a:t>
            </a:r>
          </a:p>
          <a:p>
            <a:pPr lvl="1"/>
            <a:r>
              <a:rPr lang="en-US" sz="1600" dirty="0"/>
              <a:t>thigh-skilled immigration</a:t>
            </a:r>
          </a:p>
        </p:txBody>
      </p:sp>
    </p:spTree>
    <p:extLst>
      <p:ext uri="{BB962C8B-B14F-4D97-AF65-F5344CB8AC3E}">
        <p14:creationId xmlns:p14="http://schemas.microsoft.com/office/powerpoint/2010/main" val="3149644710"/>
      </p:ext>
    </p:extLst>
  </p:cSld>
  <p:clrMapOvr>
    <a:masterClrMapping/>
  </p:clrMapOvr>
  <mc:AlternateContent xmlns:mc="http://schemas.openxmlformats.org/markup-compatibility/2006" xmlns:p14="http://schemas.microsoft.com/office/powerpoint/2010/main">
    <mc:Choice Requires="p14">
      <p:transition spd="slow" p14:dur="2000" advTm="65451"/>
    </mc:Choice>
    <mc:Fallback xmlns="">
      <p:transition spd="slow" advTm="6545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22BBB06-D22F-714D-880A-C6EAF272AFAE}"/>
              </a:ext>
            </a:extLst>
          </p:cNvPr>
          <p:cNvSpPr>
            <a:spLocks noGrp="1"/>
          </p:cNvSpPr>
          <p:nvPr>
            <p:ph type="title"/>
          </p:nvPr>
        </p:nvSpPr>
        <p:spPr>
          <a:xfrm>
            <a:off x="950121" y="5529884"/>
            <a:ext cx="5693783" cy="1096331"/>
          </a:xfrm>
        </p:spPr>
        <p:txBody>
          <a:bodyPr>
            <a:normAutofit/>
          </a:bodyPr>
          <a:lstStyle/>
          <a:p>
            <a:r>
              <a:rPr lang="en-US" sz="4000" dirty="0">
                <a:solidFill>
                  <a:srgbClr val="303030"/>
                </a:solidFill>
              </a:rPr>
              <a:t>Skill Migration Pie Chart</a:t>
            </a:r>
          </a:p>
        </p:txBody>
      </p:sp>
      <p:pic>
        <p:nvPicPr>
          <p:cNvPr id="8" name="Content Placeholder 4">
            <a:extLst>
              <a:ext uri="{FF2B5EF4-FFF2-40B4-BE49-F238E27FC236}">
                <a16:creationId xmlns:a16="http://schemas.microsoft.com/office/drawing/2014/main" id="{01576DCA-9E61-5044-B37E-A29B50A91E8D}"/>
              </a:ext>
            </a:extLst>
          </p:cNvPr>
          <p:cNvPicPr>
            <a:picLocks noChangeAspect="1"/>
          </p:cNvPicPr>
          <p:nvPr/>
        </p:nvPicPr>
        <p:blipFill>
          <a:blip r:embed="rId2"/>
          <a:stretch>
            <a:fillRect/>
          </a:stretch>
        </p:blipFill>
        <p:spPr>
          <a:xfrm>
            <a:off x="950121" y="973814"/>
            <a:ext cx="5941068" cy="3971838"/>
          </a:xfrm>
          <a:prstGeom prst="rect">
            <a:avLst/>
          </a:prstGeom>
        </p:spPr>
      </p:pic>
      <p:sp>
        <p:nvSpPr>
          <p:cNvPr id="10" name="Content Placeholder 9">
            <a:extLst>
              <a:ext uri="{FF2B5EF4-FFF2-40B4-BE49-F238E27FC236}">
                <a16:creationId xmlns:a16="http://schemas.microsoft.com/office/drawing/2014/main" id="{5A57496D-A82E-4CA2-AE66-0EF91C840CAB}"/>
              </a:ext>
            </a:extLst>
          </p:cNvPr>
          <p:cNvSpPr>
            <a:spLocks noGrp="1"/>
          </p:cNvSpPr>
          <p:nvPr>
            <p:ph idx="1"/>
          </p:nvPr>
        </p:nvSpPr>
        <p:spPr>
          <a:xfrm>
            <a:off x="7534655" y="965199"/>
            <a:ext cx="4008101" cy="4020458"/>
          </a:xfrm>
        </p:spPr>
        <p:txBody>
          <a:bodyPr anchor="ctr">
            <a:normAutofit/>
          </a:bodyPr>
          <a:lstStyle/>
          <a:p>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and</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a:t>
            </a:r>
            <a:r>
              <a:rPr lang="zh-CN" altLang="en-US" sz="2000" dirty="0"/>
              <a:t> </a:t>
            </a:r>
            <a:r>
              <a:rPr lang="en-US" altLang="zh-CN" sz="2000" dirty="0"/>
              <a:t>Could</a:t>
            </a:r>
            <a:r>
              <a:rPr lang="zh-CN" altLang="en-US" sz="2000" dirty="0"/>
              <a:t> </a:t>
            </a:r>
            <a:r>
              <a:rPr lang="en-US" altLang="zh-CN" sz="2000" dirty="0"/>
              <a:t>have</a:t>
            </a:r>
            <a:r>
              <a:rPr lang="zh-CN" altLang="en-US" sz="2000" dirty="0"/>
              <a:t> </a:t>
            </a:r>
            <a:r>
              <a:rPr lang="en-US" altLang="zh-CN" sz="2000" dirty="0"/>
              <a:t>different</a:t>
            </a:r>
            <a:r>
              <a:rPr lang="zh-CN" altLang="en-US" sz="2000" dirty="0"/>
              <a:t> </a:t>
            </a:r>
            <a:r>
              <a:rPr lang="en-US" altLang="zh-CN" sz="2000" dirty="0"/>
              <a:t>changing</a:t>
            </a:r>
            <a:r>
              <a:rPr lang="zh-CN" altLang="en-US" sz="2000" dirty="0"/>
              <a:t> </a:t>
            </a:r>
            <a:r>
              <a:rPr lang="en-US" altLang="zh-CN" sz="2000" dirty="0"/>
              <a:t>trend</a:t>
            </a:r>
            <a:endParaRPr lang="en-US" sz="2000" dirty="0"/>
          </a:p>
        </p:txBody>
      </p:sp>
    </p:spTree>
    <p:extLst>
      <p:ext uri="{BB962C8B-B14F-4D97-AF65-F5344CB8AC3E}">
        <p14:creationId xmlns:p14="http://schemas.microsoft.com/office/powerpoint/2010/main" val="14931492"/>
      </p:ext>
    </p:extLst>
  </p:cSld>
  <p:clrMapOvr>
    <a:masterClrMapping/>
  </p:clrMapOvr>
  <mc:AlternateContent xmlns:mc="http://schemas.openxmlformats.org/markup-compatibility/2006" xmlns:p14="http://schemas.microsoft.com/office/powerpoint/2010/main">
    <mc:Choice Requires="p14">
      <p:transition spd="slow" p14:dur="2000" advTm="35189"/>
    </mc:Choice>
    <mc:Fallback xmlns="">
      <p:transition spd="slow" advTm="351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A2A8D33-4FDC-4241-96AB-189E3516D9AB}"/>
              </a:ext>
            </a:extLst>
          </p:cNvPr>
          <p:cNvSpPr>
            <a:spLocks noGrp="1"/>
          </p:cNvSpPr>
          <p:nvPr>
            <p:ph type="title"/>
          </p:nvPr>
        </p:nvSpPr>
        <p:spPr>
          <a:xfrm>
            <a:off x="950121" y="5529884"/>
            <a:ext cx="5693783" cy="1096331"/>
          </a:xfrm>
        </p:spPr>
        <p:txBody>
          <a:bodyPr>
            <a:normAutofit/>
          </a:bodyPr>
          <a:lstStyle/>
          <a:p>
            <a:r>
              <a:rPr lang="en-US" sz="3400" dirty="0">
                <a:solidFill>
                  <a:srgbClr val="303030"/>
                </a:solidFill>
              </a:rPr>
              <a:t>Industry Migration Line Chart</a:t>
            </a:r>
          </a:p>
        </p:txBody>
      </p:sp>
      <p:pic>
        <p:nvPicPr>
          <p:cNvPr id="8" name="Content Placeholder 4">
            <a:extLst>
              <a:ext uri="{FF2B5EF4-FFF2-40B4-BE49-F238E27FC236}">
                <a16:creationId xmlns:a16="http://schemas.microsoft.com/office/drawing/2014/main" id="{B0A7EF38-6504-4643-AFB3-FAC4D2F6C94B}"/>
              </a:ext>
            </a:extLst>
          </p:cNvPr>
          <p:cNvPicPr>
            <a:picLocks noChangeAspect="1"/>
          </p:cNvPicPr>
          <p:nvPr/>
        </p:nvPicPr>
        <p:blipFill>
          <a:blip r:embed="rId2"/>
          <a:stretch>
            <a:fillRect/>
          </a:stretch>
        </p:blipFill>
        <p:spPr>
          <a:xfrm>
            <a:off x="1704506" y="965200"/>
            <a:ext cx="4432297" cy="3989067"/>
          </a:xfrm>
          <a:prstGeom prst="rect">
            <a:avLst/>
          </a:prstGeom>
        </p:spPr>
      </p:pic>
      <p:sp>
        <p:nvSpPr>
          <p:cNvPr id="10" name="Content Placeholder 9">
            <a:extLst>
              <a:ext uri="{FF2B5EF4-FFF2-40B4-BE49-F238E27FC236}">
                <a16:creationId xmlns:a16="http://schemas.microsoft.com/office/drawing/2014/main" id="{70839491-9A8F-4319-A39A-AAF37E74DDC3}"/>
              </a:ext>
            </a:extLst>
          </p:cNvPr>
          <p:cNvSpPr>
            <a:spLocks noGrp="1"/>
          </p:cNvSpPr>
          <p:nvPr>
            <p:ph idx="1"/>
          </p:nvPr>
        </p:nvSpPr>
        <p:spPr>
          <a:xfrm>
            <a:off x="7534655" y="965199"/>
            <a:ext cx="4008101" cy="4020458"/>
          </a:xfrm>
        </p:spPr>
        <p:txBody>
          <a:bodyPr anchor="ctr">
            <a:normAutofit/>
          </a:bodyPr>
          <a:lstStyle/>
          <a:p>
            <a:r>
              <a:rPr lang="en-US" altLang="zh-CN" sz="2000" dirty="0"/>
              <a:t>Positive</a:t>
            </a:r>
            <a:r>
              <a:rPr lang="zh-CN" altLang="en-US" sz="2000" dirty="0"/>
              <a:t> </a:t>
            </a:r>
            <a:r>
              <a:rPr lang="en-US" altLang="zh-CN" sz="2000" dirty="0"/>
              <a:t>Correlation</a:t>
            </a:r>
          </a:p>
          <a:p>
            <a:r>
              <a:rPr lang="en-US" altLang="zh-CN" sz="2000" dirty="0"/>
              <a:t>Abnormal</a:t>
            </a:r>
            <a:r>
              <a:rPr lang="zh-CN" altLang="en-US" sz="2000" dirty="0"/>
              <a:t> </a:t>
            </a:r>
            <a:r>
              <a:rPr lang="en-US" altLang="zh-CN" sz="2000" dirty="0"/>
              <a:t>Industry</a:t>
            </a:r>
            <a:r>
              <a:rPr lang="zh-CN" altLang="en-US" sz="2000" dirty="0"/>
              <a:t> </a:t>
            </a:r>
            <a:r>
              <a:rPr lang="en-US" altLang="zh-CN" sz="2000" dirty="0"/>
              <a:t>section:</a:t>
            </a:r>
            <a:r>
              <a:rPr lang="zh-CN" altLang="en-US" sz="2000" dirty="0"/>
              <a:t> </a:t>
            </a:r>
            <a:r>
              <a:rPr lang="en-US" altLang="zh-CN" sz="2000" dirty="0"/>
              <a:t>Professional</a:t>
            </a:r>
            <a:r>
              <a:rPr lang="zh-CN" altLang="en-US" sz="2000" dirty="0"/>
              <a:t> </a:t>
            </a:r>
            <a:r>
              <a:rPr lang="en-US" altLang="zh-CN" sz="2000" dirty="0"/>
              <a:t>Scientific</a:t>
            </a:r>
            <a:r>
              <a:rPr lang="zh-CN" altLang="en-US" sz="2000" dirty="0"/>
              <a:t> </a:t>
            </a:r>
            <a:r>
              <a:rPr lang="en-US" altLang="zh-CN" sz="2000" dirty="0"/>
              <a:t>and</a:t>
            </a:r>
            <a:r>
              <a:rPr lang="zh-CN" altLang="en-US" sz="2000" dirty="0"/>
              <a:t> </a:t>
            </a:r>
            <a:r>
              <a:rPr lang="en-US" altLang="zh-CN" sz="2000" dirty="0"/>
              <a:t>Technical</a:t>
            </a:r>
            <a:r>
              <a:rPr lang="zh-CN" altLang="en-US" sz="2000" dirty="0"/>
              <a:t> </a:t>
            </a:r>
            <a:r>
              <a:rPr lang="en-US" altLang="zh-CN" sz="2000" dirty="0"/>
              <a:t>Activities</a:t>
            </a:r>
          </a:p>
          <a:p>
            <a:endParaRPr lang="en-US" sz="2000" dirty="0"/>
          </a:p>
        </p:txBody>
      </p:sp>
    </p:spTree>
    <p:extLst>
      <p:ext uri="{BB962C8B-B14F-4D97-AF65-F5344CB8AC3E}">
        <p14:creationId xmlns:p14="http://schemas.microsoft.com/office/powerpoint/2010/main" val="3494490709"/>
      </p:ext>
    </p:extLst>
  </p:cSld>
  <p:clrMapOvr>
    <a:masterClrMapping/>
  </p:clrMapOvr>
  <mc:AlternateContent xmlns:mc="http://schemas.openxmlformats.org/markup-compatibility/2006" xmlns:p14="http://schemas.microsoft.com/office/powerpoint/2010/main">
    <mc:Choice Requires="p14">
      <p:transition spd="slow" p14:dur="2000" advTm="52211"/>
    </mc:Choice>
    <mc:Fallback xmlns="">
      <p:transition spd="slow" advTm="522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2C087FB-2604-F840-9632-CFFF60662103}"/>
              </a:ext>
            </a:extLst>
          </p:cNvPr>
          <p:cNvSpPr>
            <a:spLocks noGrp="1"/>
          </p:cNvSpPr>
          <p:nvPr>
            <p:ph type="title"/>
          </p:nvPr>
        </p:nvSpPr>
        <p:spPr>
          <a:xfrm>
            <a:off x="950121" y="5529884"/>
            <a:ext cx="5693783" cy="1096331"/>
          </a:xfrm>
        </p:spPr>
        <p:txBody>
          <a:bodyPr>
            <a:normAutofit/>
          </a:bodyPr>
          <a:lstStyle/>
          <a:p>
            <a:r>
              <a:rPr lang="en-US" altLang="zh-CN" sz="4000" dirty="0">
                <a:solidFill>
                  <a:srgbClr val="303030"/>
                </a:solidFill>
              </a:rPr>
              <a:t>Upper</a:t>
            </a:r>
            <a:r>
              <a:rPr lang="zh-CN" altLang="en-US" sz="4000" dirty="0">
                <a:solidFill>
                  <a:srgbClr val="303030"/>
                </a:solidFill>
              </a:rPr>
              <a:t> </a:t>
            </a:r>
            <a:r>
              <a:rPr lang="en-US" altLang="zh-CN" sz="4000" dirty="0">
                <a:solidFill>
                  <a:srgbClr val="303030"/>
                </a:solidFill>
              </a:rPr>
              <a:t>Outlier</a:t>
            </a:r>
            <a:r>
              <a:rPr lang="zh-CN" altLang="en-US" sz="4000" dirty="0">
                <a:solidFill>
                  <a:srgbClr val="303030"/>
                </a:solidFill>
              </a:rPr>
              <a:t> </a:t>
            </a:r>
            <a:r>
              <a:rPr lang="en-US" altLang="zh-CN" sz="4000" dirty="0">
                <a:solidFill>
                  <a:srgbClr val="303030"/>
                </a:solidFill>
              </a:rPr>
              <a:t>Scatter</a:t>
            </a:r>
            <a:r>
              <a:rPr lang="zh-CN" altLang="en-US" sz="4000" dirty="0">
                <a:solidFill>
                  <a:srgbClr val="303030"/>
                </a:solidFill>
              </a:rPr>
              <a:t> </a:t>
            </a:r>
            <a:r>
              <a:rPr lang="en-US" altLang="zh-CN" sz="4000" dirty="0">
                <a:solidFill>
                  <a:srgbClr val="303030"/>
                </a:solidFill>
              </a:rPr>
              <a:t>Plot</a:t>
            </a:r>
            <a:endParaRPr lang="en-US" sz="4000" dirty="0">
              <a:solidFill>
                <a:srgbClr val="303030"/>
              </a:solidFill>
            </a:endParaRPr>
          </a:p>
        </p:txBody>
      </p:sp>
      <p:pic>
        <p:nvPicPr>
          <p:cNvPr id="8" name="Content Placeholder 4">
            <a:extLst>
              <a:ext uri="{FF2B5EF4-FFF2-40B4-BE49-F238E27FC236}">
                <a16:creationId xmlns:a16="http://schemas.microsoft.com/office/drawing/2014/main" id="{A416DB19-AD9D-2D46-929F-657091B3844D}"/>
              </a:ext>
            </a:extLst>
          </p:cNvPr>
          <p:cNvPicPr>
            <a:picLocks noChangeAspect="1"/>
          </p:cNvPicPr>
          <p:nvPr/>
        </p:nvPicPr>
        <p:blipFill>
          <a:blip r:embed="rId2"/>
          <a:stretch>
            <a:fillRect/>
          </a:stretch>
        </p:blipFill>
        <p:spPr>
          <a:xfrm>
            <a:off x="950121" y="1169987"/>
            <a:ext cx="5941068" cy="3579493"/>
          </a:xfrm>
          <a:prstGeom prst="rect">
            <a:avLst/>
          </a:prstGeom>
        </p:spPr>
      </p:pic>
      <p:sp>
        <p:nvSpPr>
          <p:cNvPr id="10" name="Content Placeholder 9">
            <a:extLst>
              <a:ext uri="{FF2B5EF4-FFF2-40B4-BE49-F238E27FC236}">
                <a16:creationId xmlns:a16="http://schemas.microsoft.com/office/drawing/2014/main" id="{748C96FC-4F77-420F-A993-DA7850985899}"/>
              </a:ext>
            </a:extLst>
          </p:cNvPr>
          <p:cNvSpPr>
            <a:spLocks noGrp="1"/>
          </p:cNvSpPr>
          <p:nvPr>
            <p:ph idx="1"/>
          </p:nvPr>
        </p:nvSpPr>
        <p:spPr>
          <a:xfrm>
            <a:off x="7534655" y="965199"/>
            <a:ext cx="4008101" cy="4020458"/>
          </a:xfrm>
        </p:spPr>
        <p:txBody>
          <a:bodyPr anchor="ctr">
            <a:normAutofit/>
          </a:bodyPr>
          <a:lstStyle/>
          <a:p>
            <a:r>
              <a:rPr lang="en-US" altLang="zh-CN" sz="2000" dirty="0"/>
              <a:t>Calculated</a:t>
            </a:r>
            <a:r>
              <a:rPr lang="zh-CN" altLang="en-US" sz="2000" dirty="0"/>
              <a:t> </a:t>
            </a:r>
            <a:r>
              <a:rPr lang="en-US" altLang="zh-CN" sz="2000" dirty="0"/>
              <a:t>by</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p>
          <a:p>
            <a:r>
              <a:rPr lang="en-US" altLang="zh-CN" sz="2000" dirty="0"/>
              <a:t>Y-axis:</a:t>
            </a:r>
            <a:r>
              <a:rPr lang="zh-CN" altLang="en-US" sz="2000" dirty="0"/>
              <a:t> </a:t>
            </a:r>
            <a:r>
              <a:rPr lang="en-US" altLang="zh-CN" sz="2000" dirty="0"/>
              <a:t>the</a:t>
            </a:r>
            <a:r>
              <a:rPr lang="zh-CN" altLang="en-US" sz="2000" dirty="0"/>
              <a:t> </a:t>
            </a:r>
            <a:r>
              <a:rPr lang="en-US" altLang="zh-CN" sz="2000" dirty="0"/>
              <a:t>value</a:t>
            </a:r>
            <a:r>
              <a:rPr lang="zh-CN" altLang="en-US" sz="2000" dirty="0"/>
              <a:t> </a:t>
            </a:r>
            <a:r>
              <a:rPr lang="en-US" altLang="zh-CN" sz="2000" dirty="0"/>
              <a:t>of</a:t>
            </a:r>
            <a:r>
              <a:rPr lang="zh-CN" altLang="en-US" sz="2000" dirty="0"/>
              <a:t> </a:t>
            </a:r>
            <a:r>
              <a:rPr lang="en-US" altLang="zh-CN" sz="2000" dirty="0"/>
              <a:t>net_per_10K</a:t>
            </a:r>
            <a:r>
              <a:rPr lang="zh-CN" altLang="en-US" sz="2000" dirty="0"/>
              <a:t> </a:t>
            </a:r>
            <a:r>
              <a:rPr lang="en-US" altLang="zh-CN" sz="2000" dirty="0"/>
              <a:t>difference</a:t>
            </a:r>
          </a:p>
          <a:p>
            <a:r>
              <a:rPr lang="en-US" altLang="zh-CN" sz="2000" dirty="0"/>
              <a:t>Classification(X-axis):</a:t>
            </a:r>
            <a:r>
              <a:rPr lang="zh-CN" altLang="en-US" sz="2000" dirty="0"/>
              <a:t> </a:t>
            </a:r>
            <a:endParaRPr lang="en-US" altLang="zh-CN" sz="2000" dirty="0"/>
          </a:p>
          <a:p>
            <a:pPr lvl="1"/>
            <a:r>
              <a:rPr lang="en-US" altLang="zh-CN" sz="1600" dirty="0"/>
              <a:t>skill</a:t>
            </a:r>
            <a:r>
              <a:rPr lang="zh-CN" altLang="en-US" sz="1600" dirty="0"/>
              <a:t> </a:t>
            </a:r>
            <a:r>
              <a:rPr lang="en-US" altLang="zh-CN" sz="1600" dirty="0"/>
              <a:t>name/skill</a:t>
            </a:r>
            <a:r>
              <a:rPr lang="zh-CN" altLang="en-US" sz="1600" dirty="0"/>
              <a:t> </a:t>
            </a:r>
            <a:r>
              <a:rPr lang="en-US" altLang="zh-CN" sz="1600" dirty="0"/>
              <a:t>category/industry</a:t>
            </a:r>
            <a:r>
              <a:rPr lang="zh-CN" altLang="en-US" sz="1600" dirty="0"/>
              <a:t> </a:t>
            </a:r>
            <a:r>
              <a:rPr lang="en-US" altLang="zh-CN" sz="1600" dirty="0"/>
              <a:t>name/industry</a:t>
            </a:r>
            <a:r>
              <a:rPr lang="zh-CN" altLang="en-US" sz="1600" dirty="0"/>
              <a:t> </a:t>
            </a:r>
            <a:r>
              <a:rPr lang="en-US" altLang="zh-CN" sz="1600" dirty="0"/>
              <a:t>section</a:t>
            </a:r>
          </a:p>
          <a:p>
            <a:r>
              <a:rPr lang="en-US" altLang="zh-CN" sz="2000" dirty="0"/>
              <a:t>Positive</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Negative</a:t>
            </a:r>
            <a:r>
              <a:rPr lang="zh-CN" altLang="en-US" sz="2000" dirty="0"/>
              <a:t> </a:t>
            </a:r>
            <a:r>
              <a:rPr lang="en-US" altLang="zh-CN" sz="2000" dirty="0"/>
              <a:t>10k</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a:t>
            </a:r>
            <a:endParaRPr lang="en-US" sz="2000" dirty="0"/>
          </a:p>
        </p:txBody>
      </p:sp>
    </p:spTree>
    <p:extLst>
      <p:ext uri="{BB962C8B-B14F-4D97-AF65-F5344CB8AC3E}">
        <p14:creationId xmlns:p14="http://schemas.microsoft.com/office/powerpoint/2010/main" val="1171234063"/>
      </p:ext>
    </p:extLst>
  </p:cSld>
  <p:clrMapOvr>
    <a:masterClrMapping/>
  </p:clrMapOvr>
  <mc:AlternateContent xmlns:mc="http://schemas.openxmlformats.org/markup-compatibility/2006" xmlns:p14="http://schemas.microsoft.com/office/powerpoint/2010/main">
    <mc:Choice Requires="p14">
      <p:transition spd="slow" p14:dur="2000" advTm="49555"/>
    </mc:Choice>
    <mc:Fallback xmlns="">
      <p:transition spd="slow" advTm="495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1CA8ECE-8529-F74A-AB18-11345D8C6ACB}"/>
              </a:ext>
            </a:extLst>
          </p:cNvPr>
          <p:cNvSpPr>
            <a:spLocks noGrp="1"/>
          </p:cNvSpPr>
          <p:nvPr>
            <p:ph type="title"/>
          </p:nvPr>
        </p:nvSpPr>
        <p:spPr>
          <a:xfrm>
            <a:off x="950121" y="5529884"/>
            <a:ext cx="5693783" cy="1096331"/>
          </a:xfrm>
        </p:spPr>
        <p:txBody>
          <a:bodyPr>
            <a:normAutofit/>
          </a:bodyPr>
          <a:lstStyle/>
          <a:p>
            <a:r>
              <a:rPr lang="en-US" altLang="zh-CN" sz="4000" dirty="0">
                <a:solidFill>
                  <a:srgbClr val="303030"/>
                </a:solidFill>
              </a:rPr>
              <a:t>Lower</a:t>
            </a:r>
            <a:r>
              <a:rPr lang="zh-CN" altLang="en-US" sz="4000" dirty="0">
                <a:solidFill>
                  <a:srgbClr val="303030"/>
                </a:solidFill>
              </a:rPr>
              <a:t> </a:t>
            </a:r>
            <a:r>
              <a:rPr lang="en-US" altLang="zh-CN" sz="4000" dirty="0">
                <a:solidFill>
                  <a:srgbClr val="303030"/>
                </a:solidFill>
              </a:rPr>
              <a:t>Outlier</a:t>
            </a:r>
            <a:r>
              <a:rPr lang="zh-CN" altLang="en-US" sz="4000" dirty="0">
                <a:solidFill>
                  <a:srgbClr val="303030"/>
                </a:solidFill>
              </a:rPr>
              <a:t> </a:t>
            </a:r>
            <a:r>
              <a:rPr lang="en-US" altLang="zh-CN" sz="4000" dirty="0">
                <a:solidFill>
                  <a:srgbClr val="303030"/>
                </a:solidFill>
              </a:rPr>
              <a:t>Scatter</a:t>
            </a:r>
            <a:r>
              <a:rPr lang="zh-CN" altLang="en-US" sz="4000" dirty="0">
                <a:solidFill>
                  <a:srgbClr val="303030"/>
                </a:solidFill>
              </a:rPr>
              <a:t> </a:t>
            </a:r>
            <a:r>
              <a:rPr lang="en-US" altLang="zh-CN" sz="4000" dirty="0">
                <a:solidFill>
                  <a:srgbClr val="303030"/>
                </a:solidFill>
              </a:rPr>
              <a:t>Plot</a:t>
            </a:r>
            <a:endParaRPr lang="en-US" sz="4000" dirty="0">
              <a:solidFill>
                <a:srgbClr val="303030"/>
              </a:solidFill>
            </a:endParaRPr>
          </a:p>
        </p:txBody>
      </p:sp>
      <p:pic>
        <p:nvPicPr>
          <p:cNvPr id="4" name="Picture 3">
            <a:extLst>
              <a:ext uri="{FF2B5EF4-FFF2-40B4-BE49-F238E27FC236}">
                <a16:creationId xmlns:a16="http://schemas.microsoft.com/office/drawing/2014/main" id="{2FE6A06E-E0F0-A343-83CA-8F0476550004}"/>
              </a:ext>
            </a:extLst>
          </p:cNvPr>
          <p:cNvPicPr>
            <a:picLocks noChangeAspect="1"/>
          </p:cNvPicPr>
          <p:nvPr/>
        </p:nvPicPr>
        <p:blipFill>
          <a:blip r:embed="rId2"/>
          <a:stretch>
            <a:fillRect/>
          </a:stretch>
        </p:blipFill>
        <p:spPr>
          <a:xfrm>
            <a:off x="950121" y="1021461"/>
            <a:ext cx="5941068" cy="3876545"/>
          </a:xfrm>
          <a:prstGeom prst="rect">
            <a:avLst/>
          </a:prstGeom>
        </p:spPr>
      </p:pic>
      <p:sp>
        <p:nvSpPr>
          <p:cNvPr id="3" name="Content Placeholder 2">
            <a:extLst>
              <a:ext uri="{FF2B5EF4-FFF2-40B4-BE49-F238E27FC236}">
                <a16:creationId xmlns:a16="http://schemas.microsoft.com/office/drawing/2014/main" id="{C5809986-FD9D-2C47-8182-EA053737B9FE}"/>
              </a:ext>
            </a:extLst>
          </p:cNvPr>
          <p:cNvSpPr>
            <a:spLocks noGrp="1"/>
          </p:cNvSpPr>
          <p:nvPr>
            <p:ph idx="1"/>
          </p:nvPr>
        </p:nvSpPr>
        <p:spPr>
          <a:xfrm>
            <a:off x="7534655" y="965199"/>
            <a:ext cx="4008101" cy="4020458"/>
          </a:xfrm>
        </p:spPr>
        <p:txBody>
          <a:bodyPr anchor="ctr">
            <a:normAutofit/>
          </a:bodyPr>
          <a:lstStyle/>
          <a:p>
            <a:r>
              <a:rPr lang="en-US" altLang="zh-CN" sz="2000" dirty="0"/>
              <a:t>Calculated</a:t>
            </a:r>
            <a:r>
              <a:rPr lang="zh-CN" altLang="en-US" sz="2000" dirty="0"/>
              <a:t> </a:t>
            </a:r>
            <a:r>
              <a:rPr lang="en-US" altLang="zh-CN" sz="2000" dirty="0"/>
              <a:t>by</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p>
          <a:p>
            <a:r>
              <a:rPr lang="en-US" altLang="zh-CN" sz="2000" dirty="0"/>
              <a:t>Y-axis:</a:t>
            </a:r>
            <a:r>
              <a:rPr lang="zh-CN" altLang="en-US" sz="2000" dirty="0"/>
              <a:t> </a:t>
            </a:r>
            <a:r>
              <a:rPr lang="en-US" altLang="zh-CN" sz="2000" dirty="0"/>
              <a:t>the</a:t>
            </a:r>
            <a:r>
              <a:rPr lang="zh-CN" altLang="en-US" sz="2000" dirty="0"/>
              <a:t> </a:t>
            </a:r>
            <a:r>
              <a:rPr lang="en-US" altLang="zh-CN" sz="2000" dirty="0"/>
              <a:t>value</a:t>
            </a:r>
            <a:r>
              <a:rPr lang="zh-CN" altLang="en-US" sz="2000" dirty="0"/>
              <a:t> </a:t>
            </a:r>
            <a:r>
              <a:rPr lang="en-US" altLang="zh-CN" sz="2000" dirty="0"/>
              <a:t>of</a:t>
            </a:r>
            <a:r>
              <a:rPr lang="zh-CN" altLang="en-US" sz="2000" dirty="0"/>
              <a:t> </a:t>
            </a:r>
            <a:r>
              <a:rPr lang="en-US" altLang="zh-CN" sz="2000" dirty="0"/>
              <a:t>net_per_10K</a:t>
            </a:r>
            <a:r>
              <a:rPr lang="zh-CN" altLang="en-US" sz="2000" dirty="0"/>
              <a:t> </a:t>
            </a:r>
            <a:r>
              <a:rPr lang="en-US" altLang="zh-CN" sz="2000" dirty="0"/>
              <a:t>difference</a:t>
            </a:r>
          </a:p>
          <a:p>
            <a:r>
              <a:rPr lang="en-US" altLang="zh-CN" sz="2000" dirty="0"/>
              <a:t>Classification(X-axis):</a:t>
            </a:r>
            <a:r>
              <a:rPr lang="zh-CN" altLang="en-US" sz="2000" dirty="0"/>
              <a:t> </a:t>
            </a:r>
            <a:endParaRPr lang="en-US" altLang="zh-CN" sz="2000" dirty="0"/>
          </a:p>
          <a:p>
            <a:pPr lvl="1"/>
            <a:r>
              <a:rPr lang="en-US" altLang="zh-CN" sz="1600" dirty="0"/>
              <a:t>skill</a:t>
            </a:r>
            <a:r>
              <a:rPr lang="zh-CN" altLang="en-US" sz="1600" dirty="0"/>
              <a:t> </a:t>
            </a:r>
            <a:r>
              <a:rPr lang="en-US" altLang="zh-CN" sz="1600" dirty="0"/>
              <a:t>name/skill</a:t>
            </a:r>
            <a:r>
              <a:rPr lang="zh-CN" altLang="en-US" sz="1600" dirty="0"/>
              <a:t> </a:t>
            </a:r>
            <a:r>
              <a:rPr lang="en-US" altLang="zh-CN" sz="1600" dirty="0"/>
              <a:t>category/industry</a:t>
            </a:r>
            <a:r>
              <a:rPr lang="zh-CN" altLang="en-US" sz="1600" dirty="0"/>
              <a:t> </a:t>
            </a:r>
            <a:r>
              <a:rPr lang="en-US" altLang="zh-CN" sz="1600" dirty="0"/>
              <a:t>name/industry</a:t>
            </a:r>
            <a:r>
              <a:rPr lang="zh-CN" altLang="en-US" sz="1600" dirty="0"/>
              <a:t> </a:t>
            </a:r>
            <a:r>
              <a:rPr lang="en-US" altLang="zh-CN" sz="1600" dirty="0"/>
              <a:t>section</a:t>
            </a:r>
          </a:p>
          <a:p>
            <a:r>
              <a:rPr lang="en-US" altLang="zh-CN" sz="2000" dirty="0"/>
              <a:t>Negative</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negative</a:t>
            </a:r>
            <a:r>
              <a:rPr lang="zh-CN" altLang="en-US" sz="2000" dirty="0"/>
              <a:t> </a:t>
            </a:r>
            <a:r>
              <a:rPr lang="en-US" altLang="zh-CN" sz="2000" dirty="0"/>
              <a:t>10k</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rate(most</a:t>
            </a:r>
            <a:r>
              <a:rPr lang="zh-CN" altLang="en-US" sz="2000" dirty="0"/>
              <a:t> </a:t>
            </a:r>
            <a:r>
              <a:rPr lang="en-US" altLang="zh-CN" sz="2000" dirty="0"/>
              <a:t>of</a:t>
            </a:r>
            <a:r>
              <a:rPr lang="zh-CN" altLang="en-US" sz="2000" dirty="0"/>
              <a:t> </a:t>
            </a:r>
            <a:r>
              <a:rPr lang="en-US" altLang="zh-CN" sz="2000" dirty="0"/>
              <a:t>them)</a:t>
            </a:r>
            <a:endParaRPr lang="en-US" sz="2000" dirty="0"/>
          </a:p>
          <a:p>
            <a:endParaRPr lang="en-US" sz="2000" dirty="0"/>
          </a:p>
        </p:txBody>
      </p:sp>
    </p:spTree>
    <p:extLst>
      <p:ext uri="{BB962C8B-B14F-4D97-AF65-F5344CB8AC3E}">
        <p14:creationId xmlns:p14="http://schemas.microsoft.com/office/powerpoint/2010/main" val="2324533729"/>
      </p:ext>
    </p:extLst>
  </p:cSld>
  <p:clrMapOvr>
    <a:masterClrMapping/>
  </p:clrMapOvr>
  <mc:AlternateContent xmlns:mc="http://schemas.openxmlformats.org/markup-compatibility/2006" xmlns:p14="http://schemas.microsoft.com/office/powerpoint/2010/main">
    <mc:Choice Requires="p14">
      <p:transition spd="slow" p14:dur="2000" advTm="29852"/>
    </mc:Choice>
    <mc:Fallback xmlns="">
      <p:transition spd="slow" advTm="298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EFF8E-4312-1041-9E43-D931E2BB6EBE}"/>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PART ONE</a:t>
            </a:r>
          </a:p>
        </p:txBody>
      </p:sp>
    </p:spTree>
    <p:extLst>
      <p:ext uri="{BB962C8B-B14F-4D97-AF65-F5344CB8AC3E}">
        <p14:creationId xmlns:p14="http://schemas.microsoft.com/office/powerpoint/2010/main" val="2162628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9C41-921B-B849-B8B0-141A37D53EE3}"/>
              </a:ext>
            </a:extLst>
          </p:cNvPr>
          <p:cNvSpPr>
            <a:spLocks noGrp="1"/>
          </p:cNvSpPr>
          <p:nvPr>
            <p:ph type="title"/>
          </p:nvPr>
        </p:nvSpPr>
        <p:spPr>
          <a:xfrm>
            <a:off x="838200" y="365125"/>
            <a:ext cx="10515600" cy="1325563"/>
          </a:xfrm>
        </p:spPr>
        <p:txBody>
          <a:bodyPr>
            <a:normAutofit/>
          </a:bodyPr>
          <a:lstStyle/>
          <a:p>
            <a:r>
              <a:rPr lang="en-US" altLang="zh-CN"/>
              <a:t>Result</a:t>
            </a:r>
            <a:endParaRPr lang="en-US"/>
          </a:p>
        </p:txBody>
      </p:sp>
      <p:graphicFrame>
        <p:nvGraphicFramePr>
          <p:cNvPr id="5" name="Content Placeholder 2">
            <a:extLst>
              <a:ext uri="{FF2B5EF4-FFF2-40B4-BE49-F238E27FC236}">
                <a16:creationId xmlns:a16="http://schemas.microsoft.com/office/drawing/2014/main" id="{4A269A99-54C8-47DF-B1DF-F79D8721DFB7}"/>
              </a:ext>
            </a:extLst>
          </p:cNvPr>
          <p:cNvGraphicFramePr>
            <a:graphicFrameLocks noGrp="1"/>
          </p:cNvGraphicFramePr>
          <p:nvPr>
            <p:ph idx="1"/>
            <p:extLst>
              <p:ext uri="{D42A27DB-BD31-4B8C-83A1-F6EECF244321}">
                <p14:modId xmlns:p14="http://schemas.microsoft.com/office/powerpoint/2010/main" val="1542147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2904405"/>
      </p:ext>
    </p:extLst>
  </p:cSld>
  <p:clrMapOvr>
    <a:masterClrMapping/>
  </p:clrMapOvr>
  <mc:AlternateContent xmlns:mc="http://schemas.openxmlformats.org/markup-compatibility/2006" xmlns:p14="http://schemas.microsoft.com/office/powerpoint/2010/main">
    <mc:Choice Requires="p14">
      <p:transition spd="slow" p14:dur="2000" advTm="43690"/>
    </mc:Choice>
    <mc:Fallback xmlns="">
      <p:transition spd="slow" advTm="436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Purpose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marL="0" lvl="0" indent="0">
              <a:spcBef>
                <a:spcPts val="0"/>
              </a:spcBef>
              <a:buNone/>
            </a:pPr>
            <a:endParaRPr lang="en-US" sz="2400" dirty="0"/>
          </a:p>
          <a:p>
            <a:pPr fontAlgn="base"/>
            <a:r>
              <a:rPr lang="en-US" sz="2400" dirty="0"/>
              <a:t>Does the Industry Net Migration Rate will be affected by the Industry Employment Growth Rate?</a:t>
            </a:r>
          </a:p>
          <a:p>
            <a:pPr fontAlgn="base"/>
            <a:r>
              <a:rPr lang="en-US" sz="2400" dirty="0"/>
              <a:t>Is the trend of Industry Net Immigration Rate similar between China and the United States? (2015 - 2018)</a:t>
            </a:r>
          </a:p>
          <a:p>
            <a:pPr fontAlgn="base"/>
            <a:r>
              <a:rPr lang="en-US" sz="2400" dirty="0"/>
              <a:t>Is the trend of Industry Employment Growth Rate similar between China and the United States? (2015 - 2018)</a:t>
            </a:r>
          </a:p>
          <a:p>
            <a:pPr marL="0" lvl="0" indent="0">
              <a:spcBef>
                <a:spcPts val="0"/>
              </a:spcBef>
              <a:buNone/>
            </a:pPr>
            <a:endParaRPr lang="en-US" sz="2400" dirty="0"/>
          </a:p>
        </p:txBody>
      </p:sp>
    </p:spTree>
    <p:extLst>
      <p:ext uri="{BB962C8B-B14F-4D97-AF65-F5344CB8AC3E}">
        <p14:creationId xmlns:p14="http://schemas.microsoft.com/office/powerpoint/2010/main" val="142425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Hypotheses: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fontAlgn="base"/>
            <a:endParaRPr lang="en-US" sz="2400"/>
          </a:p>
          <a:p>
            <a:pPr fontAlgn="base"/>
            <a:r>
              <a:rPr lang="en-US" sz="2400"/>
              <a:t>As the Employment Growth Rate increases, the Net Immigration Rate of the industry will also rise. (2015 - 2018)</a:t>
            </a:r>
          </a:p>
          <a:p>
            <a:pPr fontAlgn="base"/>
            <a:r>
              <a:rPr lang="en-US" sz="2400"/>
              <a:t>The trend of Industry Net Immigration Rate is not similar between China and the United States. (2015 - 2018)</a:t>
            </a:r>
          </a:p>
          <a:p>
            <a:pPr fontAlgn="base"/>
            <a:r>
              <a:rPr lang="en-US" sz="2400"/>
              <a:t>The trend of Industry Employment Growth Rate is similar between China and the United States.  (2015 - 2018)</a:t>
            </a:r>
          </a:p>
        </p:txBody>
      </p:sp>
    </p:spTree>
    <p:extLst>
      <p:ext uri="{BB962C8B-B14F-4D97-AF65-F5344CB8AC3E}">
        <p14:creationId xmlns:p14="http://schemas.microsoft.com/office/powerpoint/2010/main" val="156436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Design reasoning</a:t>
            </a:r>
          </a:p>
        </p:txBody>
      </p:sp>
      <p:graphicFrame>
        <p:nvGraphicFramePr>
          <p:cNvPr id="5" name="Content Placeholder 2">
            <a:extLst>
              <a:ext uri="{FF2B5EF4-FFF2-40B4-BE49-F238E27FC236}">
                <a16:creationId xmlns:a16="http://schemas.microsoft.com/office/drawing/2014/main" id="{E9263812-65DE-4704-A0C1-508A19DE319B}"/>
              </a:ext>
            </a:extLst>
          </p:cNvPr>
          <p:cNvGraphicFramePr>
            <a:graphicFrameLocks noGrp="1"/>
          </p:cNvGraphicFramePr>
          <p:nvPr>
            <p:ph idx="1"/>
            <p:extLst>
              <p:ext uri="{D42A27DB-BD31-4B8C-83A1-F6EECF244321}">
                <p14:modId xmlns:p14="http://schemas.microsoft.com/office/powerpoint/2010/main" val="31336140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33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518C97A-B240-4684-8C87-EF4DA85A63A2}"/>
              </a:ext>
            </a:extLst>
          </p:cNvPr>
          <p:cNvSpPr>
            <a:spLocks noGrp="1"/>
          </p:cNvSpPr>
          <p:nvPr>
            <p:ph idx="1"/>
          </p:nvPr>
        </p:nvSpPr>
        <p:spPr>
          <a:xfrm>
            <a:off x="804672" y="657225"/>
            <a:ext cx="3387105" cy="5519737"/>
          </a:xfrm>
        </p:spPr>
        <p:txBody>
          <a:bodyPr>
            <a:normAutofit fontScale="62500" lnSpcReduction="20000"/>
          </a:bodyPr>
          <a:lstStyle/>
          <a:p>
            <a:pPr fontAlgn="base"/>
            <a:r>
              <a:rPr lang="en-US" dirty="0"/>
              <a:t>For the first hypothesis, we found that the net industry immigration rate and the industry employment growth rate  in the U.S. are positively correlated between 2015 and 2018, in addition to two industry classification (Arts, entertainment and recreation and Manufacturing).  However, China has no obvious correlation.</a:t>
            </a:r>
          </a:p>
          <a:p>
            <a:pPr fontAlgn="base"/>
            <a:r>
              <a:rPr lang="en-US" dirty="0"/>
              <a:t>For the second hypothesis, the trend of Industry Net Immigration Rate is similar between China and the United States (2015 - 2018), in addition to manufacturing. </a:t>
            </a:r>
          </a:p>
          <a:p>
            <a:pPr fontAlgn="base"/>
            <a:r>
              <a:rPr lang="en-US" dirty="0"/>
              <a:t>For the third hypothesis, the trend of Industry Employment Growth Rate is basically opposite between China and the United States (2015 - 2018), in addition to Financial and insurance  activities. </a:t>
            </a:r>
          </a:p>
          <a:p>
            <a:endParaRPr lang="en-US" sz="1800" dirty="0"/>
          </a:p>
        </p:txBody>
      </p:sp>
      <p:sp>
        <p:nvSpPr>
          <p:cNvPr id="28" name="Rectangle 27">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29">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463" y="1059913"/>
            <a:ext cx="3775899" cy="2190021"/>
          </a:xfrm>
          <a:prstGeom prst="rect">
            <a:avLst/>
          </a:prstGeom>
        </p:spPr>
      </p:pic>
      <p:sp>
        <p:nvSpPr>
          <p:cNvPr id="41" name="Rectangle 31">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39" y="1089290"/>
            <a:ext cx="2438503" cy="1487486"/>
          </a:xfrm>
          <a:prstGeom prst="rect">
            <a:avLst/>
          </a:prstGeom>
        </p:spPr>
      </p:pic>
      <p:sp>
        <p:nvSpPr>
          <p:cNvPr id="42" name="Rectangle 33">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463" y="4388235"/>
            <a:ext cx="3775899" cy="1925708"/>
          </a:xfrm>
          <a:prstGeom prst="rect">
            <a:avLst/>
          </a:prstGeom>
        </p:spPr>
      </p:pic>
      <p:sp>
        <p:nvSpPr>
          <p:cNvPr id="43" name="Rectangle 35">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639" y="4295530"/>
            <a:ext cx="2438503" cy="1463101"/>
          </a:xfrm>
          <a:prstGeom prst="rect">
            <a:avLst/>
          </a:prstGeom>
        </p:spPr>
      </p:pic>
    </p:spTree>
    <p:extLst>
      <p:ext uri="{BB962C8B-B14F-4D97-AF65-F5344CB8AC3E}">
        <p14:creationId xmlns:p14="http://schemas.microsoft.com/office/powerpoint/2010/main" val="13012284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236824"/>
            <a:ext cx="5941068" cy="3445819"/>
          </a:xfrm>
          <a:prstGeom prst="rect">
            <a:avLst/>
          </a:prstGeom>
        </p:spPr>
      </p:pic>
      <p:sp>
        <p:nvSpPr>
          <p:cNvPr id="9" name="Content Placeholder 8">
            <a:extLst>
              <a:ext uri="{FF2B5EF4-FFF2-40B4-BE49-F238E27FC236}">
                <a16:creationId xmlns:a16="http://schemas.microsoft.com/office/drawing/2014/main" id="{E8E34DDB-C06D-45B9-8079-3E79407A1050}"/>
              </a:ext>
            </a:extLst>
          </p:cNvPr>
          <p:cNvSpPr>
            <a:spLocks noGrp="1"/>
          </p:cNvSpPr>
          <p:nvPr>
            <p:ph idx="1"/>
          </p:nvPr>
        </p:nvSpPr>
        <p:spPr>
          <a:xfrm>
            <a:off x="7534655" y="965199"/>
            <a:ext cx="4008101" cy="4020458"/>
          </a:xfrm>
        </p:spPr>
        <p:txBody>
          <a:bodyPr anchor="ctr">
            <a:normAutofit/>
          </a:bodyPr>
          <a:lstStyle/>
          <a:p>
            <a:r>
              <a:rPr lang="en-US" dirty="0"/>
              <a:t>From 2015 to 2018, the net migration rate of nearly all industries is a       downward trend in the United States. The reason may be due to the U.S. immigration policy has tightened in recent years. </a:t>
            </a:r>
            <a:endParaRPr lang="en-US" sz="2000" dirty="0"/>
          </a:p>
        </p:txBody>
      </p:sp>
    </p:spTree>
    <p:extLst>
      <p:ext uri="{BB962C8B-B14F-4D97-AF65-F5344CB8AC3E}">
        <p14:creationId xmlns:p14="http://schemas.microsoft.com/office/powerpoint/2010/main" val="151089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8" name="Picture 7">
            <a:extLst>
              <a:ext uri="{FF2B5EF4-FFF2-40B4-BE49-F238E27FC236}">
                <a16:creationId xmlns:a16="http://schemas.microsoft.com/office/drawing/2014/main" id="{F3D889F8-5C12-1140-9AC2-8767B4327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444761"/>
            <a:ext cx="5941068" cy="3029944"/>
          </a:xfrm>
          <a:prstGeom prst="rect">
            <a:avLst/>
          </a:prstGeom>
        </p:spPr>
      </p:pic>
      <p:sp>
        <p:nvSpPr>
          <p:cNvPr id="9" name="Content Placeholder 8">
            <a:extLst>
              <a:ext uri="{FF2B5EF4-FFF2-40B4-BE49-F238E27FC236}">
                <a16:creationId xmlns:a16="http://schemas.microsoft.com/office/drawing/2014/main" id="{E8E34DDB-C06D-45B9-8079-3E79407A1050}"/>
              </a:ext>
            </a:extLst>
          </p:cNvPr>
          <p:cNvSpPr>
            <a:spLocks noGrp="1"/>
          </p:cNvSpPr>
          <p:nvPr>
            <p:ph idx="1"/>
          </p:nvPr>
        </p:nvSpPr>
        <p:spPr>
          <a:xfrm>
            <a:off x="7534655" y="965199"/>
            <a:ext cx="4008101" cy="4020458"/>
          </a:xfrm>
        </p:spPr>
        <p:txBody>
          <a:bodyPr anchor="ctr">
            <a:normAutofit fontScale="77500" lnSpcReduction="20000"/>
          </a:bodyPr>
          <a:lstStyle/>
          <a:p>
            <a:pPr fontAlgn="base"/>
            <a:r>
              <a:rPr lang="en-US" dirty="0"/>
              <a:t>We found that there is an interesting phenomenon: </a:t>
            </a:r>
          </a:p>
          <a:p>
            <a:r>
              <a:rPr lang="en-US" dirty="0"/>
              <a:t>In 2015, the employment growth rate of the Information and Communication industry was far ahead of other industries. The growth rate even exceeds 25 percent. However, in 2018, the employment growth rate of the industry is the lowest in all industries, and it even becomes negative. </a:t>
            </a:r>
          </a:p>
          <a:p>
            <a:pPr marL="0" indent="0">
              <a:buNone/>
            </a:pPr>
            <a:br>
              <a:rPr lang="en-US" sz="2000" dirty="0"/>
            </a:br>
            <a:br>
              <a:rPr lang="en-US" sz="2000" dirty="0"/>
            </a:br>
            <a:endParaRPr lang="en-US" sz="2000" dirty="0"/>
          </a:p>
        </p:txBody>
      </p:sp>
    </p:spTree>
    <p:extLst>
      <p:ext uri="{BB962C8B-B14F-4D97-AF65-F5344CB8AC3E}">
        <p14:creationId xmlns:p14="http://schemas.microsoft.com/office/powerpoint/2010/main" val="214124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147708"/>
            <a:ext cx="5941068" cy="3624051"/>
          </a:xfrm>
          <a:prstGeom prst="rect">
            <a:avLst/>
          </a:prstGeom>
        </p:spPr>
      </p:pic>
      <p:sp>
        <p:nvSpPr>
          <p:cNvPr id="9" name="Content Placeholder 8">
            <a:extLst>
              <a:ext uri="{FF2B5EF4-FFF2-40B4-BE49-F238E27FC236}">
                <a16:creationId xmlns:a16="http://schemas.microsoft.com/office/drawing/2014/main" id="{27995918-E25C-48C9-8987-EF9206B60279}"/>
              </a:ext>
            </a:extLst>
          </p:cNvPr>
          <p:cNvSpPr>
            <a:spLocks noGrp="1"/>
          </p:cNvSpPr>
          <p:nvPr>
            <p:ph idx="1"/>
          </p:nvPr>
        </p:nvSpPr>
        <p:spPr>
          <a:xfrm>
            <a:off x="7534655" y="965199"/>
            <a:ext cx="4008101" cy="4020458"/>
          </a:xfrm>
        </p:spPr>
        <p:txBody>
          <a:bodyPr anchor="ctr">
            <a:normAutofit fontScale="92500" lnSpcReduction="20000"/>
          </a:bodyPr>
          <a:lstStyle/>
          <a:p>
            <a:r>
              <a:rPr lang="en-US" dirty="0"/>
              <a:t>For the six industry classifications, the employment growth rate of nearly four industries in China is negative both in 2015 and in 2018. The four industry classifications are:  Information and communication, Manufacturing, Mining and quarrying and Professional scientific and technical activities. </a:t>
            </a:r>
            <a:endParaRPr lang="en-US" sz="2000" dirty="0"/>
          </a:p>
        </p:txBody>
      </p:sp>
      <p:sp>
        <p:nvSpPr>
          <p:cNvPr id="2" name="TextBox 1">
            <a:extLst>
              <a:ext uri="{FF2B5EF4-FFF2-40B4-BE49-F238E27FC236}">
                <a16:creationId xmlns:a16="http://schemas.microsoft.com/office/drawing/2014/main" id="{C6EC3F72-91B8-F341-9434-9A699DDEAFF3}"/>
              </a:ext>
            </a:extLst>
          </p:cNvPr>
          <p:cNvSpPr txBox="1"/>
          <p:nvPr/>
        </p:nvSpPr>
        <p:spPr>
          <a:xfrm>
            <a:off x="7429500" y="-16002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3259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617</Words>
  <Application>Microsoft Macintosh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Analysis of the factors affecting the trend of talents in the world and the success rate of individual immigration  </vt:lpstr>
      <vt:lpstr>PART ONE</vt:lpstr>
      <vt:lpstr>Purpose</vt:lpstr>
      <vt:lpstr>Hypotheses:</vt:lpstr>
      <vt:lpstr>Design reasoning</vt:lpstr>
      <vt:lpstr>PowerPoint Presentation</vt:lpstr>
      <vt:lpstr>PowerPoint Presentation</vt:lpstr>
      <vt:lpstr>PowerPoint Presentation</vt:lpstr>
      <vt:lpstr>PowerPoint Presentation</vt:lpstr>
      <vt:lpstr>Results</vt:lpstr>
      <vt:lpstr>PART TWO </vt:lpstr>
      <vt:lpstr>Purpose:  </vt:lpstr>
      <vt:lpstr>Hypotheses:  </vt:lpstr>
      <vt:lpstr>Design reasoning</vt:lpstr>
      <vt:lpstr>Skill Migration Line Chart    </vt:lpstr>
      <vt:lpstr>Skill Migration Pie Chart</vt:lpstr>
      <vt:lpstr>Industry Migration Line Chart</vt:lpstr>
      <vt:lpstr>Upper Outlier Scatter Plot</vt:lpstr>
      <vt:lpstr>Lower Outlier Scatter Plot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the factors affecting the trend of talents in the world and the success rate of individual immigration  </dc:title>
  <dc:creator>Chen, Tianqi</dc:creator>
  <cp:lastModifiedBy>Chen, Tianqi</cp:lastModifiedBy>
  <cp:revision>3</cp:revision>
  <dcterms:created xsi:type="dcterms:W3CDTF">2019-04-25T02:36:06Z</dcterms:created>
  <dcterms:modified xsi:type="dcterms:W3CDTF">2019-04-25T14:30:29Z</dcterms:modified>
</cp:coreProperties>
</file>