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6" r:id="rId3"/>
    <p:sldId id="267" r:id="rId4"/>
    <p:sldId id="268" r:id="rId5"/>
    <p:sldId id="269" r:id="rId6"/>
    <p:sldId id="273" r:id="rId7"/>
    <p:sldId id="277" r:id="rId8"/>
    <p:sldId id="274" r:id="rId9"/>
    <p:sldId id="270" r:id="rId10"/>
    <p:sldId id="271" r:id="rId11"/>
    <p:sldId id="275" r:id="rId12"/>
    <p:sldId id="257" r:id="rId13"/>
    <p:sldId id="258" r:id="rId14"/>
    <p:sldId id="259" r:id="rId15"/>
    <p:sldId id="260" r:id="rId16"/>
    <p:sldId id="261" r:id="rId17"/>
    <p:sldId id="262" r:id="rId18"/>
    <p:sldId id="265" r:id="rId19"/>
    <p:sldId id="264"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54"/>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AB7770-B7FA-4603-B389-564C414E9C95}"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A2DEA3A5-9316-4B63-B880-2AFF24D67B20}">
      <dgm:prSet/>
      <dgm:spPr/>
      <dgm:t>
        <a:bodyPr/>
        <a:lstStyle/>
        <a:p>
          <a:pPr>
            <a:lnSpc>
              <a:spcPct val="100000"/>
            </a:lnSpc>
          </a:pPr>
          <a:r>
            <a:rPr lang="en-US"/>
            <a:t>Data preparation and Data cleaning </a:t>
          </a:r>
        </a:p>
      </dgm:t>
    </dgm:pt>
    <dgm:pt modelId="{943738A1-865B-4F62-80D9-F2915CCAEDC8}" type="parTrans" cxnId="{066CCD06-9C01-4089-B0B1-07E43D971BFB}">
      <dgm:prSet/>
      <dgm:spPr/>
      <dgm:t>
        <a:bodyPr/>
        <a:lstStyle/>
        <a:p>
          <a:endParaRPr lang="en-US"/>
        </a:p>
      </dgm:t>
    </dgm:pt>
    <dgm:pt modelId="{738CEA51-8E0A-4821-B164-7AF95AEDAB2D}" type="sibTrans" cxnId="{066CCD06-9C01-4089-B0B1-07E43D971BFB}">
      <dgm:prSet/>
      <dgm:spPr/>
      <dgm:t>
        <a:bodyPr/>
        <a:lstStyle/>
        <a:p>
          <a:endParaRPr lang="en-US"/>
        </a:p>
      </dgm:t>
    </dgm:pt>
    <dgm:pt modelId="{F668A767-193B-4819-8618-0CE3B0CCD6DC}">
      <dgm:prSet/>
      <dgm:spPr/>
      <dgm:t>
        <a:bodyPr/>
        <a:lstStyle/>
        <a:p>
          <a:pPr>
            <a:lnSpc>
              <a:spcPct val="100000"/>
            </a:lnSpc>
          </a:pPr>
          <a:r>
            <a:rPr lang="en-US"/>
            <a:t>Data processing</a:t>
          </a:r>
        </a:p>
      </dgm:t>
    </dgm:pt>
    <dgm:pt modelId="{62600349-371F-4222-9941-4B461F724997}" type="parTrans" cxnId="{D3C2CE93-1AA3-4E55-A1E3-D77E6D376537}">
      <dgm:prSet/>
      <dgm:spPr/>
      <dgm:t>
        <a:bodyPr/>
        <a:lstStyle/>
        <a:p>
          <a:endParaRPr lang="en-US"/>
        </a:p>
      </dgm:t>
    </dgm:pt>
    <dgm:pt modelId="{EF77F92D-A388-4265-A2C4-58056A078735}" type="sibTrans" cxnId="{D3C2CE93-1AA3-4E55-A1E3-D77E6D376537}">
      <dgm:prSet/>
      <dgm:spPr/>
      <dgm:t>
        <a:bodyPr/>
        <a:lstStyle/>
        <a:p>
          <a:endParaRPr lang="en-US"/>
        </a:p>
      </dgm:t>
    </dgm:pt>
    <dgm:pt modelId="{4E65B5ED-6698-4715-9F5A-6A9FC52129EC}">
      <dgm:prSet/>
      <dgm:spPr/>
      <dgm:t>
        <a:bodyPr/>
        <a:lstStyle/>
        <a:p>
          <a:pPr>
            <a:lnSpc>
              <a:spcPct val="100000"/>
            </a:lnSpc>
          </a:pPr>
          <a:r>
            <a:rPr lang="en-US"/>
            <a:t>Creating bar graph</a:t>
          </a:r>
        </a:p>
      </dgm:t>
    </dgm:pt>
    <dgm:pt modelId="{CEFAAA09-632E-4FDE-8409-EC3469D0F727}" type="parTrans" cxnId="{D492E12D-0E4F-417E-849D-DE438337FFC8}">
      <dgm:prSet/>
      <dgm:spPr/>
      <dgm:t>
        <a:bodyPr/>
        <a:lstStyle/>
        <a:p>
          <a:endParaRPr lang="en-US"/>
        </a:p>
      </dgm:t>
    </dgm:pt>
    <dgm:pt modelId="{8869469E-7A53-470B-BB60-CC2AD040315A}" type="sibTrans" cxnId="{D492E12D-0E4F-417E-849D-DE438337FFC8}">
      <dgm:prSet/>
      <dgm:spPr/>
      <dgm:t>
        <a:bodyPr/>
        <a:lstStyle/>
        <a:p>
          <a:endParaRPr lang="en-US"/>
        </a:p>
      </dgm:t>
    </dgm:pt>
    <dgm:pt modelId="{57470822-3E34-4584-95A0-C918BD64E248}" type="pres">
      <dgm:prSet presAssocID="{32AB7770-B7FA-4603-B389-564C414E9C95}" presName="root" presStyleCnt="0">
        <dgm:presLayoutVars>
          <dgm:dir/>
          <dgm:resizeHandles val="exact"/>
        </dgm:presLayoutVars>
      </dgm:prSet>
      <dgm:spPr/>
    </dgm:pt>
    <dgm:pt modelId="{EDAE150E-42EC-4956-A4F3-205CFC88C65F}" type="pres">
      <dgm:prSet presAssocID="{A2DEA3A5-9316-4B63-B880-2AFF24D67B20}" presName="compNode" presStyleCnt="0"/>
      <dgm:spPr/>
    </dgm:pt>
    <dgm:pt modelId="{5D1C9078-AC1C-4611-9FEA-B490BA11CC9E}" type="pres">
      <dgm:prSet presAssocID="{A2DEA3A5-9316-4B63-B880-2AFF24D67B20}" presName="bgRect" presStyleLbl="bgShp" presStyleIdx="0" presStyleCnt="3"/>
      <dgm:spPr/>
    </dgm:pt>
    <dgm:pt modelId="{ADB2D98D-BF8D-4410-99C9-231F4040402F}" type="pres">
      <dgm:prSet presAssocID="{A2DEA3A5-9316-4B63-B880-2AFF24D67B2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list"/>
        </a:ext>
      </dgm:extLst>
    </dgm:pt>
    <dgm:pt modelId="{860A4212-95D3-40A8-B7E8-CAAC6C0CF2EF}" type="pres">
      <dgm:prSet presAssocID="{A2DEA3A5-9316-4B63-B880-2AFF24D67B20}" presName="spaceRect" presStyleCnt="0"/>
      <dgm:spPr/>
    </dgm:pt>
    <dgm:pt modelId="{723AC745-8F8A-4396-A5E4-3A306EABFCE6}" type="pres">
      <dgm:prSet presAssocID="{A2DEA3A5-9316-4B63-B880-2AFF24D67B20}" presName="parTx" presStyleLbl="revTx" presStyleIdx="0" presStyleCnt="3">
        <dgm:presLayoutVars>
          <dgm:chMax val="0"/>
          <dgm:chPref val="0"/>
        </dgm:presLayoutVars>
      </dgm:prSet>
      <dgm:spPr/>
    </dgm:pt>
    <dgm:pt modelId="{78583E25-AD94-41DD-B7E9-579735BCD83B}" type="pres">
      <dgm:prSet presAssocID="{738CEA51-8E0A-4821-B164-7AF95AEDAB2D}" presName="sibTrans" presStyleCnt="0"/>
      <dgm:spPr/>
    </dgm:pt>
    <dgm:pt modelId="{FC926E7D-D496-4485-9BE0-548EAFACA641}" type="pres">
      <dgm:prSet presAssocID="{F668A767-193B-4819-8618-0CE3B0CCD6DC}" presName="compNode" presStyleCnt="0"/>
      <dgm:spPr/>
    </dgm:pt>
    <dgm:pt modelId="{6B2856F4-9D3E-40D7-B841-672310D00702}" type="pres">
      <dgm:prSet presAssocID="{F668A767-193B-4819-8618-0CE3B0CCD6DC}" presName="bgRect" presStyleLbl="bgShp" presStyleIdx="1" presStyleCnt="3"/>
      <dgm:spPr/>
    </dgm:pt>
    <dgm:pt modelId="{27B3F773-4398-49C2-B179-29E43DA82647}" type="pres">
      <dgm:prSet presAssocID="{F668A767-193B-4819-8618-0CE3B0CCD6D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BE3553F0-4C86-432A-A2C9-E534F46D0E68}" type="pres">
      <dgm:prSet presAssocID="{F668A767-193B-4819-8618-0CE3B0CCD6DC}" presName="spaceRect" presStyleCnt="0"/>
      <dgm:spPr/>
    </dgm:pt>
    <dgm:pt modelId="{6F08AB49-0646-4519-A0DA-1D163EA487EE}" type="pres">
      <dgm:prSet presAssocID="{F668A767-193B-4819-8618-0CE3B0CCD6DC}" presName="parTx" presStyleLbl="revTx" presStyleIdx="1" presStyleCnt="3">
        <dgm:presLayoutVars>
          <dgm:chMax val="0"/>
          <dgm:chPref val="0"/>
        </dgm:presLayoutVars>
      </dgm:prSet>
      <dgm:spPr/>
    </dgm:pt>
    <dgm:pt modelId="{CE956B38-7C7F-4D31-BA89-57812DA09D33}" type="pres">
      <dgm:prSet presAssocID="{EF77F92D-A388-4265-A2C4-58056A078735}" presName="sibTrans" presStyleCnt="0"/>
      <dgm:spPr/>
    </dgm:pt>
    <dgm:pt modelId="{8FB7FB4B-1977-4FE5-AB44-8DCADAE85BC3}" type="pres">
      <dgm:prSet presAssocID="{4E65B5ED-6698-4715-9F5A-6A9FC52129EC}" presName="compNode" presStyleCnt="0"/>
      <dgm:spPr/>
    </dgm:pt>
    <dgm:pt modelId="{3BFA022C-1590-4468-8822-8046F3E76D79}" type="pres">
      <dgm:prSet presAssocID="{4E65B5ED-6698-4715-9F5A-6A9FC52129EC}" presName="bgRect" presStyleLbl="bgShp" presStyleIdx="2" presStyleCnt="3"/>
      <dgm:spPr/>
    </dgm:pt>
    <dgm:pt modelId="{027488BA-E776-49B2-A6EE-B79318079613}" type="pres">
      <dgm:prSet presAssocID="{4E65B5ED-6698-4715-9F5A-6A9FC52129E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Bar Chart"/>
        </a:ext>
      </dgm:extLst>
    </dgm:pt>
    <dgm:pt modelId="{E8417D71-185B-482B-B235-8F4F540D3766}" type="pres">
      <dgm:prSet presAssocID="{4E65B5ED-6698-4715-9F5A-6A9FC52129EC}" presName="spaceRect" presStyleCnt="0"/>
      <dgm:spPr/>
    </dgm:pt>
    <dgm:pt modelId="{E1139265-7A97-4D9D-AA1C-DF34B1D613BC}" type="pres">
      <dgm:prSet presAssocID="{4E65B5ED-6698-4715-9F5A-6A9FC52129EC}" presName="parTx" presStyleLbl="revTx" presStyleIdx="2" presStyleCnt="3">
        <dgm:presLayoutVars>
          <dgm:chMax val="0"/>
          <dgm:chPref val="0"/>
        </dgm:presLayoutVars>
      </dgm:prSet>
      <dgm:spPr/>
    </dgm:pt>
  </dgm:ptLst>
  <dgm:cxnLst>
    <dgm:cxn modelId="{066CCD06-9C01-4089-B0B1-07E43D971BFB}" srcId="{32AB7770-B7FA-4603-B389-564C414E9C95}" destId="{A2DEA3A5-9316-4B63-B880-2AFF24D67B20}" srcOrd="0" destOrd="0" parTransId="{943738A1-865B-4F62-80D9-F2915CCAEDC8}" sibTransId="{738CEA51-8E0A-4821-B164-7AF95AEDAB2D}"/>
    <dgm:cxn modelId="{D492E12D-0E4F-417E-849D-DE438337FFC8}" srcId="{32AB7770-B7FA-4603-B389-564C414E9C95}" destId="{4E65B5ED-6698-4715-9F5A-6A9FC52129EC}" srcOrd="2" destOrd="0" parTransId="{CEFAAA09-632E-4FDE-8409-EC3469D0F727}" sibTransId="{8869469E-7A53-470B-BB60-CC2AD040315A}"/>
    <dgm:cxn modelId="{4AB5A747-F067-4EBB-8A35-3A0A595EF09A}" type="presOf" srcId="{F668A767-193B-4819-8618-0CE3B0CCD6DC}" destId="{6F08AB49-0646-4519-A0DA-1D163EA487EE}" srcOrd="0" destOrd="0" presId="urn:microsoft.com/office/officeart/2018/2/layout/IconVerticalSolidList"/>
    <dgm:cxn modelId="{2D3C0D8A-46CF-46EB-BB3D-F76D45CD11E4}" type="presOf" srcId="{32AB7770-B7FA-4603-B389-564C414E9C95}" destId="{57470822-3E34-4584-95A0-C918BD64E248}" srcOrd="0" destOrd="0" presId="urn:microsoft.com/office/officeart/2018/2/layout/IconVerticalSolidList"/>
    <dgm:cxn modelId="{D3C2CE93-1AA3-4E55-A1E3-D77E6D376537}" srcId="{32AB7770-B7FA-4603-B389-564C414E9C95}" destId="{F668A767-193B-4819-8618-0CE3B0CCD6DC}" srcOrd="1" destOrd="0" parTransId="{62600349-371F-4222-9941-4B461F724997}" sibTransId="{EF77F92D-A388-4265-A2C4-58056A078735}"/>
    <dgm:cxn modelId="{098D09A6-1312-4DB0-8010-D171904124B6}" type="presOf" srcId="{4E65B5ED-6698-4715-9F5A-6A9FC52129EC}" destId="{E1139265-7A97-4D9D-AA1C-DF34B1D613BC}" srcOrd="0" destOrd="0" presId="urn:microsoft.com/office/officeart/2018/2/layout/IconVerticalSolidList"/>
    <dgm:cxn modelId="{7C5D73C6-38B3-40AD-9D2C-BF70058C5763}" type="presOf" srcId="{A2DEA3A5-9316-4B63-B880-2AFF24D67B20}" destId="{723AC745-8F8A-4396-A5E4-3A306EABFCE6}" srcOrd="0" destOrd="0" presId="urn:microsoft.com/office/officeart/2018/2/layout/IconVerticalSolidList"/>
    <dgm:cxn modelId="{2D9A5C28-A539-4961-B9B3-7793A79C199D}" type="presParOf" srcId="{57470822-3E34-4584-95A0-C918BD64E248}" destId="{EDAE150E-42EC-4956-A4F3-205CFC88C65F}" srcOrd="0" destOrd="0" presId="urn:microsoft.com/office/officeart/2018/2/layout/IconVerticalSolidList"/>
    <dgm:cxn modelId="{8EB4AAC3-315F-4A50-9F6D-73A8E96C3F56}" type="presParOf" srcId="{EDAE150E-42EC-4956-A4F3-205CFC88C65F}" destId="{5D1C9078-AC1C-4611-9FEA-B490BA11CC9E}" srcOrd="0" destOrd="0" presId="urn:microsoft.com/office/officeart/2018/2/layout/IconVerticalSolidList"/>
    <dgm:cxn modelId="{373DA91B-5940-407D-A535-0434A6E0EABE}" type="presParOf" srcId="{EDAE150E-42EC-4956-A4F3-205CFC88C65F}" destId="{ADB2D98D-BF8D-4410-99C9-231F4040402F}" srcOrd="1" destOrd="0" presId="urn:microsoft.com/office/officeart/2018/2/layout/IconVerticalSolidList"/>
    <dgm:cxn modelId="{A85F0B50-07BC-43E5-BD7D-02CCEE14D858}" type="presParOf" srcId="{EDAE150E-42EC-4956-A4F3-205CFC88C65F}" destId="{860A4212-95D3-40A8-B7E8-CAAC6C0CF2EF}" srcOrd="2" destOrd="0" presId="urn:microsoft.com/office/officeart/2018/2/layout/IconVerticalSolidList"/>
    <dgm:cxn modelId="{B1CC69FE-D7F0-45F1-98AB-95F55ED801EC}" type="presParOf" srcId="{EDAE150E-42EC-4956-A4F3-205CFC88C65F}" destId="{723AC745-8F8A-4396-A5E4-3A306EABFCE6}" srcOrd="3" destOrd="0" presId="urn:microsoft.com/office/officeart/2018/2/layout/IconVerticalSolidList"/>
    <dgm:cxn modelId="{572A7B19-0ECA-4F21-8743-59FC67A2E7E7}" type="presParOf" srcId="{57470822-3E34-4584-95A0-C918BD64E248}" destId="{78583E25-AD94-41DD-B7E9-579735BCD83B}" srcOrd="1" destOrd="0" presId="urn:microsoft.com/office/officeart/2018/2/layout/IconVerticalSolidList"/>
    <dgm:cxn modelId="{E33BE4BD-8B28-4AFD-A140-17410BA10D07}" type="presParOf" srcId="{57470822-3E34-4584-95A0-C918BD64E248}" destId="{FC926E7D-D496-4485-9BE0-548EAFACA641}" srcOrd="2" destOrd="0" presId="urn:microsoft.com/office/officeart/2018/2/layout/IconVerticalSolidList"/>
    <dgm:cxn modelId="{72EF5895-DA4D-46C7-8D84-BF55AAA11B52}" type="presParOf" srcId="{FC926E7D-D496-4485-9BE0-548EAFACA641}" destId="{6B2856F4-9D3E-40D7-B841-672310D00702}" srcOrd="0" destOrd="0" presId="urn:microsoft.com/office/officeart/2018/2/layout/IconVerticalSolidList"/>
    <dgm:cxn modelId="{0EF95E5E-711F-445E-9BD0-DEB527DEFFFD}" type="presParOf" srcId="{FC926E7D-D496-4485-9BE0-548EAFACA641}" destId="{27B3F773-4398-49C2-B179-29E43DA82647}" srcOrd="1" destOrd="0" presId="urn:microsoft.com/office/officeart/2018/2/layout/IconVerticalSolidList"/>
    <dgm:cxn modelId="{044ADAAD-2EF7-477D-9E5C-71C768DBCE44}" type="presParOf" srcId="{FC926E7D-D496-4485-9BE0-548EAFACA641}" destId="{BE3553F0-4C86-432A-A2C9-E534F46D0E68}" srcOrd="2" destOrd="0" presId="urn:microsoft.com/office/officeart/2018/2/layout/IconVerticalSolidList"/>
    <dgm:cxn modelId="{05615915-91F8-4C32-860B-9308C9AA7C84}" type="presParOf" srcId="{FC926E7D-D496-4485-9BE0-548EAFACA641}" destId="{6F08AB49-0646-4519-A0DA-1D163EA487EE}" srcOrd="3" destOrd="0" presId="urn:microsoft.com/office/officeart/2018/2/layout/IconVerticalSolidList"/>
    <dgm:cxn modelId="{2936F85E-3B66-49AA-9AE1-F4F5CCF59E66}" type="presParOf" srcId="{57470822-3E34-4584-95A0-C918BD64E248}" destId="{CE956B38-7C7F-4D31-BA89-57812DA09D33}" srcOrd="3" destOrd="0" presId="urn:microsoft.com/office/officeart/2018/2/layout/IconVerticalSolidList"/>
    <dgm:cxn modelId="{FDBAB93E-1163-42E0-A6ED-2F575B920E36}" type="presParOf" srcId="{57470822-3E34-4584-95A0-C918BD64E248}" destId="{8FB7FB4B-1977-4FE5-AB44-8DCADAE85BC3}" srcOrd="4" destOrd="0" presId="urn:microsoft.com/office/officeart/2018/2/layout/IconVerticalSolidList"/>
    <dgm:cxn modelId="{4BEDC18A-FFCE-4741-83BD-600165B5EEB9}" type="presParOf" srcId="{8FB7FB4B-1977-4FE5-AB44-8DCADAE85BC3}" destId="{3BFA022C-1590-4468-8822-8046F3E76D79}" srcOrd="0" destOrd="0" presId="urn:microsoft.com/office/officeart/2018/2/layout/IconVerticalSolidList"/>
    <dgm:cxn modelId="{4CEC2EEB-2AFB-4825-A23A-1C6D6A33097A}" type="presParOf" srcId="{8FB7FB4B-1977-4FE5-AB44-8DCADAE85BC3}" destId="{027488BA-E776-49B2-A6EE-B79318079613}" srcOrd="1" destOrd="0" presId="urn:microsoft.com/office/officeart/2018/2/layout/IconVerticalSolidList"/>
    <dgm:cxn modelId="{5A54BDC2-E284-42CC-B3F7-DCBD065A8D08}" type="presParOf" srcId="{8FB7FB4B-1977-4FE5-AB44-8DCADAE85BC3}" destId="{E8417D71-185B-482B-B235-8F4F540D3766}" srcOrd="2" destOrd="0" presId="urn:microsoft.com/office/officeart/2018/2/layout/IconVerticalSolidList"/>
    <dgm:cxn modelId="{BFF7076B-8662-424D-A6CC-C8495C792F15}" type="presParOf" srcId="{8FB7FB4B-1977-4FE5-AB44-8DCADAE85BC3}" destId="{E1139265-7A97-4D9D-AA1C-DF34B1D613B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287051-ACAC-4B90-BCAD-55BC9B34F522}"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22376763-20AF-45E7-B389-18D2550C23D7}">
      <dgm:prSet/>
      <dgm:spPr/>
      <dgm:t>
        <a:bodyPr/>
        <a:lstStyle/>
        <a:p>
          <a:r>
            <a:rPr lang="en-US"/>
            <a:t>For the first hypothesis, we found that the net industry immigration rate and the industry employment growth rate  in the U.S. are positively correlated between 2015 and 2018, in addition to two industry classification (Arts, entertainment and recreation and Manufacturing).  However, China has no obvious correlation.</a:t>
          </a:r>
        </a:p>
      </dgm:t>
    </dgm:pt>
    <dgm:pt modelId="{8EA4373F-CAC5-4EFF-A98C-9DBF798545DC}" type="parTrans" cxnId="{A94AAA6C-D43A-4C43-B25F-7F3D7CDB4C13}">
      <dgm:prSet/>
      <dgm:spPr/>
      <dgm:t>
        <a:bodyPr/>
        <a:lstStyle/>
        <a:p>
          <a:endParaRPr lang="en-US"/>
        </a:p>
      </dgm:t>
    </dgm:pt>
    <dgm:pt modelId="{B59A8306-B912-4B83-9575-7D7411BD8DB3}" type="sibTrans" cxnId="{A94AAA6C-D43A-4C43-B25F-7F3D7CDB4C13}">
      <dgm:prSet/>
      <dgm:spPr/>
      <dgm:t>
        <a:bodyPr/>
        <a:lstStyle/>
        <a:p>
          <a:endParaRPr lang="en-US"/>
        </a:p>
      </dgm:t>
    </dgm:pt>
    <dgm:pt modelId="{42D98867-3867-420B-B34A-FEF5CB8B97CD}">
      <dgm:prSet/>
      <dgm:spPr/>
      <dgm:t>
        <a:bodyPr/>
        <a:lstStyle/>
        <a:p>
          <a:r>
            <a:rPr lang="en-US"/>
            <a:t>For the second hypothesis, the trend of Industry Net Immigration Rate is similar between China and the United States (2015 - 2018), in addition to manufacturing. </a:t>
          </a:r>
        </a:p>
      </dgm:t>
    </dgm:pt>
    <dgm:pt modelId="{4DFB408B-15F3-4C0A-B7C6-D0DA81A1FAD2}" type="parTrans" cxnId="{A2C48D97-FF80-4838-AA8A-95FDB2A5FB44}">
      <dgm:prSet/>
      <dgm:spPr/>
      <dgm:t>
        <a:bodyPr/>
        <a:lstStyle/>
        <a:p>
          <a:endParaRPr lang="en-US"/>
        </a:p>
      </dgm:t>
    </dgm:pt>
    <dgm:pt modelId="{D6DA9714-94EE-4932-94A2-E7F505BBBD51}" type="sibTrans" cxnId="{A2C48D97-FF80-4838-AA8A-95FDB2A5FB44}">
      <dgm:prSet/>
      <dgm:spPr/>
      <dgm:t>
        <a:bodyPr/>
        <a:lstStyle/>
        <a:p>
          <a:endParaRPr lang="en-US"/>
        </a:p>
      </dgm:t>
    </dgm:pt>
    <dgm:pt modelId="{B5ACA949-6F20-47F4-8112-8130300A59B4}">
      <dgm:prSet/>
      <dgm:spPr/>
      <dgm:t>
        <a:bodyPr/>
        <a:lstStyle/>
        <a:p>
          <a:r>
            <a:rPr lang="en-US"/>
            <a:t>For the third hypothesis, the trend of Industry Employment Growth Rate is basically opposite between China and the United States (2015 - 2018), in addition to Financial and insurance activities. </a:t>
          </a:r>
        </a:p>
      </dgm:t>
    </dgm:pt>
    <dgm:pt modelId="{518B9CA3-31FD-4F65-9FC7-3A5F11FFBDA4}" type="parTrans" cxnId="{D7FB46C5-F679-4C03-9EE6-8105F1BF7986}">
      <dgm:prSet/>
      <dgm:spPr/>
      <dgm:t>
        <a:bodyPr/>
        <a:lstStyle/>
        <a:p>
          <a:endParaRPr lang="en-US"/>
        </a:p>
      </dgm:t>
    </dgm:pt>
    <dgm:pt modelId="{4B395A5C-AA9A-4A6A-93A6-BE270BF6B484}" type="sibTrans" cxnId="{D7FB46C5-F679-4C03-9EE6-8105F1BF7986}">
      <dgm:prSet/>
      <dgm:spPr/>
      <dgm:t>
        <a:bodyPr/>
        <a:lstStyle/>
        <a:p>
          <a:endParaRPr lang="en-US"/>
        </a:p>
      </dgm:t>
    </dgm:pt>
    <dgm:pt modelId="{2F8EA5BC-0DA5-4D32-9D57-5196D1A125F7}" type="pres">
      <dgm:prSet presAssocID="{F4287051-ACAC-4B90-BCAD-55BC9B34F522}" presName="root" presStyleCnt="0">
        <dgm:presLayoutVars>
          <dgm:dir/>
          <dgm:resizeHandles val="exact"/>
        </dgm:presLayoutVars>
      </dgm:prSet>
      <dgm:spPr/>
    </dgm:pt>
    <dgm:pt modelId="{A2B965F2-6D97-4D0B-9F12-B00D412D49B8}" type="pres">
      <dgm:prSet presAssocID="{22376763-20AF-45E7-B389-18D2550C23D7}" presName="compNode" presStyleCnt="0"/>
      <dgm:spPr/>
    </dgm:pt>
    <dgm:pt modelId="{CE826163-F596-41E1-984C-8D890DCB6603}" type="pres">
      <dgm:prSet presAssocID="{22376763-20AF-45E7-B389-18D2550C23D7}" presName="bgRect" presStyleLbl="bgShp" presStyleIdx="0" presStyleCnt="3"/>
      <dgm:spPr/>
    </dgm:pt>
    <dgm:pt modelId="{BFEB463D-9B43-4050-9823-67C9A247D2B1}" type="pres">
      <dgm:prSet presAssocID="{22376763-20AF-45E7-B389-18D2550C23D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74A2FBA6-CD29-4E1B-A5E3-A7EE06520BDA}" type="pres">
      <dgm:prSet presAssocID="{22376763-20AF-45E7-B389-18D2550C23D7}" presName="spaceRect" presStyleCnt="0"/>
      <dgm:spPr/>
    </dgm:pt>
    <dgm:pt modelId="{39BCD40A-C43B-435D-AF58-CAAA75A48914}" type="pres">
      <dgm:prSet presAssocID="{22376763-20AF-45E7-B389-18D2550C23D7}" presName="parTx" presStyleLbl="revTx" presStyleIdx="0" presStyleCnt="3">
        <dgm:presLayoutVars>
          <dgm:chMax val="0"/>
          <dgm:chPref val="0"/>
        </dgm:presLayoutVars>
      </dgm:prSet>
      <dgm:spPr/>
    </dgm:pt>
    <dgm:pt modelId="{E3566239-B544-4E82-8CFB-F0016B124E24}" type="pres">
      <dgm:prSet presAssocID="{B59A8306-B912-4B83-9575-7D7411BD8DB3}" presName="sibTrans" presStyleCnt="0"/>
      <dgm:spPr/>
    </dgm:pt>
    <dgm:pt modelId="{5B1A6E87-EFAF-4E5B-8650-0BDFE6A49363}" type="pres">
      <dgm:prSet presAssocID="{42D98867-3867-420B-B34A-FEF5CB8B97CD}" presName="compNode" presStyleCnt="0"/>
      <dgm:spPr/>
    </dgm:pt>
    <dgm:pt modelId="{C0A3E97B-E116-4A9C-9CFE-91BD622165F8}" type="pres">
      <dgm:prSet presAssocID="{42D98867-3867-420B-B34A-FEF5CB8B97CD}" presName="bgRect" presStyleLbl="bgShp" presStyleIdx="1" presStyleCnt="3"/>
      <dgm:spPr/>
    </dgm:pt>
    <dgm:pt modelId="{BE1E7EB2-348C-43AB-9872-1E6EE4D02699}" type="pres">
      <dgm:prSet presAssocID="{42D98867-3867-420B-B34A-FEF5CB8B97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72F54939-90F5-4AB9-B175-301E18596CBA}" type="pres">
      <dgm:prSet presAssocID="{42D98867-3867-420B-B34A-FEF5CB8B97CD}" presName="spaceRect" presStyleCnt="0"/>
      <dgm:spPr/>
    </dgm:pt>
    <dgm:pt modelId="{3055AA26-A6D6-45AE-A68F-1675181054EB}" type="pres">
      <dgm:prSet presAssocID="{42D98867-3867-420B-B34A-FEF5CB8B97CD}" presName="parTx" presStyleLbl="revTx" presStyleIdx="1" presStyleCnt="3">
        <dgm:presLayoutVars>
          <dgm:chMax val="0"/>
          <dgm:chPref val="0"/>
        </dgm:presLayoutVars>
      </dgm:prSet>
      <dgm:spPr/>
    </dgm:pt>
    <dgm:pt modelId="{D2283447-B9B3-4FC0-A889-590ED38988F9}" type="pres">
      <dgm:prSet presAssocID="{D6DA9714-94EE-4932-94A2-E7F505BBBD51}" presName="sibTrans" presStyleCnt="0"/>
      <dgm:spPr/>
    </dgm:pt>
    <dgm:pt modelId="{06033FF7-5974-4DD1-B4D9-6219ED8DA7B0}" type="pres">
      <dgm:prSet presAssocID="{B5ACA949-6F20-47F4-8112-8130300A59B4}" presName="compNode" presStyleCnt="0"/>
      <dgm:spPr/>
    </dgm:pt>
    <dgm:pt modelId="{DB5E3708-3F21-4E82-A7F7-615D40401B33}" type="pres">
      <dgm:prSet presAssocID="{B5ACA949-6F20-47F4-8112-8130300A59B4}" presName="bgRect" presStyleLbl="bgShp" presStyleIdx="2" presStyleCnt="3"/>
      <dgm:spPr/>
    </dgm:pt>
    <dgm:pt modelId="{81EAA0B6-B0CF-419B-8B6C-29900BDFDA50}" type="pres">
      <dgm:prSet presAssocID="{B5ACA949-6F20-47F4-8112-8130300A59B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70172D77-EDB0-4A8D-A634-CD55F01603E5}" type="pres">
      <dgm:prSet presAssocID="{B5ACA949-6F20-47F4-8112-8130300A59B4}" presName="spaceRect" presStyleCnt="0"/>
      <dgm:spPr/>
    </dgm:pt>
    <dgm:pt modelId="{CF7B8400-932A-4663-AAF6-2515411E5E75}" type="pres">
      <dgm:prSet presAssocID="{B5ACA949-6F20-47F4-8112-8130300A59B4}" presName="parTx" presStyleLbl="revTx" presStyleIdx="2" presStyleCnt="3">
        <dgm:presLayoutVars>
          <dgm:chMax val="0"/>
          <dgm:chPref val="0"/>
        </dgm:presLayoutVars>
      </dgm:prSet>
      <dgm:spPr/>
    </dgm:pt>
  </dgm:ptLst>
  <dgm:cxnLst>
    <dgm:cxn modelId="{285D2627-E0D6-4A85-A1BB-85AA732BEFB1}" type="presOf" srcId="{22376763-20AF-45E7-B389-18D2550C23D7}" destId="{39BCD40A-C43B-435D-AF58-CAAA75A48914}" srcOrd="0" destOrd="0" presId="urn:microsoft.com/office/officeart/2018/2/layout/IconVerticalSolidList"/>
    <dgm:cxn modelId="{A94AAA6C-D43A-4C43-B25F-7F3D7CDB4C13}" srcId="{F4287051-ACAC-4B90-BCAD-55BC9B34F522}" destId="{22376763-20AF-45E7-B389-18D2550C23D7}" srcOrd="0" destOrd="0" parTransId="{8EA4373F-CAC5-4EFF-A98C-9DBF798545DC}" sibTransId="{B59A8306-B912-4B83-9575-7D7411BD8DB3}"/>
    <dgm:cxn modelId="{8897FD70-7B87-49ED-9FEB-52773E297719}" type="presOf" srcId="{B5ACA949-6F20-47F4-8112-8130300A59B4}" destId="{CF7B8400-932A-4663-AAF6-2515411E5E75}" srcOrd="0" destOrd="0" presId="urn:microsoft.com/office/officeart/2018/2/layout/IconVerticalSolidList"/>
    <dgm:cxn modelId="{A2C48D97-FF80-4838-AA8A-95FDB2A5FB44}" srcId="{F4287051-ACAC-4B90-BCAD-55BC9B34F522}" destId="{42D98867-3867-420B-B34A-FEF5CB8B97CD}" srcOrd="1" destOrd="0" parTransId="{4DFB408B-15F3-4C0A-B7C6-D0DA81A1FAD2}" sibTransId="{D6DA9714-94EE-4932-94A2-E7F505BBBD51}"/>
    <dgm:cxn modelId="{D7FB46C5-F679-4C03-9EE6-8105F1BF7986}" srcId="{F4287051-ACAC-4B90-BCAD-55BC9B34F522}" destId="{B5ACA949-6F20-47F4-8112-8130300A59B4}" srcOrd="2" destOrd="0" parTransId="{518B9CA3-31FD-4F65-9FC7-3A5F11FFBDA4}" sibTransId="{4B395A5C-AA9A-4A6A-93A6-BE270BF6B484}"/>
    <dgm:cxn modelId="{616795DA-9C8F-4FC2-81BC-F3BDB8F40EA6}" type="presOf" srcId="{F4287051-ACAC-4B90-BCAD-55BC9B34F522}" destId="{2F8EA5BC-0DA5-4D32-9D57-5196D1A125F7}" srcOrd="0" destOrd="0" presId="urn:microsoft.com/office/officeart/2018/2/layout/IconVerticalSolidList"/>
    <dgm:cxn modelId="{C4420EE7-D618-45DA-A233-C7BEA75C41F3}" type="presOf" srcId="{42D98867-3867-420B-B34A-FEF5CB8B97CD}" destId="{3055AA26-A6D6-45AE-A68F-1675181054EB}" srcOrd="0" destOrd="0" presId="urn:microsoft.com/office/officeart/2018/2/layout/IconVerticalSolidList"/>
    <dgm:cxn modelId="{EA8B3AB6-2AEF-4A6B-9322-A30A2C8E36B6}" type="presParOf" srcId="{2F8EA5BC-0DA5-4D32-9D57-5196D1A125F7}" destId="{A2B965F2-6D97-4D0B-9F12-B00D412D49B8}" srcOrd="0" destOrd="0" presId="urn:microsoft.com/office/officeart/2018/2/layout/IconVerticalSolidList"/>
    <dgm:cxn modelId="{0F36314E-AA65-45A2-A828-991BB336E2F3}" type="presParOf" srcId="{A2B965F2-6D97-4D0B-9F12-B00D412D49B8}" destId="{CE826163-F596-41E1-984C-8D890DCB6603}" srcOrd="0" destOrd="0" presId="urn:microsoft.com/office/officeart/2018/2/layout/IconVerticalSolidList"/>
    <dgm:cxn modelId="{70952057-1BDD-4B73-8CEB-39EE87BEF3F3}" type="presParOf" srcId="{A2B965F2-6D97-4D0B-9F12-B00D412D49B8}" destId="{BFEB463D-9B43-4050-9823-67C9A247D2B1}" srcOrd="1" destOrd="0" presId="urn:microsoft.com/office/officeart/2018/2/layout/IconVerticalSolidList"/>
    <dgm:cxn modelId="{3EDC3B33-A05F-4E2A-BF53-D00A45F75658}" type="presParOf" srcId="{A2B965F2-6D97-4D0B-9F12-B00D412D49B8}" destId="{74A2FBA6-CD29-4E1B-A5E3-A7EE06520BDA}" srcOrd="2" destOrd="0" presId="urn:microsoft.com/office/officeart/2018/2/layout/IconVerticalSolidList"/>
    <dgm:cxn modelId="{BCA775E2-CC24-47B8-9CBE-B9C82B181E32}" type="presParOf" srcId="{A2B965F2-6D97-4D0B-9F12-B00D412D49B8}" destId="{39BCD40A-C43B-435D-AF58-CAAA75A48914}" srcOrd="3" destOrd="0" presId="urn:microsoft.com/office/officeart/2018/2/layout/IconVerticalSolidList"/>
    <dgm:cxn modelId="{5C0990C9-702A-4C17-88DF-786BCF5A883C}" type="presParOf" srcId="{2F8EA5BC-0DA5-4D32-9D57-5196D1A125F7}" destId="{E3566239-B544-4E82-8CFB-F0016B124E24}" srcOrd="1" destOrd="0" presId="urn:microsoft.com/office/officeart/2018/2/layout/IconVerticalSolidList"/>
    <dgm:cxn modelId="{316A0E4B-3394-4935-9F8E-81B2A3443C60}" type="presParOf" srcId="{2F8EA5BC-0DA5-4D32-9D57-5196D1A125F7}" destId="{5B1A6E87-EFAF-4E5B-8650-0BDFE6A49363}" srcOrd="2" destOrd="0" presId="urn:microsoft.com/office/officeart/2018/2/layout/IconVerticalSolidList"/>
    <dgm:cxn modelId="{CD879856-B9D4-4127-B4FD-F9A4DEE82605}" type="presParOf" srcId="{5B1A6E87-EFAF-4E5B-8650-0BDFE6A49363}" destId="{C0A3E97B-E116-4A9C-9CFE-91BD622165F8}" srcOrd="0" destOrd="0" presId="urn:microsoft.com/office/officeart/2018/2/layout/IconVerticalSolidList"/>
    <dgm:cxn modelId="{498702D0-197C-4B62-968E-8EC5492BC505}" type="presParOf" srcId="{5B1A6E87-EFAF-4E5B-8650-0BDFE6A49363}" destId="{BE1E7EB2-348C-43AB-9872-1E6EE4D02699}" srcOrd="1" destOrd="0" presId="urn:microsoft.com/office/officeart/2018/2/layout/IconVerticalSolidList"/>
    <dgm:cxn modelId="{BF8887E7-38F4-4FF1-8B0F-117783ADEEC4}" type="presParOf" srcId="{5B1A6E87-EFAF-4E5B-8650-0BDFE6A49363}" destId="{72F54939-90F5-4AB9-B175-301E18596CBA}" srcOrd="2" destOrd="0" presId="urn:microsoft.com/office/officeart/2018/2/layout/IconVerticalSolidList"/>
    <dgm:cxn modelId="{EF597A74-C00A-49CF-B0A6-499CEEF78E33}" type="presParOf" srcId="{5B1A6E87-EFAF-4E5B-8650-0BDFE6A49363}" destId="{3055AA26-A6D6-45AE-A68F-1675181054EB}" srcOrd="3" destOrd="0" presId="urn:microsoft.com/office/officeart/2018/2/layout/IconVerticalSolidList"/>
    <dgm:cxn modelId="{5AAC3D35-0CCB-480B-88BC-C1B3D99A080C}" type="presParOf" srcId="{2F8EA5BC-0DA5-4D32-9D57-5196D1A125F7}" destId="{D2283447-B9B3-4FC0-A889-590ED38988F9}" srcOrd="3" destOrd="0" presId="urn:microsoft.com/office/officeart/2018/2/layout/IconVerticalSolidList"/>
    <dgm:cxn modelId="{78385E02-5C03-496D-941E-7D07FFC38B6E}" type="presParOf" srcId="{2F8EA5BC-0DA5-4D32-9D57-5196D1A125F7}" destId="{06033FF7-5974-4DD1-B4D9-6219ED8DA7B0}" srcOrd="4" destOrd="0" presId="urn:microsoft.com/office/officeart/2018/2/layout/IconVerticalSolidList"/>
    <dgm:cxn modelId="{9DA056E9-5C8C-47DA-B05C-3581EBAA3261}" type="presParOf" srcId="{06033FF7-5974-4DD1-B4D9-6219ED8DA7B0}" destId="{DB5E3708-3F21-4E82-A7F7-615D40401B33}" srcOrd="0" destOrd="0" presId="urn:microsoft.com/office/officeart/2018/2/layout/IconVerticalSolidList"/>
    <dgm:cxn modelId="{0B3D2C90-A15F-4B1A-95BF-B4063F83D864}" type="presParOf" srcId="{06033FF7-5974-4DD1-B4D9-6219ED8DA7B0}" destId="{81EAA0B6-B0CF-419B-8B6C-29900BDFDA50}" srcOrd="1" destOrd="0" presId="urn:microsoft.com/office/officeart/2018/2/layout/IconVerticalSolidList"/>
    <dgm:cxn modelId="{AB3E6EF9-A5E9-431C-9FFB-7FF3A319DFD2}" type="presParOf" srcId="{06033FF7-5974-4DD1-B4D9-6219ED8DA7B0}" destId="{70172D77-EDB0-4A8D-A634-CD55F01603E5}" srcOrd="2" destOrd="0" presId="urn:microsoft.com/office/officeart/2018/2/layout/IconVerticalSolidList"/>
    <dgm:cxn modelId="{5C9B267E-9B58-4700-92CB-7C2C931C6BBD}" type="presParOf" srcId="{06033FF7-5974-4DD1-B4D9-6219ED8DA7B0}" destId="{CF7B8400-932A-4663-AAF6-2515411E5E7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4BC090-7604-405A-AECF-791E264EA505}"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C4FCACC-7CA8-479C-9386-C2E6D5E5A187}">
      <dgm:prSet/>
      <dgm:spPr/>
      <dgm:t>
        <a:bodyPr/>
        <a:lstStyle/>
        <a:p>
          <a:r>
            <a:rPr lang="en-US"/>
            <a:t>Merge 4 dataset (industry migration-- industry needs skills--skill migration--skill penetration rate)</a:t>
          </a:r>
        </a:p>
      </dgm:t>
    </dgm:pt>
    <dgm:pt modelId="{401A0464-EEBE-4E2E-B1ED-8DF39B5D459F}" type="parTrans" cxnId="{93071A2B-0F53-49ED-B90F-1F0F933322B4}">
      <dgm:prSet/>
      <dgm:spPr/>
      <dgm:t>
        <a:bodyPr/>
        <a:lstStyle/>
        <a:p>
          <a:endParaRPr lang="en-US"/>
        </a:p>
      </dgm:t>
    </dgm:pt>
    <dgm:pt modelId="{C87A9D10-7B39-4545-B729-19D66308D402}" type="sibTrans" cxnId="{93071A2B-0F53-49ED-B90F-1F0F933322B4}">
      <dgm:prSet/>
      <dgm:spPr/>
      <dgm:t>
        <a:bodyPr/>
        <a:lstStyle/>
        <a:p>
          <a:endParaRPr lang="en-US"/>
        </a:p>
      </dgm:t>
    </dgm:pt>
    <dgm:pt modelId="{75E2E757-4D48-4F1F-85F6-8FAB2EA930D8}">
      <dgm:prSet/>
      <dgm:spPr/>
      <dgm:t>
        <a:bodyPr/>
        <a:lstStyle/>
        <a:p>
          <a:r>
            <a:rPr lang="en-US"/>
            <a:t>Calculate the difference </a:t>
          </a:r>
        </a:p>
      </dgm:t>
    </dgm:pt>
    <dgm:pt modelId="{3FD28F55-0F65-4206-A068-F24C0082F578}" type="parTrans" cxnId="{8CD18F70-24B5-4498-949E-403B2BEB7E48}">
      <dgm:prSet/>
      <dgm:spPr/>
      <dgm:t>
        <a:bodyPr/>
        <a:lstStyle/>
        <a:p>
          <a:endParaRPr lang="en-US"/>
        </a:p>
      </dgm:t>
    </dgm:pt>
    <dgm:pt modelId="{3B57BCCE-DAF9-4E62-9CF9-B6251C9B7B52}" type="sibTrans" cxnId="{8CD18F70-24B5-4498-949E-403B2BEB7E48}">
      <dgm:prSet/>
      <dgm:spPr/>
      <dgm:t>
        <a:bodyPr/>
        <a:lstStyle/>
        <a:p>
          <a:endParaRPr lang="en-US"/>
        </a:p>
      </dgm:t>
    </dgm:pt>
    <dgm:pt modelId="{5C113AA1-3A60-4B23-AE0E-FA0C12AAEAC7}">
      <dgm:prSet/>
      <dgm:spPr/>
      <dgm:t>
        <a:bodyPr/>
        <a:lstStyle/>
        <a:p>
          <a:r>
            <a:rPr lang="en-US"/>
            <a:t>Drawing plot by using calculated difference value</a:t>
          </a:r>
        </a:p>
      </dgm:t>
    </dgm:pt>
    <dgm:pt modelId="{5DDB8F8E-D2B7-4ABB-B3F9-5C44316975C7}" type="parTrans" cxnId="{1D5E0C05-A6FD-439E-B257-8EC3EBBFA6A3}">
      <dgm:prSet/>
      <dgm:spPr/>
      <dgm:t>
        <a:bodyPr/>
        <a:lstStyle/>
        <a:p>
          <a:endParaRPr lang="en-US"/>
        </a:p>
      </dgm:t>
    </dgm:pt>
    <dgm:pt modelId="{3CAFA2EC-60F5-446C-B459-4EBBB910114F}" type="sibTrans" cxnId="{1D5E0C05-A6FD-439E-B257-8EC3EBBFA6A3}">
      <dgm:prSet/>
      <dgm:spPr/>
      <dgm:t>
        <a:bodyPr/>
        <a:lstStyle/>
        <a:p>
          <a:endParaRPr lang="en-US"/>
        </a:p>
      </dgm:t>
    </dgm:pt>
    <dgm:pt modelId="{8497BE8A-40E9-4CEA-B735-C2C92CC2C05E}">
      <dgm:prSet/>
      <dgm:spPr/>
      <dgm:t>
        <a:bodyPr/>
        <a:lstStyle/>
        <a:p>
          <a:r>
            <a:rPr lang="en-US"/>
            <a:t>Find the outlier of skill penetration rate difference </a:t>
          </a:r>
        </a:p>
      </dgm:t>
    </dgm:pt>
    <dgm:pt modelId="{E3A39E43-F2FC-4440-8672-411E06CA35C3}" type="parTrans" cxnId="{AA48C1BF-EAD8-463A-847D-3F45FF50E078}">
      <dgm:prSet/>
      <dgm:spPr/>
      <dgm:t>
        <a:bodyPr/>
        <a:lstStyle/>
        <a:p>
          <a:endParaRPr lang="en-US"/>
        </a:p>
      </dgm:t>
    </dgm:pt>
    <dgm:pt modelId="{C587720B-AB31-4B20-BA60-A6197899A723}" type="sibTrans" cxnId="{AA48C1BF-EAD8-463A-847D-3F45FF50E078}">
      <dgm:prSet/>
      <dgm:spPr/>
      <dgm:t>
        <a:bodyPr/>
        <a:lstStyle/>
        <a:p>
          <a:endParaRPr lang="en-US"/>
        </a:p>
      </dgm:t>
    </dgm:pt>
    <dgm:pt modelId="{77E95134-8F67-4D59-A9CD-BD01B4DB6DB9}" type="pres">
      <dgm:prSet presAssocID="{444BC090-7604-405A-AECF-791E264EA505}" presName="root" presStyleCnt="0">
        <dgm:presLayoutVars>
          <dgm:dir/>
          <dgm:resizeHandles val="exact"/>
        </dgm:presLayoutVars>
      </dgm:prSet>
      <dgm:spPr/>
    </dgm:pt>
    <dgm:pt modelId="{1B5CCA22-7F64-42F5-A7A5-EF83B70B9B5D}" type="pres">
      <dgm:prSet presAssocID="{FC4FCACC-7CA8-479C-9386-C2E6D5E5A187}" presName="compNode" presStyleCnt="0"/>
      <dgm:spPr/>
    </dgm:pt>
    <dgm:pt modelId="{A5F20693-77FF-4949-A6D7-BA0EE4FC0202}" type="pres">
      <dgm:prSet presAssocID="{FC4FCACC-7CA8-479C-9386-C2E6D5E5A187}" presName="bgRect" presStyleLbl="bgShp" presStyleIdx="0" presStyleCnt="4"/>
      <dgm:spPr/>
    </dgm:pt>
    <dgm:pt modelId="{A1B8AFF5-4BB0-41E5-8731-5CD280949F63}" type="pres">
      <dgm:prSet presAssocID="{FC4FCACC-7CA8-479C-9386-C2E6D5E5A18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nsfer"/>
        </a:ext>
      </dgm:extLst>
    </dgm:pt>
    <dgm:pt modelId="{C4C35561-D3EC-4ADA-83D7-AFA565FDAC82}" type="pres">
      <dgm:prSet presAssocID="{FC4FCACC-7CA8-479C-9386-C2E6D5E5A187}" presName="spaceRect" presStyleCnt="0"/>
      <dgm:spPr/>
    </dgm:pt>
    <dgm:pt modelId="{6B3D3594-3730-48CA-A997-D6065207F3EA}" type="pres">
      <dgm:prSet presAssocID="{FC4FCACC-7CA8-479C-9386-C2E6D5E5A187}" presName="parTx" presStyleLbl="revTx" presStyleIdx="0" presStyleCnt="4">
        <dgm:presLayoutVars>
          <dgm:chMax val="0"/>
          <dgm:chPref val="0"/>
        </dgm:presLayoutVars>
      </dgm:prSet>
      <dgm:spPr/>
    </dgm:pt>
    <dgm:pt modelId="{B1B7C9B6-7AB1-41DA-B763-D5C59780C35F}" type="pres">
      <dgm:prSet presAssocID="{C87A9D10-7B39-4545-B729-19D66308D402}" presName="sibTrans" presStyleCnt="0"/>
      <dgm:spPr/>
    </dgm:pt>
    <dgm:pt modelId="{0082F65F-5E1D-4492-A3B3-4987822728CB}" type="pres">
      <dgm:prSet presAssocID="{75E2E757-4D48-4F1F-85F6-8FAB2EA930D8}" presName="compNode" presStyleCnt="0"/>
      <dgm:spPr/>
    </dgm:pt>
    <dgm:pt modelId="{D56ADFC9-94CB-484E-BB9F-4774F1547EA3}" type="pres">
      <dgm:prSet presAssocID="{75E2E757-4D48-4F1F-85F6-8FAB2EA930D8}" presName="bgRect" presStyleLbl="bgShp" presStyleIdx="1" presStyleCnt="4"/>
      <dgm:spPr/>
    </dgm:pt>
    <dgm:pt modelId="{A5E5C187-1B81-4D79-A54C-709F3EA3BF35}" type="pres">
      <dgm:prSet presAssocID="{75E2E757-4D48-4F1F-85F6-8FAB2EA930D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thematics"/>
        </a:ext>
      </dgm:extLst>
    </dgm:pt>
    <dgm:pt modelId="{EA1A63F3-5B3B-43C8-9B83-B2D65F85EF5F}" type="pres">
      <dgm:prSet presAssocID="{75E2E757-4D48-4F1F-85F6-8FAB2EA930D8}" presName="spaceRect" presStyleCnt="0"/>
      <dgm:spPr/>
    </dgm:pt>
    <dgm:pt modelId="{09EC2133-4482-4448-87F2-478C762EE911}" type="pres">
      <dgm:prSet presAssocID="{75E2E757-4D48-4F1F-85F6-8FAB2EA930D8}" presName="parTx" presStyleLbl="revTx" presStyleIdx="1" presStyleCnt="4">
        <dgm:presLayoutVars>
          <dgm:chMax val="0"/>
          <dgm:chPref val="0"/>
        </dgm:presLayoutVars>
      </dgm:prSet>
      <dgm:spPr/>
    </dgm:pt>
    <dgm:pt modelId="{E82C0D06-51F2-4218-A510-7FBC8F599FDC}" type="pres">
      <dgm:prSet presAssocID="{3B57BCCE-DAF9-4E62-9CF9-B6251C9B7B52}" presName="sibTrans" presStyleCnt="0"/>
      <dgm:spPr/>
    </dgm:pt>
    <dgm:pt modelId="{8B97F6E3-3E63-4D4B-B16E-7AFBC22A25EF}" type="pres">
      <dgm:prSet presAssocID="{5C113AA1-3A60-4B23-AE0E-FA0C12AAEAC7}" presName="compNode" presStyleCnt="0"/>
      <dgm:spPr/>
    </dgm:pt>
    <dgm:pt modelId="{95189D62-E8B5-41DD-AF59-06736FEDBA37}" type="pres">
      <dgm:prSet presAssocID="{5C113AA1-3A60-4B23-AE0E-FA0C12AAEAC7}" presName="bgRect" presStyleLbl="bgShp" presStyleIdx="2" presStyleCnt="4"/>
      <dgm:spPr/>
    </dgm:pt>
    <dgm:pt modelId="{643F9081-5505-463F-8580-5F434CCEC686}" type="pres">
      <dgm:prSet presAssocID="{5C113AA1-3A60-4B23-AE0E-FA0C12AAEAC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wing Compass"/>
        </a:ext>
      </dgm:extLst>
    </dgm:pt>
    <dgm:pt modelId="{14B61A95-E030-4440-8FD8-BB68E7F36468}" type="pres">
      <dgm:prSet presAssocID="{5C113AA1-3A60-4B23-AE0E-FA0C12AAEAC7}" presName="spaceRect" presStyleCnt="0"/>
      <dgm:spPr/>
    </dgm:pt>
    <dgm:pt modelId="{CD3FC351-9781-4334-A1A0-665FC2EDA71C}" type="pres">
      <dgm:prSet presAssocID="{5C113AA1-3A60-4B23-AE0E-FA0C12AAEAC7}" presName="parTx" presStyleLbl="revTx" presStyleIdx="2" presStyleCnt="4">
        <dgm:presLayoutVars>
          <dgm:chMax val="0"/>
          <dgm:chPref val="0"/>
        </dgm:presLayoutVars>
      </dgm:prSet>
      <dgm:spPr/>
    </dgm:pt>
    <dgm:pt modelId="{E8E47CB3-4A7A-49F9-977C-8ABFAE7542F6}" type="pres">
      <dgm:prSet presAssocID="{3CAFA2EC-60F5-446C-B459-4EBBB910114F}" presName="sibTrans" presStyleCnt="0"/>
      <dgm:spPr/>
    </dgm:pt>
    <dgm:pt modelId="{AF073051-726F-45D7-B31B-6FBCC79105FE}" type="pres">
      <dgm:prSet presAssocID="{8497BE8A-40E9-4CEA-B735-C2C92CC2C05E}" presName="compNode" presStyleCnt="0"/>
      <dgm:spPr/>
    </dgm:pt>
    <dgm:pt modelId="{5ABE5665-4705-45F2-B7FE-114DE5E7A90B}" type="pres">
      <dgm:prSet presAssocID="{8497BE8A-40E9-4CEA-B735-C2C92CC2C05E}" presName="bgRect" presStyleLbl="bgShp" presStyleIdx="3" presStyleCnt="4"/>
      <dgm:spPr/>
    </dgm:pt>
    <dgm:pt modelId="{D706F99D-0ED7-4D14-B0D2-E1F0E2ADE742}" type="pres">
      <dgm:prSet presAssocID="{8497BE8A-40E9-4CEA-B735-C2C92CC2C05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8FACD188-2565-4E09-BDAB-69E1C5AA220F}" type="pres">
      <dgm:prSet presAssocID="{8497BE8A-40E9-4CEA-B735-C2C92CC2C05E}" presName="spaceRect" presStyleCnt="0"/>
      <dgm:spPr/>
    </dgm:pt>
    <dgm:pt modelId="{185FEE04-CAE0-4E67-B189-8174CCABB6C7}" type="pres">
      <dgm:prSet presAssocID="{8497BE8A-40E9-4CEA-B735-C2C92CC2C05E}" presName="parTx" presStyleLbl="revTx" presStyleIdx="3" presStyleCnt="4">
        <dgm:presLayoutVars>
          <dgm:chMax val="0"/>
          <dgm:chPref val="0"/>
        </dgm:presLayoutVars>
      </dgm:prSet>
      <dgm:spPr/>
    </dgm:pt>
  </dgm:ptLst>
  <dgm:cxnLst>
    <dgm:cxn modelId="{1D5E0C05-A6FD-439E-B257-8EC3EBBFA6A3}" srcId="{444BC090-7604-405A-AECF-791E264EA505}" destId="{5C113AA1-3A60-4B23-AE0E-FA0C12AAEAC7}" srcOrd="2" destOrd="0" parTransId="{5DDB8F8E-D2B7-4ABB-B3F9-5C44316975C7}" sibTransId="{3CAFA2EC-60F5-446C-B459-4EBBB910114F}"/>
    <dgm:cxn modelId="{93071A2B-0F53-49ED-B90F-1F0F933322B4}" srcId="{444BC090-7604-405A-AECF-791E264EA505}" destId="{FC4FCACC-7CA8-479C-9386-C2E6D5E5A187}" srcOrd="0" destOrd="0" parTransId="{401A0464-EEBE-4E2E-B1ED-8DF39B5D459F}" sibTransId="{C87A9D10-7B39-4545-B729-19D66308D402}"/>
    <dgm:cxn modelId="{89800566-B5F0-FB46-8444-7730A4603610}" type="presOf" srcId="{444BC090-7604-405A-AECF-791E264EA505}" destId="{77E95134-8F67-4D59-A9CD-BD01B4DB6DB9}" srcOrd="0" destOrd="0" presId="urn:microsoft.com/office/officeart/2018/2/layout/IconVerticalSolidList"/>
    <dgm:cxn modelId="{8CD18F70-24B5-4498-949E-403B2BEB7E48}" srcId="{444BC090-7604-405A-AECF-791E264EA505}" destId="{75E2E757-4D48-4F1F-85F6-8FAB2EA930D8}" srcOrd="1" destOrd="0" parTransId="{3FD28F55-0F65-4206-A068-F24C0082F578}" sibTransId="{3B57BCCE-DAF9-4E62-9CF9-B6251C9B7B52}"/>
    <dgm:cxn modelId="{90A43698-960F-4945-BB37-33D177FB9C43}" type="presOf" srcId="{75E2E757-4D48-4F1F-85F6-8FAB2EA930D8}" destId="{09EC2133-4482-4448-87F2-478C762EE911}" srcOrd="0" destOrd="0" presId="urn:microsoft.com/office/officeart/2018/2/layout/IconVerticalSolidList"/>
    <dgm:cxn modelId="{C7F48CB0-2866-1445-ADF2-9D71D3FFEBA1}" type="presOf" srcId="{8497BE8A-40E9-4CEA-B735-C2C92CC2C05E}" destId="{185FEE04-CAE0-4E67-B189-8174CCABB6C7}" srcOrd="0" destOrd="0" presId="urn:microsoft.com/office/officeart/2018/2/layout/IconVerticalSolidList"/>
    <dgm:cxn modelId="{AA48C1BF-EAD8-463A-847D-3F45FF50E078}" srcId="{444BC090-7604-405A-AECF-791E264EA505}" destId="{8497BE8A-40E9-4CEA-B735-C2C92CC2C05E}" srcOrd="3" destOrd="0" parTransId="{E3A39E43-F2FC-4440-8672-411E06CA35C3}" sibTransId="{C587720B-AB31-4B20-BA60-A6197899A723}"/>
    <dgm:cxn modelId="{37B0EDCB-ADA7-6647-8E67-C5F891657622}" type="presOf" srcId="{5C113AA1-3A60-4B23-AE0E-FA0C12AAEAC7}" destId="{CD3FC351-9781-4334-A1A0-665FC2EDA71C}" srcOrd="0" destOrd="0" presId="urn:microsoft.com/office/officeart/2018/2/layout/IconVerticalSolidList"/>
    <dgm:cxn modelId="{7F346CD9-66E7-4048-BAF6-5750BD2D7222}" type="presOf" srcId="{FC4FCACC-7CA8-479C-9386-C2E6D5E5A187}" destId="{6B3D3594-3730-48CA-A997-D6065207F3EA}" srcOrd="0" destOrd="0" presId="urn:microsoft.com/office/officeart/2018/2/layout/IconVerticalSolidList"/>
    <dgm:cxn modelId="{710AB2C0-8CB5-3E41-A2F2-0F0A5CBF331F}" type="presParOf" srcId="{77E95134-8F67-4D59-A9CD-BD01B4DB6DB9}" destId="{1B5CCA22-7F64-42F5-A7A5-EF83B70B9B5D}" srcOrd="0" destOrd="0" presId="urn:microsoft.com/office/officeart/2018/2/layout/IconVerticalSolidList"/>
    <dgm:cxn modelId="{7EC68519-63AD-9944-B38C-415CC577E26A}" type="presParOf" srcId="{1B5CCA22-7F64-42F5-A7A5-EF83B70B9B5D}" destId="{A5F20693-77FF-4949-A6D7-BA0EE4FC0202}" srcOrd="0" destOrd="0" presId="urn:microsoft.com/office/officeart/2018/2/layout/IconVerticalSolidList"/>
    <dgm:cxn modelId="{BD70F0A0-A6B3-5740-8FF9-D9B4A72B2E2E}" type="presParOf" srcId="{1B5CCA22-7F64-42F5-A7A5-EF83B70B9B5D}" destId="{A1B8AFF5-4BB0-41E5-8731-5CD280949F63}" srcOrd="1" destOrd="0" presId="urn:microsoft.com/office/officeart/2018/2/layout/IconVerticalSolidList"/>
    <dgm:cxn modelId="{48C70003-B5C0-0E46-A359-69E77590E00E}" type="presParOf" srcId="{1B5CCA22-7F64-42F5-A7A5-EF83B70B9B5D}" destId="{C4C35561-D3EC-4ADA-83D7-AFA565FDAC82}" srcOrd="2" destOrd="0" presId="urn:microsoft.com/office/officeart/2018/2/layout/IconVerticalSolidList"/>
    <dgm:cxn modelId="{98D3F648-55E0-C04A-B7FB-3F190C32E496}" type="presParOf" srcId="{1B5CCA22-7F64-42F5-A7A5-EF83B70B9B5D}" destId="{6B3D3594-3730-48CA-A997-D6065207F3EA}" srcOrd="3" destOrd="0" presId="urn:microsoft.com/office/officeart/2018/2/layout/IconVerticalSolidList"/>
    <dgm:cxn modelId="{A8163400-ACCB-514D-A169-AC80A2F1BB72}" type="presParOf" srcId="{77E95134-8F67-4D59-A9CD-BD01B4DB6DB9}" destId="{B1B7C9B6-7AB1-41DA-B763-D5C59780C35F}" srcOrd="1" destOrd="0" presId="urn:microsoft.com/office/officeart/2018/2/layout/IconVerticalSolidList"/>
    <dgm:cxn modelId="{94D131AF-1A72-B344-B410-5474A2799C52}" type="presParOf" srcId="{77E95134-8F67-4D59-A9CD-BD01B4DB6DB9}" destId="{0082F65F-5E1D-4492-A3B3-4987822728CB}" srcOrd="2" destOrd="0" presId="urn:microsoft.com/office/officeart/2018/2/layout/IconVerticalSolidList"/>
    <dgm:cxn modelId="{0E2D6837-5605-B546-A073-B833F67DCEEC}" type="presParOf" srcId="{0082F65F-5E1D-4492-A3B3-4987822728CB}" destId="{D56ADFC9-94CB-484E-BB9F-4774F1547EA3}" srcOrd="0" destOrd="0" presId="urn:microsoft.com/office/officeart/2018/2/layout/IconVerticalSolidList"/>
    <dgm:cxn modelId="{79B97265-C814-2F42-965B-664F33569470}" type="presParOf" srcId="{0082F65F-5E1D-4492-A3B3-4987822728CB}" destId="{A5E5C187-1B81-4D79-A54C-709F3EA3BF35}" srcOrd="1" destOrd="0" presId="urn:microsoft.com/office/officeart/2018/2/layout/IconVerticalSolidList"/>
    <dgm:cxn modelId="{5D755E53-F339-2445-B1A2-14070CC91CBB}" type="presParOf" srcId="{0082F65F-5E1D-4492-A3B3-4987822728CB}" destId="{EA1A63F3-5B3B-43C8-9B83-B2D65F85EF5F}" srcOrd="2" destOrd="0" presId="urn:microsoft.com/office/officeart/2018/2/layout/IconVerticalSolidList"/>
    <dgm:cxn modelId="{4D75E2C0-BDE8-5144-ACE0-7B8368B437E0}" type="presParOf" srcId="{0082F65F-5E1D-4492-A3B3-4987822728CB}" destId="{09EC2133-4482-4448-87F2-478C762EE911}" srcOrd="3" destOrd="0" presId="urn:microsoft.com/office/officeart/2018/2/layout/IconVerticalSolidList"/>
    <dgm:cxn modelId="{91B5C0C1-EECC-7440-86E3-30F6C09264E4}" type="presParOf" srcId="{77E95134-8F67-4D59-A9CD-BD01B4DB6DB9}" destId="{E82C0D06-51F2-4218-A510-7FBC8F599FDC}" srcOrd="3" destOrd="0" presId="urn:microsoft.com/office/officeart/2018/2/layout/IconVerticalSolidList"/>
    <dgm:cxn modelId="{F09ADF13-9D3B-DA4C-B071-009F76D1F1CE}" type="presParOf" srcId="{77E95134-8F67-4D59-A9CD-BD01B4DB6DB9}" destId="{8B97F6E3-3E63-4D4B-B16E-7AFBC22A25EF}" srcOrd="4" destOrd="0" presId="urn:microsoft.com/office/officeart/2018/2/layout/IconVerticalSolidList"/>
    <dgm:cxn modelId="{09301A30-2D99-F149-B235-99D4C0C37599}" type="presParOf" srcId="{8B97F6E3-3E63-4D4B-B16E-7AFBC22A25EF}" destId="{95189D62-E8B5-41DD-AF59-06736FEDBA37}" srcOrd="0" destOrd="0" presId="urn:microsoft.com/office/officeart/2018/2/layout/IconVerticalSolidList"/>
    <dgm:cxn modelId="{3902217D-A413-4749-BF18-79B088147EB1}" type="presParOf" srcId="{8B97F6E3-3E63-4D4B-B16E-7AFBC22A25EF}" destId="{643F9081-5505-463F-8580-5F434CCEC686}" srcOrd="1" destOrd="0" presId="urn:microsoft.com/office/officeart/2018/2/layout/IconVerticalSolidList"/>
    <dgm:cxn modelId="{88DAECB6-2DB7-F540-AA51-A9B2D797DB2C}" type="presParOf" srcId="{8B97F6E3-3E63-4D4B-B16E-7AFBC22A25EF}" destId="{14B61A95-E030-4440-8FD8-BB68E7F36468}" srcOrd="2" destOrd="0" presId="urn:microsoft.com/office/officeart/2018/2/layout/IconVerticalSolidList"/>
    <dgm:cxn modelId="{460FE882-E13A-794C-A97A-607C8A7E6264}" type="presParOf" srcId="{8B97F6E3-3E63-4D4B-B16E-7AFBC22A25EF}" destId="{CD3FC351-9781-4334-A1A0-665FC2EDA71C}" srcOrd="3" destOrd="0" presId="urn:microsoft.com/office/officeart/2018/2/layout/IconVerticalSolidList"/>
    <dgm:cxn modelId="{4726D773-E13D-A84A-B1A3-05257E5A95F5}" type="presParOf" srcId="{77E95134-8F67-4D59-A9CD-BD01B4DB6DB9}" destId="{E8E47CB3-4A7A-49F9-977C-8ABFAE7542F6}" srcOrd="5" destOrd="0" presId="urn:microsoft.com/office/officeart/2018/2/layout/IconVerticalSolidList"/>
    <dgm:cxn modelId="{66A0A4E4-64A3-994A-BE07-516B0F458DF3}" type="presParOf" srcId="{77E95134-8F67-4D59-A9CD-BD01B4DB6DB9}" destId="{AF073051-726F-45D7-B31B-6FBCC79105FE}" srcOrd="6" destOrd="0" presId="urn:microsoft.com/office/officeart/2018/2/layout/IconVerticalSolidList"/>
    <dgm:cxn modelId="{B2D753B9-8D52-7848-A45F-204433CC01C8}" type="presParOf" srcId="{AF073051-726F-45D7-B31B-6FBCC79105FE}" destId="{5ABE5665-4705-45F2-B7FE-114DE5E7A90B}" srcOrd="0" destOrd="0" presId="urn:microsoft.com/office/officeart/2018/2/layout/IconVerticalSolidList"/>
    <dgm:cxn modelId="{A0702297-3EDD-5A44-B11E-688FEFFB93F5}" type="presParOf" srcId="{AF073051-726F-45D7-B31B-6FBCC79105FE}" destId="{D706F99D-0ED7-4D14-B0D2-E1F0E2ADE742}" srcOrd="1" destOrd="0" presId="urn:microsoft.com/office/officeart/2018/2/layout/IconVerticalSolidList"/>
    <dgm:cxn modelId="{B9DD3FF3-A55E-B646-A4B6-60E46A0F0397}" type="presParOf" srcId="{AF073051-726F-45D7-B31B-6FBCC79105FE}" destId="{8FACD188-2565-4E09-BDAB-69E1C5AA220F}" srcOrd="2" destOrd="0" presId="urn:microsoft.com/office/officeart/2018/2/layout/IconVerticalSolidList"/>
    <dgm:cxn modelId="{42481703-B35E-AA41-8419-0AECA298B870}" type="presParOf" srcId="{AF073051-726F-45D7-B31B-6FBCC79105FE}" destId="{185FEE04-CAE0-4E67-B189-8174CCABB6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12724A-B9B4-413F-B9F7-46C1DD92A425}"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D7BEFF4-77B1-43DD-AE36-CA828243D907}">
      <dgm:prSet/>
      <dgm:spPr/>
      <dgm:t>
        <a:bodyPr/>
        <a:lstStyle/>
        <a:p>
          <a:r>
            <a:rPr lang="en-US"/>
            <a:t>The skill penetration rate has the positive relationship with</a:t>
          </a:r>
          <a:r>
            <a:rPr lang="zh-CN"/>
            <a:t> </a:t>
          </a:r>
          <a:r>
            <a:rPr lang="en-US"/>
            <a:t>skill migration</a:t>
          </a:r>
          <a:r>
            <a:rPr lang="zh-CN"/>
            <a:t> </a:t>
          </a:r>
          <a:r>
            <a:rPr lang="en-US"/>
            <a:t>rate</a:t>
          </a:r>
        </a:p>
      </dgm:t>
    </dgm:pt>
    <dgm:pt modelId="{8774DB7A-A541-4BCB-A0D8-EEB0C79C90C4}" type="parTrans" cxnId="{8E884A47-C10B-4341-8AB0-729D76377F44}">
      <dgm:prSet/>
      <dgm:spPr/>
      <dgm:t>
        <a:bodyPr/>
        <a:lstStyle/>
        <a:p>
          <a:endParaRPr lang="en-US"/>
        </a:p>
      </dgm:t>
    </dgm:pt>
    <dgm:pt modelId="{64DB7D01-CD8D-49D8-AD70-4C697F36127E}" type="sibTrans" cxnId="{8E884A47-C10B-4341-8AB0-729D76377F44}">
      <dgm:prSet/>
      <dgm:spPr/>
      <dgm:t>
        <a:bodyPr/>
        <a:lstStyle/>
        <a:p>
          <a:endParaRPr lang="en-US"/>
        </a:p>
      </dgm:t>
    </dgm:pt>
    <dgm:pt modelId="{8AADA81A-4FB5-4526-B4F1-3890943D9526}">
      <dgm:prSet/>
      <dgm:spPr/>
      <dgm:t>
        <a:bodyPr/>
        <a:lstStyle/>
        <a:p>
          <a:r>
            <a:rPr lang="en-US"/>
            <a:t>The skill penetration rate has the positive relationship with</a:t>
          </a:r>
          <a:r>
            <a:rPr lang="zh-CN"/>
            <a:t> </a:t>
          </a:r>
          <a:r>
            <a:rPr lang="en-US"/>
            <a:t>industry migration</a:t>
          </a:r>
          <a:r>
            <a:rPr lang="zh-CN"/>
            <a:t> </a:t>
          </a:r>
          <a:r>
            <a:rPr lang="en-US"/>
            <a:t>rate. </a:t>
          </a:r>
        </a:p>
      </dgm:t>
    </dgm:pt>
    <dgm:pt modelId="{77CEC5F0-EB0D-465A-A63F-5CA26A4D3F25}" type="parTrans" cxnId="{BCE69B13-4114-4565-B7DA-B5C9A0DF8F36}">
      <dgm:prSet/>
      <dgm:spPr/>
      <dgm:t>
        <a:bodyPr/>
        <a:lstStyle/>
        <a:p>
          <a:endParaRPr lang="en-US"/>
        </a:p>
      </dgm:t>
    </dgm:pt>
    <dgm:pt modelId="{C1E066DC-255F-4D43-A8AB-B7E80C740E86}" type="sibTrans" cxnId="{BCE69B13-4114-4565-B7DA-B5C9A0DF8F36}">
      <dgm:prSet/>
      <dgm:spPr/>
      <dgm:t>
        <a:bodyPr/>
        <a:lstStyle/>
        <a:p>
          <a:endParaRPr lang="en-US"/>
        </a:p>
      </dgm:t>
    </dgm:pt>
    <dgm:pt modelId="{2331380C-66BB-41D0-A6D1-7CFE6CB3B7DB}">
      <dgm:prSet/>
      <dgm:spPr/>
      <dgm:t>
        <a:bodyPr/>
        <a:lstStyle/>
        <a:p>
          <a:r>
            <a:rPr lang="en-US" dirty="0"/>
            <a:t>Higher skill penetration rate</a:t>
          </a:r>
          <a:r>
            <a:rPr lang="zh-CN" dirty="0"/>
            <a:t> </a:t>
          </a:r>
          <a:r>
            <a:rPr lang="en-US" dirty="0"/>
            <a:t>!=</a:t>
          </a:r>
          <a:r>
            <a:rPr lang="zh-CN" dirty="0"/>
            <a:t> </a:t>
          </a:r>
          <a:r>
            <a:rPr lang="en-US" dirty="0"/>
            <a:t>More opportunity to</a:t>
          </a:r>
          <a:r>
            <a:rPr lang="zh-CN" altLang="en-US" dirty="0"/>
            <a:t> </a:t>
          </a:r>
          <a:r>
            <a:rPr lang="en-US" altLang="zh-CN" dirty="0"/>
            <a:t>success</a:t>
          </a:r>
          <a:endParaRPr lang="en-US" dirty="0"/>
        </a:p>
      </dgm:t>
    </dgm:pt>
    <dgm:pt modelId="{7061C313-88F2-41E0-98CD-F671B09E61D5}" type="parTrans" cxnId="{95A573F2-8327-4298-AD99-BBE7EF4E97E1}">
      <dgm:prSet/>
      <dgm:spPr/>
      <dgm:t>
        <a:bodyPr/>
        <a:lstStyle/>
        <a:p>
          <a:endParaRPr lang="en-US"/>
        </a:p>
      </dgm:t>
    </dgm:pt>
    <dgm:pt modelId="{50B4414A-2139-435F-8E7B-D46C7CAF1126}" type="sibTrans" cxnId="{95A573F2-8327-4298-AD99-BBE7EF4E97E1}">
      <dgm:prSet/>
      <dgm:spPr/>
      <dgm:t>
        <a:bodyPr/>
        <a:lstStyle/>
        <a:p>
          <a:endParaRPr lang="en-US"/>
        </a:p>
      </dgm:t>
    </dgm:pt>
    <dgm:pt modelId="{199B7861-CA00-4C4D-B6CD-740B6C9CB125}">
      <dgm:prSet/>
      <dgm:spPr/>
      <dgm:t>
        <a:bodyPr/>
        <a:lstStyle/>
        <a:p>
          <a:r>
            <a:rPr lang="en-US"/>
            <a:t>Lower</a:t>
          </a:r>
          <a:r>
            <a:rPr lang="zh-CN"/>
            <a:t> </a:t>
          </a:r>
          <a:r>
            <a:rPr lang="en-US"/>
            <a:t>skill penetration</a:t>
          </a:r>
          <a:r>
            <a:rPr lang="zh-CN"/>
            <a:t> </a:t>
          </a:r>
          <a:r>
            <a:rPr lang="en-US"/>
            <a:t>rate ≈</a:t>
          </a:r>
          <a:r>
            <a:rPr lang="zh-CN"/>
            <a:t> </a:t>
          </a:r>
          <a:r>
            <a:rPr lang="en-US"/>
            <a:t>Lower</a:t>
          </a:r>
          <a:r>
            <a:rPr lang="zh-CN"/>
            <a:t> </a:t>
          </a:r>
          <a:r>
            <a:rPr lang="en-US"/>
            <a:t>opportunity</a:t>
          </a:r>
          <a:r>
            <a:rPr lang="zh-CN"/>
            <a:t> </a:t>
          </a:r>
          <a:r>
            <a:rPr lang="en-US"/>
            <a:t>to</a:t>
          </a:r>
          <a:r>
            <a:rPr lang="zh-CN"/>
            <a:t> </a:t>
          </a:r>
          <a:r>
            <a:rPr lang="en-US"/>
            <a:t>success</a:t>
          </a:r>
          <a:br>
            <a:rPr lang="en-US" b="0"/>
          </a:br>
          <a:endParaRPr lang="en-US"/>
        </a:p>
      </dgm:t>
    </dgm:pt>
    <dgm:pt modelId="{F4398A19-CCEC-4695-8D70-D55A1108CAD5}" type="parTrans" cxnId="{83F398A9-9AD7-4E1E-AFE8-9B46BCC09665}">
      <dgm:prSet/>
      <dgm:spPr/>
      <dgm:t>
        <a:bodyPr/>
        <a:lstStyle/>
        <a:p>
          <a:endParaRPr lang="en-US"/>
        </a:p>
      </dgm:t>
    </dgm:pt>
    <dgm:pt modelId="{D0648E3F-C8CB-4BF7-83CC-3A10E6C8C38D}" type="sibTrans" cxnId="{83F398A9-9AD7-4E1E-AFE8-9B46BCC09665}">
      <dgm:prSet/>
      <dgm:spPr/>
      <dgm:t>
        <a:bodyPr/>
        <a:lstStyle/>
        <a:p>
          <a:endParaRPr lang="en-US"/>
        </a:p>
      </dgm:t>
    </dgm:pt>
    <dgm:pt modelId="{C72708E1-B455-4183-AD06-0D7522C3B076}" type="pres">
      <dgm:prSet presAssocID="{D512724A-B9B4-413F-B9F7-46C1DD92A425}" presName="root" presStyleCnt="0">
        <dgm:presLayoutVars>
          <dgm:dir/>
          <dgm:resizeHandles val="exact"/>
        </dgm:presLayoutVars>
      </dgm:prSet>
      <dgm:spPr/>
    </dgm:pt>
    <dgm:pt modelId="{C0B1ADE2-33FE-4D99-B641-C5000AD25C7C}" type="pres">
      <dgm:prSet presAssocID="{9D7BEFF4-77B1-43DD-AE36-CA828243D907}" presName="compNode" presStyleCnt="0"/>
      <dgm:spPr/>
    </dgm:pt>
    <dgm:pt modelId="{8313876B-A7F5-4C83-A4D4-864B15D0C6B3}" type="pres">
      <dgm:prSet presAssocID="{9D7BEFF4-77B1-43DD-AE36-CA828243D907}" presName="bgRect" presStyleLbl="bgShp" presStyleIdx="0" presStyleCnt="4"/>
      <dgm:spPr/>
    </dgm:pt>
    <dgm:pt modelId="{67DB7C98-412D-4585-A55E-AD644DF67091}" type="pres">
      <dgm:prSet presAssocID="{9D7BEFF4-77B1-43DD-AE36-CA828243D90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029B1D3A-3535-45C8-A890-08D06EE5596B}" type="pres">
      <dgm:prSet presAssocID="{9D7BEFF4-77B1-43DD-AE36-CA828243D907}" presName="spaceRect" presStyleCnt="0"/>
      <dgm:spPr/>
    </dgm:pt>
    <dgm:pt modelId="{226192EC-D9EF-44BC-8F99-2A28662DDD9E}" type="pres">
      <dgm:prSet presAssocID="{9D7BEFF4-77B1-43DD-AE36-CA828243D907}" presName="parTx" presStyleLbl="revTx" presStyleIdx="0" presStyleCnt="4">
        <dgm:presLayoutVars>
          <dgm:chMax val="0"/>
          <dgm:chPref val="0"/>
        </dgm:presLayoutVars>
      </dgm:prSet>
      <dgm:spPr/>
    </dgm:pt>
    <dgm:pt modelId="{2D7C1966-6788-4321-A679-7B668F10E661}" type="pres">
      <dgm:prSet presAssocID="{64DB7D01-CD8D-49D8-AD70-4C697F36127E}" presName="sibTrans" presStyleCnt="0"/>
      <dgm:spPr/>
    </dgm:pt>
    <dgm:pt modelId="{3FA841F4-26D9-4206-AA78-B5AFCF12C19C}" type="pres">
      <dgm:prSet presAssocID="{8AADA81A-4FB5-4526-B4F1-3890943D9526}" presName="compNode" presStyleCnt="0"/>
      <dgm:spPr/>
    </dgm:pt>
    <dgm:pt modelId="{7ECD5F73-9F44-4FD6-BB22-3E20C1C08A53}" type="pres">
      <dgm:prSet presAssocID="{8AADA81A-4FB5-4526-B4F1-3890943D9526}" presName="bgRect" presStyleLbl="bgShp" presStyleIdx="1" presStyleCnt="4"/>
      <dgm:spPr/>
    </dgm:pt>
    <dgm:pt modelId="{02363D72-473D-4EA0-A9F0-13CAA08BAA0E}" type="pres">
      <dgm:prSet presAssocID="{8AADA81A-4FB5-4526-B4F1-3890943D952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nected"/>
        </a:ext>
      </dgm:extLst>
    </dgm:pt>
    <dgm:pt modelId="{AC1EF7C2-3AE1-421C-B64B-97D2F17C8E5F}" type="pres">
      <dgm:prSet presAssocID="{8AADA81A-4FB5-4526-B4F1-3890943D9526}" presName="spaceRect" presStyleCnt="0"/>
      <dgm:spPr/>
    </dgm:pt>
    <dgm:pt modelId="{D9C07791-0EF7-4361-A5BC-565307DC6974}" type="pres">
      <dgm:prSet presAssocID="{8AADA81A-4FB5-4526-B4F1-3890943D9526}" presName="parTx" presStyleLbl="revTx" presStyleIdx="1" presStyleCnt="4">
        <dgm:presLayoutVars>
          <dgm:chMax val="0"/>
          <dgm:chPref val="0"/>
        </dgm:presLayoutVars>
      </dgm:prSet>
      <dgm:spPr/>
    </dgm:pt>
    <dgm:pt modelId="{B5E30402-258F-42F3-A096-A6C5DA3F895D}" type="pres">
      <dgm:prSet presAssocID="{C1E066DC-255F-4D43-A8AB-B7E80C740E86}" presName="sibTrans" presStyleCnt="0"/>
      <dgm:spPr/>
    </dgm:pt>
    <dgm:pt modelId="{17B966DD-71E4-4297-8DB4-E618E3257E68}" type="pres">
      <dgm:prSet presAssocID="{2331380C-66BB-41D0-A6D1-7CFE6CB3B7DB}" presName="compNode" presStyleCnt="0"/>
      <dgm:spPr/>
    </dgm:pt>
    <dgm:pt modelId="{C34ED309-3BFB-453B-AB2B-30B9BA47D18B}" type="pres">
      <dgm:prSet presAssocID="{2331380C-66BB-41D0-A6D1-7CFE6CB3B7DB}" presName="bgRect" presStyleLbl="bgShp" presStyleIdx="2" presStyleCnt="4"/>
      <dgm:spPr/>
    </dgm:pt>
    <dgm:pt modelId="{FCFD75DF-6838-4A9F-A08A-2429249CD7EA}" type="pres">
      <dgm:prSet presAssocID="{2331380C-66BB-41D0-A6D1-7CFE6CB3B7D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489251AA-1747-45B3-97A6-BDC455ED507C}" type="pres">
      <dgm:prSet presAssocID="{2331380C-66BB-41D0-A6D1-7CFE6CB3B7DB}" presName="spaceRect" presStyleCnt="0"/>
      <dgm:spPr/>
    </dgm:pt>
    <dgm:pt modelId="{23FB97B8-4CAC-4500-AC24-8D9E18750A08}" type="pres">
      <dgm:prSet presAssocID="{2331380C-66BB-41D0-A6D1-7CFE6CB3B7DB}" presName="parTx" presStyleLbl="revTx" presStyleIdx="2" presStyleCnt="4">
        <dgm:presLayoutVars>
          <dgm:chMax val="0"/>
          <dgm:chPref val="0"/>
        </dgm:presLayoutVars>
      </dgm:prSet>
      <dgm:spPr/>
    </dgm:pt>
    <dgm:pt modelId="{A80C1196-C221-4CEE-BEE7-27014A765378}" type="pres">
      <dgm:prSet presAssocID="{50B4414A-2139-435F-8E7B-D46C7CAF1126}" presName="sibTrans" presStyleCnt="0"/>
      <dgm:spPr/>
    </dgm:pt>
    <dgm:pt modelId="{0445E80B-6455-444E-84C3-FEF6907D10D4}" type="pres">
      <dgm:prSet presAssocID="{199B7861-CA00-4C4D-B6CD-740B6C9CB125}" presName="compNode" presStyleCnt="0"/>
      <dgm:spPr/>
    </dgm:pt>
    <dgm:pt modelId="{1911AA2B-005A-43FE-AE28-542F6038B1FC}" type="pres">
      <dgm:prSet presAssocID="{199B7861-CA00-4C4D-B6CD-740B6C9CB125}" presName="bgRect" presStyleLbl="bgShp" presStyleIdx="3" presStyleCnt="4"/>
      <dgm:spPr/>
    </dgm:pt>
    <dgm:pt modelId="{094A1FDE-B72B-4484-950D-BFC13C938419}" type="pres">
      <dgm:prSet presAssocID="{199B7861-CA00-4C4D-B6CD-740B6C9CB12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F6BF3CEA-C34D-4914-8786-C52C39428656}" type="pres">
      <dgm:prSet presAssocID="{199B7861-CA00-4C4D-B6CD-740B6C9CB125}" presName="spaceRect" presStyleCnt="0"/>
      <dgm:spPr/>
    </dgm:pt>
    <dgm:pt modelId="{AB988A51-89C2-4CCE-ADED-767145E734C7}" type="pres">
      <dgm:prSet presAssocID="{199B7861-CA00-4C4D-B6CD-740B6C9CB125}" presName="parTx" presStyleLbl="revTx" presStyleIdx="3" presStyleCnt="4">
        <dgm:presLayoutVars>
          <dgm:chMax val="0"/>
          <dgm:chPref val="0"/>
        </dgm:presLayoutVars>
      </dgm:prSet>
      <dgm:spPr/>
    </dgm:pt>
  </dgm:ptLst>
  <dgm:cxnLst>
    <dgm:cxn modelId="{BCE69B13-4114-4565-B7DA-B5C9A0DF8F36}" srcId="{D512724A-B9B4-413F-B9F7-46C1DD92A425}" destId="{8AADA81A-4FB5-4526-B4F1-3890943D9526}" srcOrd="1" destOrd="0" parTransId="{77CEC5F0-EB0D-465A-A63F-5CA26A4D3F25}" sibTransId="{C1E066DC-255F-4D43-A8AB-B7E80C740E86}"/>
    <dgm:cxn modelId="{45F0F21E-C1F3-49E4-91FD-094124D2040F}" type="presOf" srcId="{9D7BEFF4-77B1-43DD-AE36-CA828243D907}" destId="{226192EC-D9EF-44BC-8F99-2A28662DDD9E}" srcOrd="0" destOrd="0" presId="urn:microsoft.com/office/officeart/2018/2/layout/IconVerticalSolidList"/>
    <dgm:cxn modelId="{52CD5F40-C7DA-4822-8CE3-BFFF9BDCE54D}" type="presOf" srcId="{8AADA81A-4FB5-4526-B4F1-3890943D9526}" destId="{D9C07791-0EF7-4361-A5BC-565307DC6974}" srcOrd="0" destOrd="0" presId="urn:microsoft.com/office/officeart/2018/2/layout/IconVerticalSolidList"/>
    <dgm:cxn modelId="{8E884A47-C10B-4341-8AB0-729D76377F44}" srcId="{D512724A-B9B4-413F-B9F7-46C1DD92A425}" destId="{9D7BEFF4-77B1-43DD-AE36-CA828243D907}" srcOrd="0" destOrd="0" parTransId="{8774DB7A-A541-4BCB-A0D8-EEB0C79C90C4}" sibTransId="{64DB7D01-CD8D-49D8-AD70-4C697F36127E}"/>
    <dgm:cxn modelId="{DA468F88-34DD-435C-84B6-06E5FC8B7792}" type="presOf" srcId="{D512724A-B9B4-413F-B9F7-46C1DD92A425}" destId="{C72708E1-B455-4183-AD06-0D7522C3B076}" srcOrd="0" destOrd="0" presId="urn:microsoft.com/office/officeart/2018/2/layout/IconVerticalSolidList"/>
    <dgm:cxn modelId="{17C750A8-DE5E-4DA1-95CA-63593575FB6B}" type="presOf" srcId="{2331380C-66BB-41D0-A6D1-7CFE6CB3B7DB}" destId="{23FB97B8-4CAC-4500-AC24-8D9E18750A08}" srcOrd="0" destOrd="0" presId="urn:microsoft.com/office/officeart/2018/2/layout/IconVerticalSolidList"/>
    <dgm:cxn modelId="{83F398A9-9AD7-4E1E-AFE8-9B46BCC09665}" srcId="{D512724A-B9B4-413F-B9F7-46C1DD92A425}" destId="{199B7861-CA00-4C4D-B6CD-740B6C9CB125}" srcOrd="3" destOrd="0" parTransId="{F4398A19-CCEC-4695-8D70-D55A1108CAD5}" sibTransId="{D0648E3F-C8CB-4BF7-83CC-3A10E6C8C38D}"/>
    <dgm:cxn modelId="{F82C43E3-563B-4DB5-B3FD-1423957FBAC7}" type="presOf" srcId="{199B7861-CA00-4C4D-B6CD-740B6C9CB125}" destId="{AB988A51-89C2-4CCE-ADED-767145E734C7}" srcOrd="0" destOrd="0" presId="urn:microsoft.com/office/officeart/2018/2/layout/IconVerticalSolidList"/>
    <dgm:cxn modelId="{95A573F2-8327-4298-AD99-BBE7EF4E97E1}" srcId="{D512724A-B9B4-413F-B9F7-46C1DD92A425}" destId="{2331380C-66BB-41D0-A6D1-7CFE6CB3B7DB}" srcOrd="2" destOrd="0" parTransId="{7061C313-88F2-41E0-98CD-F671B09E61D5}" sibTransId="{50B4414A-2139-435F-8E7B-D46C7CAF1126}"/>
    <dgm:cxn modelId="{DB2F417B-6823-4F24-8FB5-2E1DC385AC18}" type="presParOf" srcId="{C72708E1-B455-4183-AD06-0D7522C3B076}" destId="{C0B1ADE2-33FE-4D99-B641-C5000AD25C7C}" srcOrd="0" destOrd="0" presId="urn:microsoft.com/office/officeart/2018/2/layout/IconVerticalSolidList"/>
    <dgm:cxn modelId="{A0CDD1E8-A6B6-47B3-97D8-D8663E89F473}" type="presParOf" srcId="{C0B1ADE2-33FE-4D99-B641-C5000AD25C7C}" destId="{8313876B-A7F5-4C83-A4D4-864B15D0C6B3}" srcOrd="0" destOrd="0" presId="urn:microsoft.com/office/officeart/2018/2/layout/IconVerticalSolidList"/>
    <dgm:cxn modelId="{D47BDF61-0CB6-4B73-B1A7-0ABF055263B9}" type="presParOf" srcId="{C0B1ADE2-33FE-4D99-B641-C5000AD25C7C}" destId="{67DB7C98-412D-4585-A55E-AD644DF67091}" srcOrd="1" destOrd="0" presId="urn:microsoft.com/office/officeart/2018/2/layout/IconVerticalSolidList"/>
    <dgm:cxn modelId="{7FDA3C25-2822-412D-8F02-3EC83FBAA44E}" type="presParOf" srcId="{C0B1ADE2-33FE-4D99-B641-C5000AD25C7C}" destId="{029B1D3A-3535-45C8-A890-08D06EE5596B}" srcOrd="2" destOrd="0" presId="urn:microsoft.com/office/officeart/2018/2/layout/IconVerticalSolidList"/>
    <dgm:cxn modelId="{B9AB95F3-C8C1-4D09-9B81-74CDF8E650AA}" type="presParOf" srcId="{C0B1ADE2-33FE-4D99-B641-C5000AD25C7C}" destId="{226192EC-D9EF-44BC-8F99-2A28662DDD9E}" srcOrd="3" destOrd="0" presId="urn:microsoft.com/office/officeart/2018/2/layout/IconVerticalSolidList"/>
    <dgm:cxn modelId="{8C93C3F2-0D28-47D8-915F-6AB1E1AC8254}" type="presParOf" srcId="{C72708E1-B455-4183-AD06-0D7522C3B076}" destId="{2D7C1966-6788-4321-A679-7B668F10E661}" srcOrd="1" destOrd="0" presId="urn:microsoft.com/office/officeart/2018/2/layout/IconVerticalSolidList"/>
    <dgm:cxn modelId="{BC56F994-FB09-4509-9396-8D0453F36973}" type="presParOf" srcId="{C72708E1-B455-4183-AD06-0D7522C3B076}" destId="{3FA841F4-26D9-4206-AA78-B5AFCF12C19C}" srcOrd="2" destOrd="0" presId="urn:microsoft.com/office/officeart/2018/2/layout/IconVerticalSolidList"/>
    <dgm:cxn modelId="{51B0B80C-A555-46E5-A6BB-4CEF5825C294}" type="presParOf" srcId="{3FA841F4-26D9-4206-AA78-B5AFCF12C19C}" destId="{7ECD5F73-9F44-4FD6-BB22-3E20C1C08A53}" srcOrd="0" destOrd="0" presId="urn:microsoft.com/office/officeart/2018/2/layout/IconVerticalSolidList"/>
    <dgm:cxn modelId="{9E2A80EE-01A4-4EFE-AB2C-75258E63A40B}" type="presParOf" srcId="{3FA841F4-26D9-4206-AA78-B5AFCF12C19C}" destId="{02363D72-473D-4EA0-A9F0-13CAA08BAA0E}" srcOrd="1" destOrd="0" presId="urn:microsoft.com/office/officeart/2018/2/layout/IconVerticalSolidList"/>
    <dgm:cxn modelId="{414E4DC9-FB9A-44C9-8E5B-768EEFA9FE36}" type="presParOf" srcId="{3FA841F4-26D9-4206-AA78-B5AFCF12C19C}" destId="{AC1EF7C2-3AE1-421C-B64B-97D2F17C8E5F}" srcOrd="2" destOrd="0" presId="urn:microsoft.com/office/officeart/2018/2/layout/IconVerticalSolidList"/>
    <dgm:cxn modelId="{8C29B751-FDA4-4723-9F9A-D20659E981AB}" type="presParOf" srcId="{3FA841F4-26D9-4206-AA78-B5AFCF12C19C}" destId="{D9C07791-0EF7-4361-A5BC-565307DC6974}" srcOrd="3" destOrd="0" presId="urn:microsoft.com/office/officeart/2018/2/layout/IconVerticalSolidList"/>
    <dgm:cxn modelId="{6FFFE2C8-3A00-4175-A852-48148EFBB092}" type="presParOf" srcId="{C72708E1-B455-4183-AD06-0D7522C3B076}" destId="{B5E30402-258F-42F3-A096-A6C5DA3F895D}" srcOrd="3" destOrd="0" presId="urn:microsoft.com/office/officeart/2018/2/layout/IconVerticalSolidList"/>
    <dgm:cxn modelId="{2DE0B7CD-4AAA-41C6-A7C9-658868A9E4A6}" type="presParOf" srcId="{C72708E1-B455-4183-AD06-0D7522C3B076}" destId="{17B966DD-71E4-4297-8DB4-E618E3257E68}" srcOrd="4" destOrd="0" presId="urn:microsoft.com/office/officeart/2018/2/layout/IconVerticalSolidList"/>
    <dgm:cxn modelId="{2BC2FE6D-9B30-4B49-A2CF-53BD15F20891}" type="presParOf" srcId="{17B966DD-71E4-4297-8DB4-E618E3257E68}" destId="{C34ED309-3BFB-453B-AB2B-30B9BA47D18B}" srcOrd="0" destOrd="0" presId="urn:microsoft.com/office/officeart/2018/2/layout/IconVerticalSolidList"/>
    <dgm:cxn modelId="{B6928CFB-C388-4565-8D0C-A2A106690FD4}" type="presParOf" srcId="{17B966DD-71E4-4297-8DB4-E618E3257E68}" destId="{FCFD75DF-6838-4A9F-A08A-2429249CD7EA}" srcOrd="1" destOrd="0" presId="urn:microsoft.com/office/officeart/2018/2/layout/IconVerticalSolidList"/>
    <dgm:cxn modelId="{44EF7773-FD1E-4952-8804-F639F6153606}" type="presParOf" srcId="{17B966DD-71E4-4297-8DB4-E618E3257E68}" destId="{489251AA-1747-45B3-97A6-BDC455ED507C}" srcOrd="2" destOrd="0" presId="urn:microsoft.com/office/officeart/2018/2/layout/IconVerticalSolidList"/>
    <dgm:cxn modelId="{18EC70C3-F10A-448A-B7CF-CF0B0D30736C}" type="presParOf" srcId="{17B966DD-71E4-4297-8DB4-E618E3257E68}" destId="{23FB97B8-4CAC-4500-AC24-8D9E18750A08}" srcOrd="3" destOrd="0" presId="urn:microsoft.com/office/officeart/2018/2/layout/IconVerticalSolidList"/>
    <dgm:cxn modelId="{36FC178A-503E-4B28-82C8-4D369795E14A}" type="presParOf" srcId="{C72708E1-B455-4183-AD06-0D7522C3B076}" destId="{A80C1196-C221-4CEE-BEE7-27014A765378}" srcOrd="5" destOrd="0" presId="urn:microsoft.com/office/officeart/2018/2/layout/IconVerticalSolidList"/>
    <dgm:cxn modelId="{D4E55A42-3896-4C51-AB6C-0591D00A2127}" type="presParOf" srcId="{C72708E1-B455-4183-AD06-0D7522C3B076}" destId="{0445E80B-6455-444E-84C3-FEF6907D10D4}" srcOrd="6" destOrd="0" presId="urn:microsoft.com/office/officeart/2018/2/layout/IconVerticalSolidList"/>
    <dgm:cxn modelId="{9089BF85-0851-40D5-B53F-5EEE44600E22}" type="presParOf" srcId="{0445E80B-6455-444E-84C3-FEF6907D10D4}" destId="{1911AA2B-005A-43FE-AE28-542F6038B1FC}" srcOrd="0" destOrd="0" presId="urn:microsoft.com/office/officeart/2018/2/layout/IconVerticalSolidList"/>
    <dgm:cxn modelId="{294B977D-94DC-4D5A-BF25-B64CCC2FBD2C}" type="presParOf" srcId="{0445E80B-6455-444E-84C3-FEF6907D10D4}" destId="{094A1FDE-B72B-4484-950D-BFC13C938419}" srcOrd="1" destOrd="0" presId="urn:microsoft.com/office/officeart/2018/2/layout/IconVerticalSolidList"/>
    <dgm:cxn modelId="{38F465FC-53B9-485A-BE86-35CCFB79879C}" type="presParOf" srcId="{0445E80B-6455-444E-84C3-FEF6907D10D4}" destId="{F6BF3CEA-C34D-4914-8786-C52C39428656}" srcOrd="2" destOrd="0" presId="urn:microsoft.com/office/officeart/2018/2/layout/IconVerticalSolidList"/>
    <dgm:cxn modelId="{6B3B51E6-B3D7-41CC-B1D7-E00863BF3518}" type="presParOf" srcId="{0445E80B-6455-444E-84C3-FEF6907D10D4}" destId="{AB988A51-89C2-4CCE-ADED-767145E734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C9078-AC1C-4611-9FEA-B490BA11CC9E}">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B2D98D-BF8D-4410-99C9-231F4040402F}">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3AC745-8F8A-4396-A5E4-3A306EABFCE6}">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Data preparation and Data cleaning </a:t>
          </a:r>
        </a:p>
      </dsp:txBody>
      <dsp:txXfrm>
        <a:off x="1435590" y="531"/>
        <a:ext cx="9080009" cy="1242935"/>
      </dsp:txXfrm>
    </dsp:sp>
    <dsp:sp modelId="{6B2856F4-9D3E-40D7-B841-672310D00702}">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B3F773-4398-49C2-B179-29E43DA82647}">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08AB49-0646-4519-A0DA-1D163EA487EE}">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Data processing</a:t>
          </a:r>
        </a:p>
      </dsp:txBody>
      <dsp:txXfrm>
        <a:off x="1435590" y="1554201"/>
        <a:ext cx="9080009" cy="1242935"/>
      </dsp:txXfrm>
    </dsp:sp>
    <dsp:sp modelId="{3BFA022C-1590-4468-8822-8046F3E76D79}">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7488BA-E776-49B2-A6EE-B79318079613}">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139265-7A97-4D9D-AA1C-DF34B1D613BC}">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Creating bar graph</a:t>
          </a:r>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26163-F596-41E1-984C-8D890DCB6603}">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EB463D-9B43-4050-9823-67C9A247D2B1}">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BCD40A-C43B-435D-AF58-CAAA75A48914}">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kern="1200"/>
            <a:t>For the first hypothesis, we found that the net industry immigration rate and the industry employment growth rate  in the U.S. are positively correlated between 2015 and 2018, in addition to two industry classification (Arts, entertainment and recreation and Manufacturing).  However, China has no obvious correlation.</a:t>
          </a:r>
        </a:p>
      </dsp:txBody>
      <dsp:txXfrm>
        <a:off x="1435590" y="531"/>
        <a:ext cx="9080009" cy="1242935"/>
      </dsp:txXfrm>
    </dsp:sp>
    <dsp:sp modelId="{C0A3E97B-E116-4A9C-9CFE-91BD622165F8}">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1E7EB2-348C-43AB-9872-1E6EE4D02699}">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55AA26-A6D6-45AE-A68F-1675181054EB}">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kern="1200"/>
            <a:t>For the second hypothesis, the trend of Industry Net Immigration Rate is similar between China and the United States (2015 - 2018), in addition to manufacturing. </a:t>
          </a:r>
        </a:p>
      </dsp:txBody>
      <dsp:txXfrm>
        <a:off x="1435590" y="1554201"/>
        <a:ext cx="9080009" cy="1242935"/>
      </dsp:txXfrm>
    </dsp:sp>
    <dsp:sp modelId="{DB5E3708-3F21-4E82-A7F7-615D40401B33}">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EAA0B6-B0CF-419B-8B6C-29900BDFDA50}">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7B8400-932A-4663-AAF6-2515411E5E75}">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kern="1200"/>
            <a:t>For the third hypothesis, the trend of Industry Employment Growth Rate is basically opposite between China and the United States (2015 - 2018), in addition to Financial and insurance activities. </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F20693-77FF-4949-A6D7-BA0EE4FC0202}">
      <dsp:nvSpPr>
        <dsp:cNvPr id="0" name=""/>
        <dsp:cNvSpPr/>
      </dsp:nvSpPr>
      <dsp:spPr>
        <a:xfrm>
          <a:off x="0" y="1805"/>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B8AFF5-4BB0-41E5-8731-5CD280949F63}">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3D3594-3730-48CA-A997-D6065207F3EA}">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Merge 4 dataset (industry migration-- industry needs skills--skill migration--skill penetration rate)</a:t>
          </a:r>
        </a:p>
      </dsp:txBody>
      <dsp:txXfrm>
        <a:off x="1057183" y="1805"/>
        <a:ext cx="9458416" cy="915310"/>
      </dsp:txXfrm>
    </dsp:sp>
    <dsp:sp modelId="{D56ADFC9-94CB-484E-BB9F-4774F1547EA3}">
      <dsp:nvSpPr>
        <dsp:cNvPr id="0" name=""/>
        <dsp:cNvSpPr/>
      </dsp:nvSpPr>
      <dsp:spPr>
        <a:xfrm>
          <a:off x="0" y="1145944"/>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E5C187-1B81-4D79-A54C-709F3EA3BF35}">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EC2133-4482-4448-87F2-478C762EE911}">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Calculate the difference </a:t>
          </a:r>
        </a:p>
      </dsp:txBody>
      <dsp:txXfrm>
        <a:off x="1057183" y="1145944"/>
        <a:ext cx="9458416" cy="915310"/>
      </dsp:txXfrm>
    </dsp:sp>
    <dsp:sp modelId="{95189D62-E8B5-41DD-AF59-06736FEDBA37}">
      <dsp:nvSpPr>
        <dsp:cNvPr id="0" name=""/>
        <dsp:cNvSpPr/>
      </dsp:nvSpPr>
      <dsp:spPr>
        <a:xfrm>
          <a:off x="0" y="2290082"/>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3F9081-5505-463F-8580-5F434CCEC686}">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3FC351-9781-4334-A1A0-665FC2EDA71C}">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Drawing plot by using calculated difference value</a:t>
          </a:r>
        </a:p>
      </dsp:txBody>
      <dsp:txXfrm>
        <a:off x="1057183" y="2290082"/>
        <a:ext cx="9458416" cy="915310"/>
      </dsp:txXfrm>
    </dsp:sp>
    <dsp:sp modelId="{5ABE5665-4705-45F2-B7FE-114DE5E7A90B}">
      <dsp:nvSpPr>
        <dsp:cNvPr id="0" name=""/>
        <dsp:cNvSpPr/>
      </dsp:nvSpPr>
      <dsp:spPr>
        <a:xfrm>
          <a:off x="0" y="3434221"/>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06F99D-0ED7-4D14-B0D2-E1F0E2ADE742}">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5FEE04-CAE0-4E67-B189-8174CCABB6C7}">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Find the outlier of skill penetration rate difference </a:t>
          </a:r>
        </a:p>
      </dsp:txBody>
      <dsp:txXfrm>
        <a:off x="1057183" y="3434221"/>
        <a:ext cx="9458416" cy="915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13876B-A7F5-4C83-A4D4-864B15D0C6B3}">
      <dsp:nvSpPr>
        <dsp:cNvPr id="0" name=""/>
        <dsp:cNvSpPr/>
      </dsp:nvSpPr>
      <dsp:spPr>
        <a:xfrm>
          <a:off x="0" y="1805"/>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DB7C98-412D-4585-A55E-AD644DF67091}">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6192EC-D9EF-44BC-8F99-2A28662DDD9E}">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The skill penetration rate has the positive relationship with</a:t>
          </a:r>
          <a:r>
            <a:rPr lang="zh-CN" sz="2200" kern="1200"/>
            <a:t> </a:t>
          </a:r>
          <a:r>
            <a:rPr lang="en-US" sz="2200" kern="1200"/>
            <a:t>skill migration</a:t>
          </a:r>
          <a:r>
            <a:rPr lang="zh-CN" sz="2200" kern="1200"/>
            <a:t> </a:t>
          </a:r>
          <a:r>
            <a:rPr lang="en-US" sz="2200" kern="1200"/>
            <a:t>rate</a:t>
          </a:r>
        </a:p>
      </dsp:txBody>
      <dsp:txXfrm>
        <a:off x="1057183" y="1805"/>
        <a:ext cx="9458416" cy="915310"/>
      </dsp:txXfrm>
    </dsp:sp>
    <dsp:sp modelId="{7ECD5F73-9F44-4FD6-BB22-3E20C1C08A53}">
      <dsp:nvSpPr>
        <dsp:cNvPr id="0" name=""/>
        <dsp:cNvSpPr/>
      </dsp:nvSpPr>
      <dsp:spPr>
        <a:xfrm>
          <a:off x="0" y="1145944"/>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363D72-473D-4EA0-A9F0-13CAA08BAA0E}">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C07791-0EF7-4361-A5BC-565307DC6974}">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The skill penetration rate has the positive relationship with</a:t>
          </a:r>
          <a:r>
            <a:rPr lang="zh-CN" sz="2200" kern="1200"/>
            <a:t> </a:t>
          </a:r>
          <a:r>
            <a:rPr lang="en-US" sz="2200" kern="1200"/>
            <a:t>industry migration</a:t>
          </a:r>
          <a:r>
            <a:rPr lang="zh-CN" sz="2200" kern="1200"/>
            <a:t> </a:t>
          </a:r>
          <a:r>
            <a:rPr lang="en-US" sz="2200" kern="1200"/>
            <a:t>rate. </a:t>
          </a:r>
        </a:p>
      </dsp:txBody>
      <dsp:txXfrm>
        <a:off x="1057183" y="1145944"/>
        <a:ext cx="9458416" cy="915310"/>
      </dsp:txXfrm>
    </dsp:sp>
    <dsp:sp modelId="{C34ED309-3BFB-453B-AB2B-30B9BA47D18B}">
      <dsp:nvSpPr>
        <dsp:cNvPr id="0" name=""/>
        <dsp:cNvSpPr/>
      </dsp:nvSpPr>
      <dsp:spPr>
        <a:xfrm>
          <a:off x="0" y="2290082"/>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FD75DF-6838-4A9F-A08A-2429249CD7EA}">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FB97B8-4CAC-4500-AC24-8D9E18750A08}">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dirty="0"/>
            <a:t>Higher skill penetration rate</a:t>
          </a:r>
          <a:r>
            <a:rPr lang="zh-CN" sz="2200" kern="1200" dirty="0"/>
            <a:t> </a:t>
          </a:r>
          <a:r>
            <a:rPr lang="en-US" sz="2200" kern="1200" dirty="0"/>
            <a:t>!=</a:t>
          </a:r>
          <a:r>
            <a:rPr lang="zh-CN" sz="2200" kern="1200" dirty="0"/>
            <a:t> </a:t>
          </a:r>
          <a:r>
            <a:rPr lang="en-US" sz="2200" kern="1200" dirty="0"/>
            <a:t>More opportunity to</a:t>
          </a:r>
          <a:r>
            <a:rPr lang="zh-CN" altLang="en-US" sz="2200" kern="1200" dirty="0"/>
            <a:t> </a:t>
          </a:r>
          <a:r>
            <a:rPr lang="en-US" altLang="zh-CN" sz="2200" kern="1200" dirty="0"/>
            <a:t>success</a:t>
          </a:r>
          <a:endParaRPr lang="en-US" sz="2200" kern="1200" dirty="0"/>
        </a:p>
      </dsp:txBody>
      <dsp:txXfrm>
        <a:off x="1057183" y="2290082"/>
        <a:ext cx="9458416" cy="915310"/>
      </dsp:txXfrm>
    </dsp:sp>
    <dsp:sp modelId="{1911AA2B-005A-43FE-AE28-542F6038B1FC}">
      <dsp:nvSpPr>
        <dsp:cNvPr id="0" name=""/>
        <dsp:cNvSpPr/>
      </dsp:nvSpPr>
      <dsp:spPr>
        <a:xfrm>
          <a:off x="0" y="3434221"/>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4A1FDE-B72B-4484-950D-BFC13C938419}">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988A51-89C2-4CCE-ADED-767145E734C7}">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Lower</a:t>
          </a:r>
          <a:r>
            <a:rPr lang="zh-CN" sz="2200" kern="1200"/>
            <a:t> </a:t>
          </a:r>
          <a:r>
            <a:rPr lang="en-US" sz="2200" kern="1200"/>
            <a:t>skill penetration</a:t>
          </a:r>
          <a:r>
            <a:rPr lang="zh-CN" sz="2200" kern="1200"/>
            <a:t> </a:t>
          </a:r>
          <a:r>
            <a:rPr lang="en-US" sz="2200" kern="1200"/>
            <a:t>rate ≈</a:t>
          </a:r>
          <a:r>
            <a:rPr lang="zh-CN" sz="2200" kern="1200"/>
            <a:t> </a:t>
          </a:r>
          <a:r>
            <a:rPr lang="en-US" sz="2200" kern="1200"/>
            <a:t>Lower</a:t>
          </a:r>
          <a:r>
            <a:rPr lang="zh-CN" sz="2200" kern="1200"/>
            <a:t> </a:t>
          </a:r>
          <a:r>
            <a:rPr lang="en-US" sz="2200" kern="1200"/>
            <a:t>opportunity</a:t>
          </a:r>
          <a:r>
            <a:rPr lang="zh-CN" sz="2200" kern="1200"/>
            <a:t> </a:t>
          </a:r>
          <a:r>
            <a:rPr lang="en-US" sz="2200" kern="1200"/>
            <a:t>to</a:t>
          </a:r>
          <a:r>
            <a:rPr lang="zh-CN" sz="2200" kern="1200"/>
            <a:t> </a:t>
          </a:r>
          <a:r>
            <a:rPr lang="en-US" sz="2200" kern="1200"/>
            <a:t>success</a:t>
          </a:r>
          <a:br>
            <a:rPr lang="en-US" sz="2200" b="0" kern="1200"/>
          </a:br>
          <a:endParaRPr lang="en-US" sz="2200" kern="1200"/>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5B43-95BA-2044-B1C9-4D7C5DFC26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C55C9B-41DB-C54A-8077-69AC2C189B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A9217C-9A4F-DD46-9DC0-590B322DF252}"/>
              </a:ext>
            </a:extLst>
          </p:cNvPr>
          <p:cNvSpPr>
            <a:spLocks noGrp="1"/>
          </p:cNvSpPr>
          <p:nvPr>
            <p:ph type="dt" sz="half" idx="10"/>
          </p:nvPr>
        </p:nvSpPr>
        <p:spPr/>
        <p:txBody>
          <a:bodyPr/>
          <a:lstStyle/>
          <a:p>
            <a:fld id="{E185B4E9-B1F9-A448-A56C-1DEDE6869CF1}" type="datetimeFigureOut">
              <a:rPr lang="en-US" smtClean="0"/>
              <a:t>4/24/19</a:t>
            </a:fld>
            <a:endParaRPr lang="en-US"/>
          </a:p>
        </p:txBody>
      </p:sp>
      <p:sp>
        <p:nvSpPr>
          <p:cNvPr id="5" name="Footer Placeholder 4">
            <a:extLst>
              <a:ext uri="{FF2B5EF4-FFF2-40B4-BE49-F238E27FC236}">
                <a16:creationId xmlns:a16="http://schemas.microsoft.com/office/drawing/2014/main" id="{5E6B1794-F669-624C-8F9C-8C27619433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42113F-620B-2F44-B936-889B6E6B5558}"/>
              </a:ext>
            </a:extLst>
          </p:cNvPr>
          <p:cNvSpPr>
            <a:spLocks noGrp="1"/>
          </p:cNvSpPr>
          <p:nvPr>
            <p:ph type="sldNum" sz="quarter" idx="12"/>
          </p:nvPr>
        </p:nvSpPr>
        <p:spPr/>
        <p:txBody>
          <a:bodyPr/>
          <a:lstStyle/>
          <a:p>
            <a:fld id="{EEAAF7FE-D0DA-1743-9AE5-2F7C0B8C1112}" type="slidenum">
              <a:rPr lang="en-US" smtClean="0"/>
              <a:t>‹#›</a:t>
            </a:fld>
            <a:endParaRPr lang="en-US"/>
          </a:p>
        </p:txBody>
      </p:sp>
    </p:spTree>
    <p:extLst>
      <p:ext uri="{BB962C8B-B14F-4D97-AF65-F5344CB8AC3E}">
        <p14:creationId xmlns:p14="http://schemas.microsoft.com/office/powerpoint/2010/main" val="303552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409E0-1679-D24B-A6E7-2E65DB0B18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E0A5E6-D8FD-A246-9A41-6F32F1F982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489817-9487-B74B-AB7F-BAC35478BFC0}"/>
              </a:ext>
            </a:extLst>
          </p:cNvPr>
          <p:cNvSpPr>
            <a:spLocks noGrp="1"/>
          </p:cNvSpPr>
          <p:nvPr>
            <p:ph type="dt" sz="half" idx="10"/>
          </p:nvPr>
        </p:nvSpPr>
        <p:spPr/>
        <p:txBody>
          <a:bodyPr/>
          <a:lstStyle/>
          <a:p>
            <a:fld id="{E185B4E9-B1F9-A448-A56C-1DEDE6869CF1}" type="datetimeFigureOut">
              <a:rPr lang="en-US" smtClean="0"/>
              <a:t>4/24/19</a:t>
            </a:fld>
            <a:endParaRPr lang="en-US"/>
          </a:p>
        </p:txBody>
      </p:sp>
      <p:sp>
        <p:nvSpPr>
          <p:cNvPr id="5" name="Footer Placeholder 4">
            <a:extLst>
              <a:ext uri="{FF2B5EF4-FFF2-40B4-BE49-F238E27FC236}">
                <a16:creationId xmlns:a16="http://schemas.microsoft.com/office/drawing/2014/main" id="{1F71B785-3710-E943-9B7D-06C0027A2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C811A-4D62-CB4A-9B30-919C64D06BAD}"/>
              </a:ext>
            </a:extLst>
          </p:cNvPr>
          <p:cNvSpPr>
            <a:spLocks noGrp="1"/>
          </p:cNvSpPr>
          <p:nvPr>
            <p:ph type="sldNum" sz="quarter" idx="12"/>
          </p:nvPr>
        </p:nvSpPr>
        <p:spPr/>
        <p:txBody>
          <a:bodyPr/>
          <a:lstStyle/>
          <a:p>
            <a:fld id="{EEAAF7FE-D0DA-1743-9AE5-2F7C0B8C1112}" type="slidenum">
              <a:rPr lang="en-US" smtClean="0"/>
              <a:t>‹#›</a:t>
            </a:fld>
            <a:endParaRPr lang="en-US"/>
          </a:p>
        </p:txBody>
      </p:sp>
    </p:spTree>
    <p:extLst>
      <p:ext uri="{BB962C8B-B14F-4D97-AF65-F5344CB8AC3E}">
        <p14:creationId xmlns:p14="http://schemas.microsoft.com/office/powerpoint/2010/main" val="2315700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76FE4A-55EA-A54C-9C8D-56147AB874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47C6C2-0643-8B40-AF03-9F40307BF0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63B052-7126-6C47-A103-8F91AD8BA2CE}"/>
              </a:ext>
            </a:extLst>
          </p:cNvPr>
          <p:cNvSpPr>
            <a:spLocks noGrp="1"/>
          </p:cNvSpPr>
          <p:nvPr>
            <p:ph type="dt" sz="half" idx="10"/>
          </p:nvPr>
        </p:nvSpPr>
        <p:spPr/>
        <p:txBody>
          <a:bodyPr/>
          <a:lstStyle/>
          <a:p>
            <a:fld id="{E185B4E9-B1F9-A448-A56C-1DEDE6869CF1}" type="datetimeFigureOut">
              <a:rPr lang="en-US" smtClean="0"/>
              <a:t>4/24/19</a:t>
            </a:fld>
            <a:endParaRPr lang="en-US"/>
          </a:p>
        </p:txBody>
      </p:sp>
      <p:sp>
        <p:nvSpPr>
          <p:cNvPr id="5" name="Footer Placeholder 4">
            <a:extLst>
              <a:ext uri="{FF2B5EF4-FFF2-40B4-BE49-F238E27FC236}">
                <a16:creationId xmlns:a16="http://schemas.microsoft.com/office/drawing/2014/main" id="{32CDBE93-F96E-3E4D-A81B-B0D1DAAAC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466D6-F1C1-4F46-B224-0FCF27DAC272}"/>
              </a:ext>
            </a:extLst>
          </p:cNvPr>
          <p:cNvSpPr>
            <a:spLocks noGrp="1"/>
          </p:cNvSpPr>
          <p:nvPr>
            <p:ph type="sldNum" sz="quarter" idx="12"/>
          </p:nvPr>
        </p:nvSpPr>
        <p:spPr/>
        <p:txBody>
          <a:bodyPr/>
          <a:lstStyle/>
          <a:p>
            <a:fld id="{EEAAF7FE-D0DA-1743-9AE5-2F7C0B8C1112}" type="slidenum">
              <a:rPr lang="en-US" smtClean="0"/>
              <a:t>‹#›</a:t>
            </a:fld>
            <a:endParaRPr lang="en-US"/>
          </a:p>
        </p:txBody>
      </p:sp>
    </p:spTree>
    <p:extLst>
      <p:ext uri="{BB962C8B-B14F-4D97-AF65-F5344CB8AC3E}">
        <p14:creationId xmlns:p14="http://schemas.microsoft.com/office/powerpoint/2010/main" val="774053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5D313-26EB-0B43-980F-11FA639920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BFF144-5725-B146-93B0-3E469D2440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26499A-7582-374E-B40D-9A703EDA9947}"/>
              </a:ext>
            </a:extLst>
          </p:cNvPr>
          <p:cNvSpPr>
            <a:spLocks noGrp="1"/>
          </p:cNvSpPr>
          <p:nvPr>
            <p:ph type="dt" sz="half" idx="10"/>
          </p:nvPr>
        </p:nvSpPr>
        <p:spPr/>
        <p:txBody>
          <a:bodyPr/>
          <a:lstStyle/>
          <a:p>
            <a:fld id="{E185B4E9-B1F9-A448-A56C-1DEDE6869CF1}" type="datetimeFigureOut">
              <a:rPr lang="en-US" smtClean="0"/>
              <a:t>4/24/19</a:t>
            </a:fld>
            <a:endParaRPr lang="en-US"/>
          </a:p>
        </p:txBody>
      </p:sp>
      <p:sp>
        <p:nvSpPr>
          <p:cNvPr id="5" name="Footer Placeholder 4">
            <a:extLst>
              <a:ext uri="{FF2B5EF4-FFF2-40B4-BE49-F238E27FC236}">
                <a16:creationId xmlns:a16="http://schemas.microsoft.com/office/drawing/2014/main" id="{60492817-5B43-0441-96F6-60BF16508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EB4C5-97D7-4749-9B5C-19A0B9F40912}"/>
              </a:ext>
            </a:extLst>
          </p:cNvPr>
          <p:cNvSpPr>
            <a:spLocks noGrp="1"/>
          </p:cNvSpPr>
          <p:nvPr>
            <p:ph type="sldNum" sz="quarter" idx="12"/>
          </p:nvPr>
        </p:nvSpPr>
        <p:spPr/>
        <p:txBody>
          <a:bodyPr/>
          <a:lstStyle/>
          <a:p>
            <a:fld id="{EEAAF7FE-D0DA-1743-9AE5-2F7C0B8C1112}" type="slidenum">
              <a:rPr lang="en-US" smtClean="0"/>
              <a:t>‹#›</a:t>
            </a:fld>
            <a:endParaRPr lang="en-US"/>
          </a:p>
        </p:txBody>
      </p:sp>
    </p:spTree>
    <p:extLst>
      <p:ext uri="{BB962C8B-B14F-4D97-AF65-F5344CB8AC3E}">
        <p14:creationId xmlns:p14="http://schemas.microsoft.com/office/powerpoint/2010/main" val="498217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4CD43-8FA3-5643-8E43-08AB7347AF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69C6EC-A2BA-B648-A273-F59F798333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4E785A-ADC0-7440-9599-21D8A47CC6B0}"/>
              </a:ext>
            </a:extLst>
          </p:cNvPr>
          <p:cNvSpPr>
            <a:spLocks noGrp="1"/>
          </p:cNvSpPr>
          <p:nvPr>
            <p:ph type="dt" sz="half" idx="10"/>
          </p:nvPr>
        </p:nvSpPr>
        <p:spPr/>
        <p:txBody>
          <a:bodyPr/>
          <a:lstStyle/>
          <a:p>
            <a:fld id="{E185B4E9-B1F9-A448-A56C-1DEDE6869CF1}" type="datetimeFigureOut">
              <a:rPr lang="en-US" smtClean="0"/>
              <a:t>4/24/19</a:t>
            </a:fld>
            <a:endParaRPr lang="en-US"/>
          </a:p>
        </p:txBody>
      </p:sp>
      <p:sp>
        <p:nvSpPr>
          <p:cNvPr id="5" name="Footer Placeholder 4">
            <a:extLst>
              <a:ext uri="{FF2B5EF4-FFF2-40B4-BE49-F238E27FC236}">
                <a16:creationId xmlns:a16="http://schemas.microsoft.com/office/drawing/2014/main" id="{3A553A23-E661-DD45-AA64-C146DD2DA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2EB60-30C0-0A41-AC9D-4D662B3461E4}"/>
              </a:ext>
            </a:extLst>
          </p:cNvPr>
          <p:cNvSpPr>
            <a:spLocks noGrp="1"/>
          </p:cNvSpPr>
          <p:nvPr>
            <p:ph type="sldNum" sz="quarter" idx="12"/>
          </p:nvPr>
        </p:nvSpPr>
        <p:spPr/>
        <p:txBody>
          <a:bodyPr/>
          <a:lstStyle/>
          <a:p>
            <a:fld id="{EEAAF7FE-D0DA-1743-9AE5-2F7C0B8C1112}" type="slidenum">
              <a:rPr lang="en-US" smtClean="0"/>
              <a:t>‹#›</a:t>
            </a:fld>
            <a:endParaRPr lang="en-US"/>
          </a:p>
        </p:txBody>
      </p:sp>
    </p:spTree>
    <p:extLst>
      <p:ext uri="{BB962C8B-B14F-4D97-AF65-F5344CB8AC3E}">
        <p14:creationId xmlns:p14="http://schemas.microsoft.com/office/powerpoint/2010/main" val="4975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3217-78D0-B246-9A57-F8E55B4AFB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BF8497-EA11-D84E-9AAF-0C130AB20D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D7D4DF-8179-EF4D-80B9-8CB172E8CF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E72C7C-5792-D24A-A0BA-1C1AB1252BAE}"/>
              </a:ext>
            </a:extLst>
          </p:cNvPr>
          <p:cNvSpPr>
            <a:spLocks noGrp="1"/>
          </p:cNvSpPr>
          <p:nvPr>
            <p:ph type="dt" sz="half" idx="10"/>
          </p:nvPr>
        </p:nvSpPr>
        <p:spPr/>
        <p:txBody>
          <a:bodyPr/>
          <a:lstStyle/>
          <a:p>
            <a:fld id="{E185B4E9-B1F9-A448-A56C-1DEDE6869CF1}" type="datetimeFigureOut">
              <a:rPr lang="en-US" smtClean="0"/>
              <a:t>4/24/19</a:t>
            </a:fld>
            <a:endParaRPr lang="en-US"/>
          </a:p>
        </p:txBody>
      </p:sp>
      <p:sp>
        <p:nvSpPr>
          <p:cNvPr id="6" name="Footer Placeholder 5">
            <a:extLst>
              <a:ext uri="{FF2B5EF4-FFF2-40B4-BE49-F238E27FC236}">
                <a16:creationId xmlns:a16="http://schemas.microsoft.com/office/drawing/2014/main" id="{61026881-DE9C-7046-A9BE-EED0497CF2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EA2C4B-217B-994E-82A6-EC762236AAD5}"/>
              </a:ext>
            </a:extLst>
          </p:cNvPr>
          <p:cNvSpPr>
            <a:spLocks noGrp="1"/>
          </p:cNvSpPr>
          <p:nvPr>
            <p:ph type="sldNum" sz="quarter" idx="12"/>
          </p:nvPr>
        </p:nvSpPr>
        <p:spPr/>
        <p:txBody>
          <a:bodyPr/>
          <a:lstStyle/>
          <a:p>
            <a:fld id="{EEAAF7FE-D0DA-1743-9AE5-2F7C0B8C1112}" type="slidenum">
              <a:rPr lang="en-US" smtClean="0"/>
              <a:t>‹#›</a:t>
            </a:fld>
            <a:endParaRPr lang="en-US"/>
          </a:p>
        </p:txBody>
      </p:sp>
    </p:spTree>
    <p:extLst>
      <p:ext uri="{BB962C8B-B14F-4D97-AF65-F5344CB8AC3E}">
        <p14:creationId xmlns:p14="http://schemas.microsoft.com/office/powerpoint/2010/main" val="961097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B2FD9-72B7-A946-B5F6-07EB7BBD97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9448EE-69B2-6A4E-B09E-EEFF75F310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38C0F9-2748-BA4D-96EC-F3DADCF7E1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126534-AB37-2D40-969B-490C3A836C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D16CF7-4D49-0747-B26E-8E18BACE1D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6EC067-BA2F-AC41-B0A7-A0676CBA20F3}"/>
              </a:ext>
            </a:extLst>
          </p:cNvPr>
          <p:cNvSpPr>
            <a:spLocks noGrp="1"/>
          </p:cNvSpPr>
          <p:nvPr>
            <p:ph type="dt" sz="half" idx="10"/>
          </p:nvPr>
        </p:nvSpPr>
        <p:spPr/>
        <p:txBody>
          <a:bodyPr/>
          <a:lstStyle/>
          <a:p>
            <a:fld id="{E185B4E9-B1F9-A448-A56C-1DEDE6869CF1}" type="datetimeFigureOut">
              <a:rPr lang="en-US" smtClean="0"/>
              <a:t>4/24/19</a:t>
            </a:fld>
            <a:endParaRPr lang="en-US"/>
          </a:p>
        </p:txBody>
      </p:sp>
      <p:sp>
        <p:nvSpPr>
          <p:cNvPr id="8" name="Footer Placeholder 7">
            <a:extLst>
              <a:ext uri="{FF2B5EF4-FFF2-40B4-BE49-F238E27FC236}">
                <a16:creationId xmlns:a16="http://schemas.microsoft.com/office/drawing/2014/main" id="{57FEB482-D734-B144-A042-B0E632B199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77D009-7C0D-344C-A3C8-5185050C9203}"/>
              </a:ext>
            </a:extLst>
          </p:cNvPr>
          <p:cNvSpPr>
            <a:spLocks noGrp="1"/>
          </p:cNvSpPr>
          <p:nvPr>
            <p:ph type="sldNum" sz="quarter" idx="12"/>
          </p:nvPr>
        </p:nvSpPr>
        <p:spPr/>
        <p:txBody>
          <a:bodyPr/>
          <a:lstStyle/>
          <a:p>
            <a:fld id="{EEAAF7FE-D0DA-1743-9AE5-2F7C0B8C1112}" type="slidenum">
              <a:rPr lang="en-US" smtClean="0"/>
              <a:t>‹#›</a:t>
            </a:fld>
            <a:endParaRPr lang="en-US"/>
          </a:p>
        </p:txBody>
      </p:sp>
    </p:spTree>
    <p:extLst>
      <p:ext uri="{BB962C8B-B14F-4D97-AF65-F5344CB8AC3E}">
        <p14:creationId xmlns:p14="http://schemas.microsoft.com/office/powerpoint/2010/main" val="534869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523B0-73BD-5347-A12D-BE73B7A3F5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F32E8D-B331-EB45-BF3D-83852F0A2DA3}"/>
              </a:ext>
            </a:extLst>
          </p:cNvPr>
          <p:cNvSpPr>
            <a:spLocks noGrp="1"/>
          </p:cNvSpPr>
          <p:nvPr>
            <p:ph type="dt" sz="half" idx="10"/>
          </p:nvPr>
        </p:nvSpPr>
        <p:spPr/>
        <p:txBody>
          <a:bodyPr/>
          <a:lstStyle/>
          <a:p>
            <a:fld id="{E185B4E9-B1F9-A448-A56C-1DEDE6869CF1}" type="datetimeFigureOut">
              <a:rPr lang="en-US" smtClean="0"/>
              <a:t>4/24/19</a:t>
            </a:fld>
            <a:endParaRPr lang="en-US"/>
          </a:p>
        </p:txBody>
      </p:sp>
      <p:sp>
        <p:nvSpPr>
          <p:cNvPr id="4" name="Footer Placeholder 3">
            <a:extLst>
              <a:ext uri="{FF2B5EF4-FFF2-40B4-BE49-F238E27FC236}">
                <a16:creationId xmlns:a16="http://schemas.microsoft.com/office/drawing/2014/main" id="{E1D21F8D-C8B9-7D43-BEB4-3B69F36614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963F8D-3E7D-3E42-ACE3-E6EE5DE3605F}"/>
              </a:ext>
            </a:extLst>
          </p:cNvPr>
          <p:cNvSpPr>
            <a:spLocks noGrp="1"/>
          </p:cNvSpPr>
          <p:nvPr>
            <p:ph type="sldNum" sz="quarter" idx="12"/>
          </p:nvPr>
        </p:nvSpPr>
        <p:spPr/>
        <p:txBody>
          <a:bodyPr/>
          <a:lstStyle/>
          <a:p>
            <a:fld id="{EEAAF7FE-D0DA-1743-9AE5-2F7C0B8C1112}" type="slidenum">
              <a:rPr lang="en-US" smtClean="0"/>
              <a:t>‹#›</a:t>
            </a:fld>
            <a:endParaRPr lang="en-US"/>
          </a:p>
        </p:txBody>
      </p:sp>
    </p:spTree>
    <p:extLst>
      <p:ext uri="{BB962C8B-B14F-4D97-AF65-F5344CB8AC3E}">
        <p14:creationId xmlns:p14="http://schemas.microsoft.com/office/powerpoint/2010/main" val="2305149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682EAA-8B24-6341-B216-BEC3DFF14272}"/>
              </a:ext>
            </a:extLst>
          </p:cNvPr>
          <p:cNvSpPr>
            <a:spLocks noGrp="1"/>
          </p:cNvSpPr>
          <p:nvPr>
            <p:ph type="dt" sz="half" idx="10"/>
          </p:nvPr>
        </p:nvSpPr>
        <p:spPr/>
        <p:txBody>
          <a:bodyPr/>
          <a:lstStyle/>
          <a:p>
            <a:fld id="{E185B4E9-B1F9-A448-A56C-1DEDE6869CF1}" type="datetimeFigureOut">
              <a:rPr lang="en-US" smtClean="0"/>
              <a:t>4/24/19</a:t>
            </a:fld>
            <a:endParaRPr lang="en-US"/>
          </a:p>
        </p:txBody>
      </p:sp>
      <p:sp>
        <p:nvSpPr>
          <p:cNvPr id="3" name="Footer Placeholder 2">
            <a:extLst>
              <a:ext uri="{FF2B5EF4-FFF2-40B4-BE49-F238E27FC236}">
                <a16:creationId xmlns:a16="http://schemas.microsoft.com/office/drawing/2014/main" id="{EF3C6149-E8E6-F448-9DBB-147F1B2CF5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1C26D8-3E66-894F-8CDA-4495D25CFA38}"/>
              </a:ext>
            </a:extLst>
          </p:cNvPr>
          <p:cNvSpPr>
            <a:spLocks noGrp="1"/>
          </p:cNvSpPr>
          <p:nvPr>
            <p:ph type="sldNum" sz="quarter" idx="12"/>
          </p:nvPr>
        </p:nvSpPr>
        <p:spPr/>
        <p:txBody>
          <a:bodyPr/>
          <a:lstStyle/>
          <a:p>
            <a:fld id="{EEAAF7FE-D0DA-1743-9AE5-2F7C0B8C1112}" type="slidenum">
              <a:rPr lang="en-US" smtClean="0"/>
              <a:t>‹#›</a:t>
            </a:fld>
            <a:endParaRPr lang="en-US"/>
          </a:p>
        </p:txBody>
      </p:sp>
    </p:spTree>
    <p:extLst>
      <p:ext uri="{BB962C8B-B14F-4D97-AF65-F5344CB8AC3E}">
        <p14:creationId xmlns:p14="http://schemas.microsoft.com/office/powerpoint/2010/main" val="588908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29B8A-2AB4-454E-B90B-D7E23760EF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37856C-1E27-4E40-92FC-838A5F869C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CA1A95-D14F-DC45-B856-01083DB9F6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475A5F-772B-974B-A00A-DA84103B67A2}"/>
              </a:ext>
            </a:extLst>
          </p:cNvPr>
          <p:cNvSpPr>
            <a:spLocks noGrp="1"/>
          </p:cNvSpPr>
          <p:nvPr>
            <p:ph type="dt" sz="half" idx="10"/>
          </p:nvPr>
        </p:nvSpPr>
        <p:spPr/>
        <p:txBody>
          <a:bodyPr/>
          <a:lstStyle/>
          <a:p>
            <a:fld id="{E185B4E9-B1F9-A448-A56C-1DEDE6869CF1}" type="datetimeFigureOut">
              <a:rPr lang="en-US" smtClean="0"/>
              <a:t>4/24/19</a:t>
            </a:fld>
            <a:endParaRPr lang="en-US"/>
          </a:p>
        </p:txBody>
      </p:sp>
      <p:sp>
        <p:nvSpPr>
          <p:cNvPr id="6" name="Footer Placeholder 5">
            <a:extLst>
              <a:ext uri="{FF2B5EF4-FFF2-40B4-BE49-F238E27FC236}">
                <a16:creationId xmlns:a16="http://schemas.microsoft.com/office/drawing/2014/main" id="{14FCDF7E-AF02-1548-8292-B447859A54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30929D-671E-D949-94CD-4861222371F8}"/>
              </a:ext>
            </a:extLst>
          </p:cNvPr>
          <p:cNvSpPr>
            <a:spLocks noGrp="1"/>
          </p:cNvSpPr>
          <p:nvPr>
            <p:ph type="sldNum" sz="quarter" idx="12"/>
          </p:nvPr>
        </p:nvSpPr>
        <p:spPr/>
        <p:txBody>
          <a:bodyPr/>
          <a:lstStyle/>
          <a:p>
            <a:fld id="{EEAAF7FE-D0DA-1743-9AE5-2F7C0B8C1112}" type="slidenum">
              <a:rPr lang="en-US" smtClean="0"/>
              <a:t>‹#›</a:t>
            </a:fld>
            <a:endParaRPr lang="en-US"/>
          </a:p>
        </p:txBody>
      </p:sp>
    </p:spTree>
    <p:extLst>
      <p:ext uri="{BB962C8B-B14F-4D97-AF65-F5344CB8AC3E}">
        <p14:creationId xmlns:p14="http://schemas.microsoft.com/office/powerpoint/2010/main" val="3885156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CADD0-7F0E-1E41-AE64-2A5B1F7D9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554989-906F-5F47-896C-5D78852A48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E4FBFE-EE43-CD4C-9A54-230F830A22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5959E0-BD34-A844-9450-53B42ECD119A}"/>
              </a:ext>
            </a:extLst>
          </p:cNvPr>
          <p:cNvSpPr>
            <a:spLocks noGrp="1"/>
          </p:cNvSpPr>
          <p:nvPr>
            <p:ph type="dt" sz="half" idx="10"/>
          </p:nvPr>
        </p:nvSpPr>
        <p:spPr/>
        <p:txBody>
          <a:bodyPr/>
          <a:lstStyle/>
          <a:p>
            <a:fld id="{E185B4E9-B1F9-A448-A56C-1DEDE6869CF1}" type="datetimeFigureOut">
              <a:rPr lang="en-US" smtClean="0"/>
              <a:t>4/24/19</a:t>
            </a:fld>
            <a:endParaRPr lang="en-US"/>
          </a:p>
        </p:txBody>
      </p:sp>
      <p:sp>
        <p:nvSpPr>
          <p:cNvPr id="6" name="Footer Placeholder 5">
            <a:extLst>
              <a:ext uri="{FF2B5EF4-FFF2-40B4-BE49-F238E27FC236}">
                <a16:creationId xmlns:a16="http://schemas.microsoft.com/office/drawing/2014/main" id="{AB4C31A2-C0CC-D04C-80C8-6C07E15B2D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58905D-6095-1043-AB00-604DCD5AF013}"/>
              </a:ext>
            </a:extLst>
          </p:cNvPr>
          <p:cNvSpPr>
            <a:spLocks noGrp="1"/>
          </p:cNvSpPr>
          <p:nvPr>
            <p:ph type="sldNum" sz="quarter" idx="12"/>
          </p:nvPr>
        </p:nvSpPr>
        <p:spPr/>
        <p:txBody>
          <a:bodyPr/>
          <a:lstStyle/>
          <a:p>
            <a:fld id="{EEAAF7FE-D0DA-1743-9AE5-2F7C0B8C1112}" type="slidenum">
              <a:rPr lang="en-US" smtClean="0"/>
              <a:t>‹#›</a:t>
            </a:fld>
            <a:endParaRPr lang="en-US"/>
          </a:p>
        </p:txBody>
      </p:sp>
    </p:spTree>
    <p:extLst>
      <p:ext uri="{BB962C8B-B14F-4D97-AF65-F5344CB8AC3E}">
        <p14:creationId xmlns:p14="http://schemas.microsoft.com/office/powerpoint/2010/main" val="2415177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32350A-F118-7F4E-94BA-DF832C5EE5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76309F-AD6D-AC4C-B2C9-3B45C3516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21B659-72E2-814B-9031-F766273404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85B4E9-B1F9-A448-A56C-1DEDE6869CF1}" type="datetimeFigureOut">
              <a:rPr lang="en-US" smtClean="0"/>
              <a:t>4/24/19</a:t>
            </a:fld>
            <a:endParaRPr lang="en-US"/>
          </a:p>
        </p:txBody>
      </p:sp>
      <p:sp>
        <p:nvSpPr>
          <p:cNvPr id="5" name="Footer Placeholder 4">
            <a:extLst>
              <a:ext uri="{FF2B5EF4-FFF2-40B4-BE49-F238E27FC236}">
                <a16:creationId xmlns:a16="http://schemas.microsoft.com/office/drawing/2014/main" id="{36B4C0DC-BC67-894E-8948-797BB104B4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AB41E4-D718-DB42-B669-8E0B7C64DB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AAF7FE-D0DA-1743-9AE5-2F7C0B8C1112}" type="slidenum">
              <a:rPr lang="en-US" smtClean="0"/>
              <a:t>‹#›</a:t>
            </a:fld>
            <a:endParaRPr lang="en-US"/>
          </a:p>
        </p:txBody>
      </p:sp>
    </p:spTree>
    <p:extLst>
      <p:ext uri="{BB962C8B-B14F-4D97-AF65-F5344CB8AC3E}">
        <p14:creationId xmlns:p14="http://schemas.microsoft.com/office/powerpoint/2010/main" val="346101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BCCA827-751F-814D-9421-52D6B0DEBA84}"/>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br>
              <a:rPr lang="en-US" sz="3400" dirty="0">
                <a:solidFill>
                  <a:schemeClr val="bg1">
                    <a:lumMod val="95000"/>
                    <a:lumOff val="5000"/>
                  </a:schemeClr>
                </a:solidFill>
              </a:rPr>
            </a:br>
            <a:br>
              <a:rPr lang="en-US" sz="3400" dirty="0">
                <a:solidFill>
                  <a:schemeClr val="bg1">
                    <a:lumMod val="95000"/>
                    <a:lumOff val="5000"/>
                  </a:schemeClr>
                </a:solidFill>
              </a:rPr>
            </a:br>
            <a:r>
              <a:rPr lang="en-US" sz="3400" dirty="0">
                <a:solidFill>
                  <a:schemeClr val="bg1">
                    <a:lumMod val="95000"/>
                    <a:lumOff val="5000"/>
                  </a:schemeClr>
                </a:solidFill>
              </a:rPr>
              <a:t>Analysis of the factors affecting the trend of talents in the world and the success rate of individual immigration</a:t>
            </a:r>
            <a:br>
              <a:rPr lang="en-US" sz="3400" dirty="0">
                <a:solidFill>
                  <a:schemeClr val="bg1">
                    <a:lumMod val="95000"/>
                    <a:lumOff val="5000"/>
                  </a:schemeClr>
                </a:solidFill>
              </a:rPr>
            </a:br>
            <a:br>
              <a:rPr lang="en-US" sz="3400" dirty="0">
                <a:solidFill>
                  <a:schemeClr val="bg1">
                    <a:lumMod val="95000"/>
                    <a:lumOff val="5000"/>
                  </a:schemeClr>
                </a:solidFill>
              </a:rPr>
            </a:br>
            <a:endParaRPr lang="en-US" sz="3400" dirty="0">
              <a:solidFill>
                <a:schemeClr val="bg1">
                  <a:lumMod val="95000"/>
                  <a:lumOff val="5000"/>
                </a:schemeClr>
              </a:solidFill>
            </a:endParaRPr>
          </a:p>
        </p:txBody>
      </p:sp>
    </p:spTree>
    <p:extLst>
      <p:ext uri="{BB962C8B-B14F-4D97-AF65-F5344CB8AC3E}">
        <p14:creationId xmlns:p14="http://schemas.microsoft.com/office/powerpoint/2010/main" val="12099872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a:t>Results</a:t>
            </a:r>
          </a:p>
        </p:txBody>
      </p:sp>
      <p:graphicFrame>
        <p:nvGraphicFramePr>
          <p:cNvPr id="12" name="Content Placeholder 2">
            <a:extLst>
              <a:ext uri="{FF2B5EF4-FFF2-40B4-BE49-F238E27FC236}">
                <a16:creationId xmlns:a16="http://schemas.microsoft.com/office/drawing/2014/main" id="{8FF1F937-0991-4EBA-8C04-E32C47C44852}"/>
              </a:ext>
            </a:extLst>
          </p:cNvPr>
          <p:cNvGraphicFramePr>
            <a:graphicFrameLocks noGrp="1"/>
          </p:cNvGraphicFramePr>
          <p:nvPr>
            <p:ph idx="1"/>
            <p:extLst>
              <p:ext uri="{D42A27DB-BD31-4B8C-83A1-F6EECF244321}">
                <p14:modId xmlns:p14="http://schemas.microsoft.com/office/powerpoint/2010/main" val="6377850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5608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83C7DE-9527-3A40-9524-60943FA05F77}"/>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a:solidFill>
                  <a:schemeClr val="bg1"/>
                </a:solidFill>
              </a:rPr>
              <a:t>PART TWO</a:t>
            </a:r>
            <a:br>
              <a:rPr lang="en-US" sz="3600">
                <a:solidFill>
                  <a:schemeClr val="bg1"/>
                </a:solidFill>
              </a:rPr>
            </a:br>
            <a:endParaRPr lang="en-US" sz="3600">
              <a:solidFill>
                <a:schemeClr val="bg1"/>
              </a:solidFill>
            </a:endParaRPr>
          </a:p>
        </p:txBody>
      </p:sp>
    </p:spTree>
    <p:extLst>
      <p:ext uri="{BB962C8B-B14F-4D97-AF65-F5344CB8AC3E}">
        <p14:creationId xmlns:p14="http://schemas.microsoft.com/office/powerpoint/2010/main" val="2811390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F45A07-29EB-1544-93B3-3E236249AAB8}"/>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Purpose:</a:t>
            </a:r>
            <a:br>
              <a:rPr lang="en-US" b="0">
                <a:solidFill>
                  <a:schemeClr val="accent1"/>
                </a:solidFill>
                <a:effectLst/>
              </a:rPr>
            </a:br>
            <a:br>
              <a:rPr lang="en-US">
                <a:solidFill>
                  <a:schemeClr val="accent1"/>
                </a:solidFill>
              </a:rPr>
            </a:b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68D30A-D8F3-824C-ACB8-2ACD1177A6EB}"/>
              </a:ext>
            </a:extLst>
          </p:cNvPr>
          <p:cNvSpPr>
            <a:spLocks noGrp="1"/>
          </p:cNvSpPr>
          <p:nvPr>
            <p:ph idx="1"/>
          </p:nvPr>
        </p:nvSpPr>
        <p:spPr>
          <a:xfrm>
            <a:off x="4976031" y="963877"/>
            <a:ext cx="6377769" cy="4930246"/>
          </a:xfrm>
        </p:spPr>
        <p:txBody>
          <a:bodyPr anchor="ctr">
            <a:normAutofit/>
          </a:bodyPr>
          <a:lstStyle/>
          <a:p>
            <a:r>
              <a:rPr lang="en-US" altLang="zh-CN" sz="2400" dirty="0"/>
              <a:t>H</a:t>
            </a:r>
            <a:r>
              <a:rPr lang="en-US" sz="2400" dirty="0"/>
              <a:t>ow skill penetration rate impacts the net migration rate of skill migration and industry migration from 2015 to 2018.</a:t>
            </a:r>
          </a:p>
        </p:txBody>
      </p:sp>
    </p:spTree>
    <p:extLst>
      <p:ext uri="{BB962C8B-B14F-4D97-AF65-F5344CB8AC3E}">
        <p14:creationId xmlns:p14="http://schemas.microsoft.com/office/powerpoint/2010/main" val="3917281093"/>
      </p:ext>
    </p:extLst>
  </p:cSld>
  <p:clrMapOvr>
    <a:masterClrMapping/>
  </p:clrMapOvr>
  <mc:AlternateContent xmlns:mc="http://schemas.openxmlformats.org/markup-compatibility/2006" xmlns:p14="http://schemas.microsoft.com/office/powerpoint/2010/main">
    <mc:Choice Requires="p14">
      <p:transition spd="slow" p14:dur="2000" advTm="15145"/>
    </mc:Choice>
    <mc:Fallback xmlns="">
      <p:transition spd="slow" advTm="1514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934A2F-802D-A947-B04D-49AEA1E1028B}"/>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Hypotheses:</a:t>
            </a:r>
            <a:br>
              <a:rPr lang="en-US" b="0">
                <a:solidFill>
                  <a:schemeClr val="accent1"/>
                </a:solidFill>
                <a:effectLst/>
              </a:rPr>
            </a:br>
            <a:br>
              <a:rPr lang="en-US">
                <a:solidFill>
                  <a:schemeClr val="accent1"/>
                </a:solidFill>
              </a:rPr>
            </a:b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8F4246-95A2-9045-9E70-91CF49EA39F8}"/>
              </a:ext>
            </a:extLst>
          </p:cNvPr>
          <p:cNvSpPr>
            <a:spLocks noGrp="1"/>
          </p:cNvSpPr>
          <p:nvPr>
            <p:ph idx="1"/>
          </p:nvPr>
        </p:nvSpPr>
        <p:spPr>
          <a:xfrm>
            <a:off x="4976031" y="963877"/>
            <a:ext cx="6377769" cy="4930246"/>
          </a:xfrm>
        </p:spPr>
        <p:txBody>
          <a:bodyPr anchor="ctr">
            <a:normAutofit/>
          </a:bodyPr>
          <a:lstStyle/>
          <a:p>
            <a:r>
              <a:rPr lang="en-US" sz="2400"/>
              <a:t>Skill peneration rate has positive correlation relationship with net migration of skill migration and industry migration</a:t>
            </a:r>
          </a:p>
        </p:txBody>
      </p:sp>
    </p:spTree>
    <p:extLst>
      <p:ext uri="{BB962C8B-B14F-4D97-AF65-F5344CB8AC3E}">
        <p14:creationId xmlns:p14="http://schemas.microsoft.com/office/powerpoint/2010/main" val="3400545807"/>
      </p:ext>
    </p:extLst>
  </p:cSld>
  <p:clrMapOvr>
    <a:masterClrMapping/>
  </p:clrMapOvr>
  <mc:AlternateContent xmlns:mc="http://schemas.openxmlformats.org/markup-compatibility/2006" xmlns:p14="http://schemas.microsoft.com/office/powerpoint/2010/main">
    <mc:Choice Requires="p14">
      <p:transition spd="slow" p14:dur="2000" advTm="16002"/>
    </mc:Choice>
    <mc:Fallback xmlns="">
      <p:transition spd="slow" advTm="1600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394C-15B0-0A4B-846E-E28EFED2BED1}"/>
              </a:ext>
            </a:extLst>
          </p:cNvPr>
          <p:cNvSpPr>
            <a:spLocks noGrp="1"/>
          </p:cNvSpPr>
          <p:nvPr>
            <p:ph type="title"/>
          </p:nvPr>
        </p:nvSpPr>
        <p:spPr>
          <a:xfrm>
            <a:off x="838200" y="365125"/>
            <a:ext cx="10515600" cy="1325563"/>
          </a:xfrm>
        </p:spPr>
        <p:txBody>
          <a:bodyPr>
            <a:normAutofit/>
          </a:bodyPr>
          <a:lstStyle/>
          <a:p>
            <a:r>
              <a:rPr lang="en-US"/>
              <a:t>Design reasoning</a:t>
            </a:r>
          </a:p>
        </p:txBody>
      </p:sp>
      <p:graphicFrame>
        <p:nvGraphicFramePr>
          <p:cNvPr id="5" name="Content Placeholder 2">
            <a:extLst>
              <a:ext uri="{FF2B5EF4-FFF2-40B4-BE49-F238E27FC236}">
                <a16:creationId xmlns:a16="http://schemas.microsoft.com/office/drawing/2014/main" id="{B83E0732-C208-43CF-8B69-3F4F76EDED3D}"/>
              </a:ext>
            </a:extLst>
          </p:cNvPr>
          <p:cNvGraphicFramePr>
            <a:graphicFrameLocks noGrp="1"/>
          </p:cNvGraphicFramePr>
          <p:nvPr>
            <p:ph idx="1"/>
            <p:extLst>
              <p:ext uri="{D42A27DB-BD31-4B8C-83A1-F6EECF244321}">
                <p14:modId xmlns:p14="http://schemas.microsoft.com/office/powerpoint/2010/main" val="7784676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154360"/>
      </p:ext>
    </p:extLst>
  </p:cSld>
  <p:clrMapOvr>
    <a:masterClrMapping/>
  </p:clrMapOvr>
  <mc:AlternateContent xmlns:mc="http://schemas.openxmlformats.org/markup-compatibility/2006" xmlns:p14="http://schemas.microsoft.com/office/powerpoint/2010/main">
    <mc:Choice Requires="p14">
      <p:transition spd="slow" p14:dur="2000" advTm="69531"/>
    </mc:Choice>
    <mc:Fallback xmlns="">
      <p:transition spd="slow" advTm="6953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3BD8CF26-9938-A947-B61C-AA7B73BA8FA4}"/>
              </a:ext>
            </a:extLst>
          </p:cNvPr>
          <p:cNvSpPr>
            <a:spLocks noGrp="1"/>
          </p:cNvSpPr>
          <p:nvPr>
            <p:ph type="title"/>
          </p:nvPr>
        </p:nvSpPr>
        <p:spPr>
          <a:xfrm>
            <a:off x="950121" y="5529884"/>
            <a:ext cx="5693783" cy="1096331"/>
          </a:xfrm>
        </p:spPr>
        <p:txBody>
          <a:bodyPr vert="horz" lIns="91440" tIns="45720" rIns="91440" bIns="45720" rtlCol="0" anchor="ctr">
            <a:normAutofit fontScale="90000"/>
          </a:bodyPr>
          <a:lstStyle/>
          <a:p>
            <a:r>
              <a:rPr lang="en-US" sz="3400" dirty="0">
                <a:solidFill>
                  <a:srgbClr val="303030"/>
                </a:solidFill>
              </a:rPr>
              <a:t>Skill Migration Line Chart </a:t>
            </a:r>
            <a:br>
              <a:rPr lang="en-US" sz="3400" dirty="0">
                <a:solidFill>
                  <a:srgbClr val="303030"/>
                </a:solidFill>
              </a:rPr>
            </a:br>
            <a:br>
              <a:rPr lang="en-US" sz="1600" dirty="0">
                <a:solidFill>
                  <a:srgbClr val="303030"/>
                </a:solidFill>
              </a:rPr>
            </a:br>
            <a:br>
              <a:rPr lang="en-US" sz="1600" dirty="0">
                <a:solidFill>
                  <a:srgbClr val="303030"/>
                </a:solidFill>
              </a:rPr>
            </a:br>
            <a:endParaRPr lang="en-US" sz="1600" dirty="0">
              <a:solidFill>
                <a:srgbClr val="303030"/>
              </a:solidFill>
            </a:endParaRPr>
          </a:p>
        </p:txBody>
      </p:sp>
      <p:pic>
        <p:nvPicPr>
          <p:cNvPr id="8" name="Content Placeholder 4">
            <a:extLst>
              <a:ext uri="{FF2B5EF4-FFF2-40B4-BE49-F238E27FC236}">
                <a16:creationId xmlns:a16="http://schemas.microsoft.com/office/drawing/2014/main" id="{5634519F-116A-E443-B71D-2EA5D1038FD8}"/>
              </a:ext>
            </a:extLst>
          </p:cNvPr>
          <p:cNvPicPr>
            <a:picLocks noChangeAspect="1"/>
          </p:cNvPicPr>
          <p:nvPr/>
        </p:nvPicPr>
        <p:blipFill>
          <a:blip r:embed="rId2"/>
          <a:stretch>
            <a:fillRect/>
          </a:stretch>
        </p:blipFill>
        <p:spPr>
          <a:xfrm>
            <a:off x="1457152" y="965200"/>
            <a:ext cx="4927005" cy="3989067"/>
          </a:xfrm>
          <a:prstGeom prst="rect">
            <a:avLst/>
          </a:prstGeom>
        </p:spPr>
      </p:pic>
      <p:sp>
        <p:nvSpPr>
          <p:cNvPr id="10" name="Content Placeholder 9">
            <a:extLst>
              <a:ext uri="{FF2B5EF4-FFF2-40B4-BE49-F238E27FC236}">
                <a16:creationId xmlns:a16="http://schemas.microsoft.com/office/drawing/2014/main" id="{8C8041C4-AD7A-4D48-9DB7-D1183C55A694}"/>
              </a:ext>
            </a:extLst>
          </p:cNvPr>
          <p:cNvSpPr>
            <a:spLocks noGrp="1"/>
          </p:cNvSpPr>
          <p:nvPr>
            <p:ph idx="1"/>
          </p:nvPr>
        </p:nvSpPr>
        <p:spPr>
          <a:xfrm>
            <a:off x="7507926" y="143396"/>
            <a:ext cx="4008101" cy="4020458"/>
          </a:xfrm>
        </p:spPr>
        <p:txBody>
          <a:bodyPr anchor="ctr">
            <a:normAutofit/>
          </a:bodyPr>
          <a:lstStyle/>
          <a:p>
            <a:r>
              <a:rPr lang="en-US" sz="2000" dirty="0"/>
              <a:t>Positive Correlation</a:t>
            </a:r>
          </a:p>
          <a:p>
            <a:pPr marL="0" indent="0">
              <a:buNone/>
            </a:pPr>
            <a:endParaRPr lang="en-US" sz="2000" dirty="0"/>
          </a:p>
          <a:p>
            <a:r>
              <a:rPr lang="en-US" altLang="zh-CN" sz="2000" dirty="0"/>
              <a:t>Abnormal</a:t>
            </a:r>
            <a:r>
              <a:rPr lang="zh-CN" altLang="en-US" sz="2000" dirty="0"/>
              <a:t> </a:t>
            </a:r>
            <a:r>
              <a:rPr lang="en-US" altLang="zh-CN" sz="2000" dirty="0"/>
              <a:t>Skill</a:t>
            </a:r>
            <a:r>
              <a:rPr lang="zh-CN" altLang="en-US" sz="2000" dirty="0"/>
              <a:t> </a:t>
            </a:r>
            <a:r>
              <a:rPr lang="en-US" altLang="zh-CN" sz="2000" dirty="0"/>
              <a:t>Category:</a:t>
            </a:r>
            <a:r>
              <a:rPr lang="zh-CN" altLang="en-US" sz="2000" dirty="0"/>
              <a:t> </a:t>
            </a:r>
            <a:r>
              <a:rPr lang="en-US" altLang="zh-CN" sz="2000" dirty="0"/>
              <a:t>Soft</a:t>
            </a:r>
            <a:r>
              <a:rPr lang="zh-CN" altLang="en-US" sz="2000" dirty="0"/>
              <a:t> </a:t>
            </a:r>
            <a:r>
              <a:rPr lang="en-US" altLang="zh-CN" sz="2000" dirty="0"/>
              <a:t>Skills</a:t>
            </a:r>
          </a:p>
          <a:p>
            <a:pPr lvl="1"/>
            <a:r>
              <a:rPr lang="en-US" altLang="zh-CN" sz="1600" dirty="0" err="1"/>
              <a:t>Eg</a:t>
            </a:r>
            <a:r>
              <a:rPr lang="en-US" altLang="zh-CN" sz="1600" dirty="0"/>
              <a:t>:</a:t>
            </a:r>
            <a:r>
              <a:rPr lang="zh-CN" altLang="en-US" sz="1600" dirty="0"/>
              <a:t> </a:t>
            </a:r>
            <a:r>
              <a:rPr lang="en-US" altLang="zh-CN" sz="1600" dirty="0"/>
              <a:t>leadership,</a:t>
            </a:r>
            <a:r>
              <a:rPr lang="zh-CN" altLang="en-US" sz="1600" dirty="0"/>
              <a:t> </a:t>
            </a:r>
            <a:r>
              <a:rPr lang="en-US" altLang="zh-CN" sz="1600" dirty="0"/>
              <a:t>problem</a:t>
            </a:r>
            <a:r>
              <a:rPr lang="zh-CN" altLang="en-US" sz="1600" dirty="0"/>
              <a:t> </a:t>
            </a:r>
            <a:r>
              <a:rPr lang="en-US" altLang="zh-CN" sz="1600" dirty="0"/>
              <a:t>solving</a:t>
            </a:r>
          </a:p>
          <a:p>
            <a:pPr lvl="1"/>
            <a:r>
              <a:rPr lang="en-US" sz="1600" dirty="0"/>
              <a:t>thigh-skilled immigration</a:t>
            </a:r>
          </a:p>
        </p:txBody>
      </p:sp>
    </p:spTree>
    <p:extLst>
      <p:ext uri="{BB962C8B-B14F-4D97-AF65-F5344CB8AC3E}">
        <p14:creationId xmlns:p14="http://schemas.microsoft.com/office/powerpoint/2010/main" val="3149644710"/>
      </p:ext>
    </p:extLst>
  </p:cSld>
  <p:clrMapOvr>
    <a:masterClrMapping/>
  </p:clrMapOvr>
  <mc:AlternateContent xmlns:mc="http://schemas.openxmlformats.org/markup-compatibility/2006" xmlns:p14="http://schemas.microsoft.com/office/powerpoint/2010/main">
    <mc:Choice Requires="p14">
      <p:transition spd="slow" p14:dur="2000" advTm="65451"/>
    </mc:Choice>
    <mc:Fallback xmlns="">
      <p:transition spd="slow" advTm="6545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322BBB06-D22F-714D-880A-C6EAF272AFAE}"/>
              </a:ext>
            </a:extLst>
          </p:cNvPr>
          <p:cNvSpPr>
            <a:spLocks noGrp="1"/>
          </p:cNvSpPr>
          <p:nvPr>
            <p:ph type="title"/>
          </p:nvPr>
        </p:nvSpPr>
        <p:spPr>
          <a:xfrm>
            <a:off x="950121" y="5529884"/>
            <a:ext cx="5693783" cy="1096331"/>
          </a:xfrm>
        </p:spPr>
        <p:txBody>
          <a:bodyPr>
            <a:normAutofit/>
          </a:bodyPr>
          <a:lstStyle/>
          <a:p>
            <a:r>
              <a:rPr lang="en-US" sz="4000" dirty="0">
                <a:solidFill>
                  <a:srgbClr val="303030"/>
                </a:solidFill>
              </a:rPr>
              <a:t>Skill Migration Pie Chart</a:t>
            </a:r>
          </a:p>
        </p:txBody>
      </p:sp>
      <p:pic>
        <p:nvPicPr>
          <p:cNvPr id="8" name="Content Placeholder 4">
            <a:extLst>
              <a:ext uri="{FF2B5EF4-FFF2-40B4-BE49-F238E27FC236}">
                <a16:creationId xmlns:a16="http://schemas.microsoft.com/office/drawing/2014/main" id="{01576DCA-9E61-5044-B37E-A29B50A91E8D}"/>
              </a:ext>
            </a:extLst>
          </p:cNvPr>
          <p:cNvPicPr>
            <a:picLocks noChangeAspect="1"/>
          </p:cNvPicPr>
          <p:nvPr/>
        </p:nvPicPr>
        <p:blipFill>
          <a:blip r:embed="rId2"/>
          <a:stretch>
            <a:fillRect/>
          </a:stretch>
        </p:blipFill>
        <p:spPr>
          <a:xfrm>
            <a:off x="950121" y="973814"/>
            <a:ext cx="5941068" cy="3971838"/>
          </a:xfrm>
          <a:prstGeom prst="rect">
            <a:avLst/>
          </a:prstGeom>
        </p:spPr>
      </p:pic>
      <p:sp>
        <p:nvSpPr>
          <p:cNvPr id="10" name="Content Placeholder 9">
            <a:extLst>
              <a:ext uri="{FF2B5EF4-FFF2-40B4-BE49-F238E27FC236}">
                <a16:creationId xmlns:a16="http://schemas.microsoft.com/office/drawing/2014/main" id="{5A57496D-A82E-4CA2-AE66-0EF91C840CAB}"/>
              </a:ext>
            </a:extLst>
          </p:cNvPr>
          <p:cNvSpPr>
            <a:spLocks noGrp="1"/>
          </p:cNvSpPr>
          <p:nvPr>
            <p:ph idx="1"/>
          </p:nvPr>
        </p:nvSpPr>
        <p:spPr>
          <a:xfrm>
            <a:off x="7534655" y="965199"/>
            <a:ext cx="4008101" cy="4020458"/>
          </a:xfrm>
        </p:spPr>
        <p:txBody>
          <a:bodyPr anchor="ctr">
            <a:normAutofit/>
          </a:bodyPr>
          <a:lstStyle/>
          <a:p>
            <a:r>
              <a:rPr lang="en-US" altLang="zh-CN" sz="2000" dirty="0"/>
              <a:t>Skill</a:t>
            </a:r>
            <a:r>
              <a:rPr lang="zh-CN" altLang="en-US" sz="2000" dirty="0"/>
              <a:t> </a:t>
            </a:r>
            <a:r>
              <a:rPr lang="en-US" altLang="zh-CN" sz="2000" dirty="0"/>
              <a:t>Penetration</a:t>
            </a:r>
            <a:r>
              <a:rPr lang="zh-CN" altLang="en-US" sz="2000" dirty="0"/>
              <a:t> </a:t>
            </a:r>
            <a:r>
              <a:rPr lang="en-US" altLang="zh-CN" sz="2000" dirty="0"/>
              <a:t>Rate</a:t>
            </a:r>
            <a:r>
              <a:rPr lang="zh-CN" altLang="en-US" sz="2000" dirty="0"/>
              <a:t> </a:t>
            </a:r>
            <a:r>
              <a:rPr lang="en-US" altLang="zh-CN" sz="2000" dirty="0"/>
              <a:t>and</a:t>
            </a:r>
            <a:r>
              <a:rPr lang="zh-CN" altLang="en-US" sz="2000" dirty="0"/>
              <a:t> </a:t>
            </a:r>
            <a:r>
              <a:rPr lang="en-US" altLang="zh-CN" sz="2000" dirty="0"/>
              <a:t>Net</a:t>
            </a:r>
            <a:r>
              <a:rPr lang="zh-CN" altLang="en-US" sz="2000" dirty="0"/>
              <a:t> </a:t>
            </a:r>
            <a:r>
              <a:rPr lang="en-US" altLang="zh-CN" sz="2000" dirty="0"/>
              <a:t>Migration</a:t>
            </a:r>
            <a:r>
              <a:rPr lang="zh-CN" altLang="en-US" sz="2000" dirty="0"/>
              <a:t> </a:t>
            </a:r>
            <a:r>
              <a:rPr lang="en-US" altLang="zh-CN" sz="2000" dirty="0"/>
              <a:t>Rate</a:t>
            </a:r>
            <a:r>
              <a:rPr lang="zh-CN" altLang="en-US" sz="2000" dirty="0"/>
              <a:t> </a:t>
            </a:r>
            <a:r>
              <a:rPr lang="en-US" altLang="zh-CN" sz="2000" dirty="0"/>
              <a:t>Could</a:t>
            </a:r>
            <a:r>
              <a:rPr lang="zh-CN" altLang="en-US" sz="2000" dirty="0"/>
              <a:t> </a:t>
            </a:r>
            <a:r>
              <a:rPr lang="en-US" altLang="zh-CN" sz="2000" dirty="0"/>
              <a:t>have</a:t>
            </a:r>
            <a:r>
              <a:rPr lang="zh-CN" altLang="en-US" sz="2000" dirty="0"/>
              <a:t> </a:t>
            </a:r>
            <a:r>
              <a:rPr lang="en-US" altLang="zh-CN" sz="2000" dirty="0"/>
              <a:t>different</a:t>
            </a:r>
            <a:r>
              <a:rPr lang="zh-CN" altLang="en-US" sz="2000" dirty="0"/>
              <a:t> </a:t>
            </a:r>
            <a:r>
              <a:rPr lang="en-US" altLang="zh-CN" sz="2000" dirty="0"/>
              <a:t>changing</a:t>
            </a:r>
            <a:r>
              <a:rPr lang="zh-CN" altLang="en-US" sz="2000" dirty="0"/>
              <a:t> </a:t>
            </a:r>
            <a:r>
              <a:rPr lang="en-US" altLang="zh-CN" sz="2000" dirty="0"/>
              <a:t>trend</a:t>
            </a:r>
            <a:endParaRPr lang="en-US" sz="2000" dirty="0"/>
          </a:p>
        </p:txBody>
      </p:sp>
    </p:spTree>
    <p:extLst>
      <p:ext uri="{BB962C8B-B14F-4D97-AF65-F5344CB8AC3E}">
        <p14:creationId xmlns:p14="http://schemas.microsoft.com/office/powerpoint/2010/main" val="14931492"/>
      </p:ext>
    </p:extLst>
  </p:cSld>
  <p:clrMapOvr>
    <a:masterClrMapping/>
  </p:clrMapOvr>
  <mc:AlternateContent xmlns:mc="http://schemas.openxmlformats.org/markup-compatibility/2006" xmlns:p14="http://schemas.microsoft.com/office/powerpoint/2010/main">
    <mc:Choice Requires="p14">
      <p:transition spd="slow" p14:dur="2000" advTm="35189"/>
    </mc:Choice>
    <mc:Fallback xmlns="">
      <p:transition spd="slow" advTm="3518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7A2A8D33-4FDC-4241-96AB-189E3516D9AB}"/>
              </a:ext>
            </a:extLst>
          </p:cNvPr>
          <p:cNvSpPr>
            <a:spLocks noGrp="1"/>
          </p:cNvSpPr>
          <p:nvPr>
            <p:ph type="title"/>
          </p:nvPr>
        </p:nvSpPr>
        <p:spPr>
          <a:xfrm>
            <a:off x="950121" y="5529884"/>
            <a:ext cx="5693783" cy="1096331"/>
          </a:xfrm>
        </p:spPr>
        <p:txBody>
          <a:bodyPr>
            <a:normAutofit/>
          </a:bodyPr>
          <a:lstStyle/>
          <a:p>
            <a:r>
              <a:rPr lang="en-US" sz="3400" dirty="0">
                <a:solidFill>
                  <a:srgbClr val="303030"/>
                </a:solidFill>
              </a:rPr>
              <a:t>Industry Migration Line Chart</a:t>
            </a:r>
          </a:p>
        </p:txBody>
      </p:sp>
      <p:pic>
        <p:nvPicPr>
          <p:cNvPr id="8" name="Content Placeholder 4">
            <a:extLst>
              <a:ext uri="{FF2B5EF4-FFF2-40B4-BE49-F238E27FC236}">
                <a16:creationId xmlns:a16="http://schemas.microsoft.com/office/drawing/2014/main" id="{B0A7EF38-6504-4643-AFB3-FAC4D2F6C94B}"/>
              </a:ext>
            </a:extLst>
          </p:cNvPr>
          <p:cNvPicPr>
            <a:picLocks noChangeAspect="1"/>
          </p:cNvPicPr>
          <p:nvPr/>
        </p:nvPicPr>
        <p:blipFill>
          <a:blip r:embed="rId2"/>
          <a:stretch>
            <a:fillRect/>
          </a:stretch>
        </p:blipFill>
        <p:spPr>
          <a:xfrm>
            <a:off x="1704506" y="965200"/>
            <a:ext cx="4432297" cy="3989067"/>
          </a:xfrm>
          <a:prstGeom prst="rect">
            <a:avLst/>
          </a:prstGeom>
        </p:spPr>
      </p:pic>
      <p:sp>
        <p:nvSpPr>
          <p:cNvPr id="10" name="Content Placeholder 9">
            <a:extLst>
              <a:ext uri="{FF2B5EF4-FFF2-40B4-BE49-F238E27FC236}">
                <a16:creationId xmlns:a16="http://schemas.microsoft.com/office/drawing/2014/main" id="{70839491-9A8F-4319-A39A-AAF37E74DDC3}"/>
              </a:ext>
            </a:extLst>
          </p:cNvPr>
          <p:cNvSpPr>
            <a:spLocks noGrp="1"/>
          </p:cNvSpPr>
          <p:nvPr>
            <p:ph idx="1"/>
          </p:nvPr>
        </p:nvSpPr>
        <p:spPr>
          <a:xfrm>
            <a:off x="7534655" y="965199"/>
            <a:ext cx="4008101" cy="4020458"/>
          </a:xfrm>
        </p:spPr>
        <p:txBody>
          <a:bodyPr anchor="ctr">
            <a:normAutofit/>
          </a:bodyPr>
          <a:lstStyle/>
          <a:p>
            <a:r>
              <a:rPr lang="en-US" altLang="zh-CN" sz="2000" dirty="0"/>
              <a:t>Positive</a:t>
            </a:r>
            <a:r>
              <a:rPr lang="zh-CN" altLang="en-US" sz="2000" dirty="0"/>
              <a:t> </a:t>
            </a:r>
            <a:r>
              <a:rPr lang="en-US" altLang="zh-CN" sz="2000" dirty="0"/>
              <a:t>Correlation</a:t>
            </a:r>
          </a:p>
          <a:p>
            <a:r>
              <a:rPr lang="en-US" altLang="zh-CN" sz="2000" dirty="0"/>
              <a:t>Abnormal</a:t>
            </a:r>
            <a:r>
              <a:rPr lang="zh-CN" altLang="en-US" sz="2000" dirty="0"/>
              <a:t> </a:t>
            </a:r>
            <a:r>
              <a:rPr lang="en-US" altLang="zh-CN" sz="2000" dirty="0"/>
              <a:t>Industry</a:t>
            </a:r>
            <a:r>
              <a:rPr lang="zh-CN" altLang="en-US" sz="2000" dirty="0"/>
              <a:t> </a:t>
            </a:r>
            <a:r>
              <a:rPr lang="en-US" altLang="zh-CN" sz="2000" dirty="0"/>
              <a:t>section:</a:t>
            </a:r>
            <a:r>
              <a:rPr lang="zh-CN" altLang="en-US" sz="2000" dirty="0"/>
              <a:t> </a:t>
            </a:r>
            <a:r>
              <a:rPr lang="en-US" altLang="zh-CN" sz="2000" dirty="0"/>
              <a:t>Professional</a:t>
            </a:r>
            <a:r>
              <a:rPr lang="zh-CN" altLang="en-US" sz="2000" dirty="0"/>
              <a:t> </a:t>
            </a:r>
            <a:r>
              <a:rPr lang="en-US" altLang="zh-CN" sz="2000" dirty="0"/>
              <a:t>Scientific</a:t>
            </a:r>
            <a:r>
              <a:rPr lang="zh-CN" altLang="en-US" sz="2000" dirty="0"/>
              <a:t> </a:t>
            </a:r>
            <a:r>
              <a:rPr lang="en-US" altLang="zh-CN" sz="2000" dirty="0"/>
              <a:t>and</a:t>
            </a:r>
            <a:r>
              <a:rPr lang="zh-CN" altLang="en-US" sz="2000" dirty="0"/>
              <a:t> </a:t>
            </a:r>
            <a:r>
              <a:rPr lang="en-US" altLang="zh-CN" sz="2000" dirty="0"/>
              <a:t>Technical</a:t>
            </a:r>
            <a:r>
              <a:rPr lang="zh-CN" altLang="en-US" sz="2000" dirty="0"/>
              <a:t> </a:t>
            </a:r>
            <a:r>
              <a:rPr lang="en-US" altLang="zh-CN" sz="2000" dirty="0"/>
              <a:t>Activities</a:t>
            </a:r>
          </a:p>
          <a:p>
            <a:endParaRPr lang="en-US" sz="2000" dirty="0"/>
          </a:p>
        </p:txBody>
      </p:sp>
    </p:spTree>
    <p:extLst>
      <p:ext uri="{BB962C8B-B14F-4D97-AF65-F5344CB8AC3E}">
        <p14:creationId xmlns:p14="http://schemas.microsoft.com/office/powerpoint/2010/main" val="3494490709"/>
      </p:ext>
    </p:extLst>
  </p:cSld>
  <p:clrMapOvr>
    <a:masterClrMapping/>
  </p:clrMapOvr>
  <mc:AlternateContent xmlns:mc="http://schemas.openxmlformats.org/markup-compatibility/2006" xmlns:p14="http://schemas.microsoft.com/office/powerpoint/2010/main">
    <mc:Choice Requires="p14">
      <p:transition spd="slow" p14:dur="2000" advTm="52211"/>
    </mc:Choice>
    <mc:Fallback xmlns="">
      <p:transition spd="slow" advTm="5221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A2C087FB-2604-F840-9632-CFFF60662103}"/>
              </a:ext>
            </a:extLst>
          </p:cNvPr>
          <p:cNvSpPr>
            <a:spLocks noGrp="1"/>
          </p:cNvSpPr>
          <p:nvPr>
            <p:ph type="title"/>
          </p:nvPr>
        </p:nvSpPr>
        <p:spPr>
          <a:xfrm>
            <a:off x="950121" y="5529884"/>
            <a:ext cx="5693783" cy="1096331"/>
          </a:xfrm>
        </p:spPr>
        <p:txBody>
          <a:bodyPr>
            <a:normAutofit/>
          </a:bodyPr>
          <a:lstStyle/>
          <a:p>
            <a:r>
              <a:rPr lang="en-US" altLang="zh-CN" sz="4000" dirty="0">
                <a:solidFill>
                  <a:srgbClr val="303030"/>
                </a:solidFill>
              </a:rPr>
              <a:t>Upper</a:t>
            </a:r>
            <a:r>
              <a:rPr lang="zh-CN" altLang="en-US" sz="4000" dirty="0">
                <a:solidFill>
                  <a:srgbClr val="303030"/>
                </a:solidFill>
              </a:rPr>
              <a:t> </a:t>
            </a:r>
            <a:r>
              <a:rPr lang="en-US" altLang="zh-CN" sz="4000" dirty="0">
                <a:solidFill>
                  <a:srgbClr val="303030"/>
                </a:solidFill>
              </a:rPr>
              <a:t>Outlier</a:t>
            </a:r>
            <a:r>
              <a:rPr lang="zh-CN" altLang="en-US" sz="4000" dirty="0">
                <a:solidFill>
                  <a:srgbClr val="303030"/>
                </a:solidFill>
              </a:rPr>
              <a:t> </a:t>
            </a:r>
            <a:r>
              <a:rPr lang="en-US" altLang="zh-CN" sz="4000" dirty="0">
                <a:solidFill>
                  <a:srgbClr val="303030"/>
                </a:solidFill>
              </a:rPr>
              <a:t>Scatter</a:t>
            </a:r>
            <a:r>
              <a:rPr lang="zh-CN" altLang="en-US" sz="4000" dirty="0">
                <a:solidFill>
                  <a:srgbClr val="303030"/>
                </a:solidFill>
              </a:rPr>
              <a:t> </a:t>
            </a:r>
            <a:r>
              <a:rPr lang="en-US" altLang="zh-CN" sz="4000" dirty="0">
                <a:solidFill>
                  <a:srgbClr val="303030"/>
                </a:solidFill>
              </a:rPr>
              <a:t>Plot</a:t>
            </a:r>
            <a:endParaRPr lang="en-US" sz="4000" dirty="0">
              <a:solidFill>
                <a:srgbClr val="303030"/>
              </a:solidFill>
            </a:endParaRPr>
          </a:p>
        </p:txBody>
      </p:sp>
      <p:pic>
        <p:nvPicPr>
          <p:cNvPr id="8" name="Content Placeholder 4">
            <a:extLst>
              <a:ext uri="{FF2B5EF4-FFF2-40B4-BE49-F238E27FC236}">
                <a16:creationId xmlns:a16="http://schemas.microsoft.com/office/drawing/2014/main" id="{A416DB19-AD9D-2D46-929F-657091B3844D}"/>
              </a:ext>
            </a:extLst>
          </p:cNvPr>
          <p:cNvPicPr>
            <a:picLocks noChangeAspect="1"/>
          </p:cNvPicPr>
          <p:nvPr/>
        </p:nvPicPr>
        <p:blipFill>
          <a:blip r:embed="rId2"/>
          <a:stretch>
            <a:fillRect/>
          </a:stretch>
        </p:blipFill>
        <p:spPr>
          <a:xfrm>
            <a:off x="950121" y="1169987"/>
            <a:ext cx="5941068" cy="3579493"/>
          </a:xfrm>
          <a:prstGeom prst="rect">
            <a:avLst/>
          </a:prstGeom>
        </p:spPr>
      </p:pic>
      <p:sp>
        <p:nvSpPr>
          <p:cNvPr id="10" name="Content Placeholder 9">
            <a:extLst>
              <a:ext uri="{FF2B5EF4-FFF2-40B4-BE49-F238E27FC236}">
                <a16:creationId xmlns:a16="http://schemas.microsoft.com/office/drawing/2014/main" id="{748C96FC-4F77-420F-A993-DA7850985899}"/>
              </a:ext>
            </a:extLst>
          </p:cNvPr>
          <p:cNvSpPr>
            <a:spLocks noGrp="1"/>
          </p:cNvSpPr>
          <p:nvPr>
            <p:ph idx="1"/>
          </p:nvPr>
        </p:nvSpPr>
        <p:spPr>
          <a:xfrm>
            <a:off x="7534655" y="965199"/>
            <a:ext cx="4008101" cy="4020458"/>
          </a:xfrm>
        </p:spPr>
        <p:txBody>
          <a:bodyPr anchor="ctr">
            <a:normAutofit/>
          </a:bodyPr>
          <a:lstStyle/>
          <a:p>
            <a:r>
              <a:rPr lang="en-US" altLang="zh-CN" sz="2000" dirty="0"/>
              <a:t>Calculated</a:t>
            </a:r>
            <a:r>
              <a:rPr lang="zh-CN" altLang="en-US" sz="2000" dirty="0"/>
              <a:t> </a:t>
            </a:r>
            <a:r>
              <a:rPr lang="en-US" altLang="zh-CN" sz="2000" dirty="0"/>
              <a:t>by</a:t>
            </a:r>
            <a:r>
              <a:rPr lang="zh-CN" altLang="en-US" sz="2000" dirty="0"/>
              <a:t> </a:t>
            </a:r>
            <a:r>
              <a:rPr lang="en-US" altLang="zh-CN" sz="2000" dirty="0"/>
              <a:t>skill</a:t>
            </a:r>
            <a:r>
              <a:rPr lang="zh-CN" altLang="en-US" sz="2000" dirty="0"/>
              <a:t> </a:t>
            </a:r>
            <a:r>
              <a:rPr lang="en-US" altLang="zh-CN" sz="2000" dirty="0"/>
              <a:t>penetration</a:t>
            </a:r>
            <a:r>
              <a:rPr lang="zh-CN" altLang="en-US" sz="2000" dirty="0"/>
              <a:t> </a:t>
            </a:r>
            <a:r>
              <a:rPr lang="en-US" altLang="zh-CN" sz="2000" dirty="0"/>
              <a:t>rate</a:t>
            </a:r>
          </a:p>
          <a:p>
            <a:r>
              <a:rPr lang="en-US" altLang="zh-CN" sz="2000" dirty="0"/>
              <a:t>Y-axis:</a:t>
            </a:r>
            <a:r>
              <a:rPr lang="zh-CN" altLang="en-US" sz="2000" dirty="0"/>
              <a:t> </a:t>
            </a:r>
            <a:r>
              <a:rPr lang="en-US" altLang="zh-CN" sz="2000" dirty="0"/>
              <a:t>the</a:t>
            </a:r>
            <a:r>
              <a:rPr lang="zh-CN" altLang="en-US" sz="2000" dirty="0"/>
              <a:t> </a:t>
            </a:r>
            <a:r>
              <a:rPr lang="en-US" altLang="zh-CN" sz="2000" dirty="0"/>
              <a:t>value</a:t>
            </a:r>
            <a:r>
              <a:rPr lang="zh-CN" altLang="en-US" sz="2000" dirty="0"/>
              <a:t> </a:t>
            </a:r>
            <a:r>
              <a:rPr lang="en-US" altLang="zh-CN" sz="2000" dirty="0"/>
              <a:t>of</a:t>
            </a:r>
            <a:r>
              <a:rPr lang="zh-CN" altLang="en-US" sz="2000" dirty="0"/>
              <a:t> </a:t>
            </a:r>
            <a:r>
              <a:rPr lang="en-US" altLang="zh-CN" sz="2000" dirty="0"/>
              <a:t>net_per_10K</a:t>
            </a:r>
            <a:r>
              <a:rPr lang="zh-CN" altLang="en-US" sz="2000" dirty="0"/>
              <a:t> </a:t>
            </a:r>
            <a:r>
              <a:rPr lang="en-US" altLang="zh-CN" sz="2000" dirty="0"/>
              <a:t>difference</a:t>
            </a:r>
          </a:p>
          <a:p>
            <a:r>
              <a:rPr lang="en-US" altLang="zh-CN" sz="2000" dirty="0"/>
              <a:t>Classification(X-axis):</a:t>
            </a:r>
            <a:r>
              <a:rPr lang="zh-CN" altLang="en-US" sz="2000" dirty="0"/>
              <a:t> </a:t>
            </a:r>
            <a:endParaRPr lang="en-US" altLang="zh-CN" sz="2000" dirty="0"/>
          </a:p>
          <a:p>
            <a:pPr lvl="1"/>
            <a:r>
              <a:rPr lang="en-US" altLang="zh-CN" sz="1600" dirty="0"/>
              <a:t>skill</a:t>
            </a:r>
            <a:r>
              <a:rPr lang="zh-CN" altLang="en-US" sz="1600" dirty="0"/>
              <a:t> </a:t>
            </a:r>
            <a:r>
              <a:rPr lang="en-US" altLang="zh-CN" sz="1600" dirty="0"/>
              <a:t>name/skill</a:t>
            </a:r>
            <a:r>
              <a:rPr lang="zh-CN" altLang="en-US" sz="1600" dirty="0"/>
              <a:t> </a:t>
            </a:r>
            <a:r>
              <a:rPr lang="en-US" altLang="zh-CN" sz="1600" dirty="0"/>
              <a:t>category/industry</a:t>
            </a:r>
            <a:r>
              <a:rPr lang="zh-CN" altLang="en-US" sz="1600" dirty="0"/>
              <a:t> </a:t>
            </a:r>
            <a:r>
              <a:rPr lang="en-US" altLang="zh-CN" sz="1600" dirty="0"/>
              <a:t>name/industry</a:t>
            </a:r>
            <a:r>
              <a:rPr lang="zh-CN" altLang="en-US" sz="1600" dirty="0"/>
              <a:t> </a:t>
            </a:r>
            <a:r>
              <a:rPr lang="en-US" altLang="zh-CN" sz="1600" dirty="0"/>
              <a:t>section</a:t>
            </a:r>
          </a:p>
          <a:p>
            <a:r>
              <a:rPr lang="en-US" altLang="zh-CN" sz="2000" dirty="0"/>
              <a:t>Positive</a:t>
            </a:r>
            <a:r>
              <a:rPr lang="zh-CN" altLang="en-US" sz="2000" dirty="0"/>
              <a:t> </a:t>
            </a:r>
            <a:r>
              <a:rPr lang="en-US" altLang="zh-CN" sz="2000" dirty="0"/>
              <a:t>skill</a:t>
            </a:r>
            <a:r>
              <a:rPr lang="zh-CN" altLang="en-US" sz="2000" dirty="0"/>
              <a:t> </a:t>
            </a:r>
            <a:r>
              <a:rPr lang="en-US" altLang="zh-CN" sz="2000" dirty="0"/>
              <a:t>penetration</a:t>
            </a:r>
            <a:r>
              <a:rPr lang="zh-CN" altLang="en-US" sz="2000" dirty="0"/>
              <a:t> </a:t>
            </a:r>
            <a:r>
              <a:rPr lang="en-US" altLang="zh-CN" sz="2000" dirty="0"/>
              <a:t>rate,</a:t>
            </a:r>
            <a:r>
              <a:rPr lang="zh-CN" altLang="en-US" sz="2000" dirty="0"/>
              <a:t> </a:t>
            </a:r>
            <a:r>
              <a:rPr lang="en-US" altLang="zh-CN" sz="2000" dirty="0"/>
              <a:t>Negative</a:t>
            </a:r>
            <a:r>
              <a:rPr lang="zh-CN" altLang="en-US" sz="2000" dirty="0"/>
              <a:t> </a:t>
            </a:r>
            <a:r>
              <a:rPr lang="en-US" altLang="zh-CN" sz="2000" dirty="0"/>
              <a:t>10k</a:t>
            </a:r>
            <a:r>
              <a:rPr lang="zh-CN" altLang="en-US" sz="2000" dirty="0"/>
              <a:t> </a:t>
            </a:r>
            <a:r>
              <a:rPr lang="en-US" altLang="zh-CN" sz="2000" dirty="0"/>
              <a:t>net</a:t>
            </a:r>
            <a:r>
              <a:rPr lang="zh-CN" altLang="en-US" sz="2000" dirty="0"/>
              <a:t> </a:t>
            </a:r>
            <a:r>
              <a:rPr lang="en-US" altLang="zh-CN" sz="2000" dirty="0"/>
              <a:t>migration</a:t>
            </a:r>
            <a:r>
              <a:rPr lang="zh-CN" altLang="en-US" sz="2000" dirty="0"/>
              <a:t> </a:t>
            </a:r>
            <a:r>
              <a:rPr lang="en-US" altLang="zh-CN" sz="2000" dirty="0"/>
              <a:t>rate</a:t>
            </a:r>
            <a:endParaRPr lang="en-US" sz="2000" dirty="0"/>
          </a:p>
        </p:txBody>
      </p:sp>
    </p:spTree>
    <p:extLst>
      <p:ext uri="{BB962C8B-B14F-4D97-AF65-F5344CB8AC3E}">
        <p14:creationId xmlns:p14="http://schemas.microsoft.com/office/powerpoint/2010/main" val="1171234063"/>
      </p:ext>
    </p:extLst>
  </p:cSld>
  <p:clrMapOvr>
    <a:masterClrMapping/>
  </p:clrMapOvr>
  <mc:AlternateContent xmlns:mc="http://schemas.openxmlformats.org/markup-compatibility/2006" xmlns:p14="http://schemas.microsoft.com/office/powerpoint/2010/main">
    <mc:Choice Requires="p14">
      <p:transition spd="slow" p14:dur="2000" advTm="49555"/>
    </mc:Choice>
    <mc:Fallback xmlns="">
      <p:transition spd="slow" advTm="4955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01CA8ECE-8529-F74A-AB18-11345D8C6ACB}"/>
              </a:ext>
            </a:extLst>
          </p:cNvPr>
          <p:cNvSpPr>
            <a:spLocks noGrp="1"/>
          </p:cNvSpPr>
          <p:nvPr>
            <p:ph type="title"/>
          </p:nvPr>
        </p:nvSpPr>
        <p:spPr>
          <a:xfrm>
            <a:off x="950121" y="5529884"/>
            <a:ext cx="5693783" cy="1096331"/>
          </a:xfrm>
        </p:spPr>
        <p:txBody>
          <a:bodyPr>
            <a:normAutofit/>
          </a:bodyPr>
          <a:lstStyle/>
          <a:p>
            <a:r>
              <a:rPr lang="en-US" altLang="zh-CN" sz="4000" dirty="0">
                <a:solidFill>
                  <a:srgbClr val="303030"/>
                </a:solidFill>
              </a:rPr>
              <a:t>Lower</a:t>
            </a:r>
            <a:r>
              <a:rPr lang="zh-CN" altLang="en-US" sz="4000" dirty="0">
                <a:solidFill>
                  <a:srgbClr val="303030"/>
                </a:solidFill>
              </a:rPr>
              <a:t> </a:t>
            </a:r>
            <a:r>
              <a:rPr lang="en-US" altLang="zh-CN" sz="4000" dirty="0">
                <a:solidFill>
                  <a:srgbClr val="303030"/>
                </a:solidFill>
              </a:rPr>
              <a:t>Outlier</a:t>
            </a:r>
            <a:r>
              <a:rPr lang="zh-CN" altLang="en-US" sz="4000" dirty="0">
                <a:solidFill>
                  <a:srgbClr val="303030"/>
                </a:solidFill>
              </a:rPr>
              <a:t> </a:t>
            </a:r>
            <a:r>
              <a:rPr lang="en-US" altLang="zh-CN" sz="4000" dirty="0">
                <a:solidFill>
                  <a:srgbClr val="303030"/>
                </a:solidFill>
              </a:rPr>
              <a:t>Scatter</a:t>
            </a:r>
            <a:r>
              <a:rPr lang="zh-CN" altLang="en-US" sz="4000" dirty="0">
                <a:solidFill>
                  <a:srgbClr val="303030"/>
                </a:solidFill>
              </a:rPr>
              <a:t> </a:t>
            </a:r>
            <a:r>
              <a:rPr lang="en-US" altLang="zh-CN" sz="4000" dirty="0">
                <a:solidFill>
                  <a:srgbClr val="303030"/>
                </a:solidFill>
              </a:rPr>
              <a:t>Plot</a:t>
            </a:r>
            <a:endParaRPr lang="en-US" sz="4000" dirty="0">
              <a:solidFill>
                <a:srgbClr val="303030"/>
              </a:solidFill>
            </a:endParaRPr>
          </a:p>
        </p:txBody>
      </p:sp>
      <p:pic>
        <p:nvPicPr>
          <p:cNvPr id="4" name="Picture 3">
            <a:extLst>
              <a:ext uri="{FF2B5EF4-FFF2-40B4-BE49-F238E27FC236}">
                <a16:creationId xmlns:a16="http://schemas.microsoft.com/office/drawing/2014/main" id="{2FE6A06E-E0F0-A343-83CA-8F0476550004}"/>
              </a:ext>
            </a:extLst>
          </p:cNvPr>
          <p:cNvPicPr>
            <a:picLocks noChangeAspect="1"/>
          </p:cNvPicPr>
          <p:nvPr/>
        </p:nvPicPr>
        <p:blipFill>
          <a:blip r:embed="rId2"/>
          <a:stretch>
            <a:fillRect/>
          </a:stretch>
        </p:blipFill>
        <p:spPr>
          <a:xfrm>
            <a:off x="950121" y="1021461"/>
            <a:ext cx="5941068" cy="3876545"/>
          </a:xfrm>
          <a:prstGeom prst="rect">
            <a:avLst/>
          </a:prstGeom>
        </p:spPr>
      </p:pic>
      <p:sp>
        <p:nvSpPr>
          <p:cNvPr id="3" name="Content Placeholder 2">
            <a:extLst>
              <a:ext uri="{FF2B5EF4-FFF2-40B4-BE49-F238E27FC236}">
                <a16:creationId xmlns:a16="http://schemas.microsoft.com/office/drawing/2014/main" id="{C5809986-FD9D-2C47-8182-EA053737B9FE}"/>
              </a:ext>
            </a:extLst>
          </p:cNvPr>
          <p:cNvSpPr>
            <a:spLocks noGrp="1"/>
          </p:cNvSpPr>
          <p:nvPr>
            <p:ph idx="1"/>
          </p:nvPr>
        </p:nvSpPr>
        <p:spPr>
          <a:xfrm>
            <a:off x="7534655" y="965199"/>
            <a:ext cx="4008101" cy="4020458"/>
          </a:xfrm>
        </p:spPr>
        <p:txBody>
          <a:bodyPr anchor="ctr">
            <a:normAutofit/>
          </a:bodyPr>
          <a:lstStyle/>
          <a:p>
            <a:r>
              <a:rPr lang="en-US" altLang="zh-CN" sz="2000" dirty="0"/>
              <a:t>Calculated</a:t>
            </a:r>
            <a:r>
              <a:rPr lang="zh-CN" altLang="en-US" sz="2000" dirty="0"/>
              <a:t> </a:t>
            </a:r>
            <a:r>
              <a:rPr lang="en-US" altLang="zh-CN" sz="2000" dirty="0"/>
              <a:t>by</a:t>
            </a:r>
            <a:r>
              <a:rPr lang="zh-CN" altLang="en-US" sz="2000" dirty="0"/>
              <a:t> </a:t>
            </a:r>
            <a:r>
              <a:rPr lang="en-US" altLang="zh-CN" sz="2000" dirty="0"/>
              <a:t>skill</a:t>
            </a:r>
            <a:r>
              <a:rPr lang="zh-CN" altLang="en-US" sz="2000" dirty="0"/>
              <a:t> </a:t>
            </a:r>
            <a:r>
              <a:rPr lang="en-US" altLang="zh-CN" sz="2000" dirty="0"/>
              <a:t>penetration</a:t>
            </a:r>
            <a:r>
              <a:rPr lang="zh-CN" altLang="en-US" sz="2000" dirty="0"/>
              <a:t> </a:t>
            </a:r>
            <a:r>
              <a:rPr lang="en-US" altLang="zh-CN" sz="2000" dirty="0"/>
              <a:t>rate</a:t>
            </a:r>
          </a:p>
          <a:p>
            <a:r>
              <a:rPr lang="en-US" altLang="zh-CN" sz="2000" dirty="0"/>
              <a:t>Y-axis:</a:t>
            </a:r>
            <a:r>
              <a:rPr lang="zh-CN" altLang="en-US" sz="2000" dirty="0"/>
              <a:t> </a:t>
            </a:r>
            <a:r>
              <a:rPr lang="en-US" altLang="zh-CN" sz="2000" dirty="0"/>
              <a:t>the</a:t>
            </a:r>
            <a:r>
              <a:rPr lang="zh-CN" altLang="en-US" sz="2000" dirty="0"/>
              <a:t> </a:t>
            </a:r>
            <a:r>
              <a:rPr lang="en-US" altLang="zh-CN" sz="2000" dirty="0"/>
              <a:t>value</a:t>
            </a:r>
            <a:r>
              <a:rPr lang="zh-CN" altLang="en-US" sz="2000" dirty="0"/>
              <a:t> </a:t>
            </a:r>
            <a:r>
              <a:rPr lang="en-US" altLang="zh-CN" sz="2000" dirty="0"/>
              <a:t>of</a:t>
            </a:r>
            <a:r>
              <a:rPr lang="zh-CN" altLang="en-US" sz="2000" dirty="0"/>
              <a:t> </a:t>
            </a:r>
            <a:r>
              <a:rPr lang="en-US" altLang="zh-CN" sz="2000" dirty="0"/>
              <a:t>net_per_10K</a:t>
            </a:r>
            <a:r>
              <a:rPr lang="zh-CN" altLang="en-US" sz="2000" dirty="0"/>
              <a:t> </a:t>
            </a:r>
            <a:r>
              <a:rPr lang="en-US" altLang="zh-CN" sz="2000" dirty="0"/>
              <a:t>difference</a:t>
            </a:r>
          </a:p>
          <a:p>
            <a:r>
              <a:rPr lang="en-US" altLang="zh-CN" sz="2000" dirty="0"/>
              <a:t>Classification(X-axis):</a:t>
            </a:r>
            <a:r>
              <a:rPr lang="zh-CN" altLang="en-US" sz="2000" dirty="0"/>
              <a:t> </a:t>
            </a:r>
            <a:endParaRPr lang="en-US" altLang="zh-CN" sz="2000" dirty="0"/>
          </a:p>
          <a:p>
            <a:pPr lvl="1"/>
            <a:r>
              <a:rPr lang="en-US" altLang="zh-CN" sz="1600" dirty="0"/>
              <a:t>skill</a:t>
            </a:r>
            <a:r>
              <a:rPr lang="zh-CN" altLang="en-US" sz="1600" dirty="0"/>
              <a:t> </a:t>
            </a:r>
            <a:r>
              <a:rPr lang="en-US" altLang="zh-CN" sz="1600" dirty="0"/>
              <a:t>name/skill</a:t>
            </a:r>
            <a:r>
              <a:rPr lang="zh-CN" altLang="en-US" sz="1600" dirty="0"/>
              <a:t> </a:t>
            </a:r>
            <a:r>
              <a:rPr lang="en-US" altLang="zh-CN" sz="1600" dirty="0"/>
              <a:t>category/industry</a:t>
            </a:r>
            <a:r>
              <a:rPr lang="zh-CN" altLang="en-US" sz="1600" dirty="0"/>
              <a:t> </a:t>
            </a:r>
            <a:r>
              <a:rPr lang="en-US" altLang="zh-CN" sz="1600" dirty="0"/>
              <a:t>name/industry</a:t>
            </a:r>
            <a:r>
              <a:rPr lang="zh-CN" altLang="en-US" sz="1600" dirty="0"/>
              <a:t> </a:t>
            </a:r>
            <a:r>
              <a:rPr lang="en-US" altLang="zh-CN" sz="1600" dirty="0"/>
              <a:t>section</a:t>
            </a:r>
          </a:p>
          <a:p>
            <a:r>
              <a:rPr lang="en-US" altLang="zh-CN" sz="2000" dirty="0"/>
              <a:t>Negative</a:t>
            </a:r>
            <a:r>
              <a:rPr lang="zh-CN" altLang="en-US" sz="2000" dirty="0"/>
              <a:t> </a:t>
            </a:r>
            <a:r>
              <a:rPr lang="en-US" altLang="zh-CN" sz="2000" dirty="0"/>
              <a:t>skill</a:t>
            </a:r>
            <a:r>
              <a:rPr lang="zh-CN" altLang="en-US" sz="2000" dirty="0"/>
              <a:t> </a:t>
            </a:r>
            <a:r>
              <a:rPr lang="en-US" altLang="zh-CN" sz="2000" dirty="0"/>
              <a:t>penetration</a:t>
            </a:r>
            <a:r>
              <a:rPr lang="zh-CN" altLang="en-US" sz="2000" dirty="0"/>
              <a:t> </a:t>
            </a:r>
            <a:r>
              <a:rPr lang="en-US" altLang="zh-CN" sz="2000" dirty="0"/>
              <a:t>rate,</a:t>
            </a:r>
            <a:r>
              <a:rPr lang="zh-CN" altLang="en-US" sz="2000" dirty="0"/>
              <a:t> </a:t>
            </a:r>
            <a:r>
              <a:rPr lang="en-US" altLang="zh-CN" sz="2000" dirty="0"/>
              <a:t>negative</a:t>
            </a:r>
            <a:r>
              <a:rPr lang="zh-CN" altLang="en-US" sz="2000" dirty="0"/>
              <a:t> </a:t>
            </a:r>
            <a:r>
              <a:rPr lang="en-US" altLang="zh-CN" sz="2000" dirty="0"/>
              <a:t>10k</a:t>
            </a:r>
            <a:r>
              <a:rPr lang="zh-CN" altLang="en-US" sz="2000" dirty="0"/>
              <a:t> </a:t>
            </a:r>
            <a:r>
              <a:rPr lang="en-US" altLang="zh-CN" sz="2000" dirty="0"/>
              <a:t>net</a:t>
            </a:r>
            <a:r>
              <a:rPr lang="zh-CN" altLang="en-US" sz="2000" dirty="0"/>
              <a:t> </a:t>
            </a:r>
            <a:r>
              <a:rPr lang="en-US" altLang="zh-CN" sz="2000" dirty="0"/>
              <a:t>migration</a:t>
            </a:r>
            <a:r>
              <a:rPr lang="zh-CN" altLang="en-US" sz="2000" dirty="0"/>
              <a:t> </a:t>
            </a:r>
            <a:r>
              <a:rPr lang="en-US" altLang="zh-CN" sz="2000" dirty="0"/>
              <a:t>rate(most</a:t>
            </a:r>
            <a:r>
              <a:rPr lang="zh-CN" altLang="en-US" sz="2000" dirty="0"/>
              <a:t> </a:t>
            </a:r>
            <a:r>
              <a:rPr lang="en-US" altLang="zh-CN" sz="2000" dirty="0"/>
              <a:t>of</a:t>
            </a:r>
            <a:r>
              <a:rPr lang="zh-CN" altLang="en-US" sz="2000" dirty="0"/>
              <a:t> </a:t>
            </a:r>
            <a:r>
              <a:rPr lang="en-US" altLang="zh-CN" sz="2000" dirty="0"/>
              <a:t>them)</a:t>
            </a:r>
            <a:endParaRPr lang="en-US" sz="2000" dirty="0"/>
          </a:p>
          <a:p>
            <a:endParaRPr lang="en-US" sz="2000" dirty="0"/>
          </a:p>
        </p:txBody>
      </p:sp>
    </p:spTree>
    <p:extLst>
      <p:ext uri="{BB962C8B-B14F-4D97-AF65-F5344CB8AC3E}">
        <p14:creationId xmlns:p14="http://schemas.microsoft.com/office/powerpoint/2010/main" val="2324533729"/>
      </p:ext>
    </p:extLst>
  </p:cSld>
  <p:clrMapOvr>
    <a:masterClrMapping/>
  </p:clrMapOvr>
  <mc:AlternateContent xmlns:mc="http://schemas.openxmlformats.org/markup-compatibility/2006" xmlns:p14="http://schemas.microsoft.com/office/powerpoint/2010/main">
    <mc:Choice Requires="p14">
      <p:transition spd="slow" p14:dur="2000" advTm="29852"/>
    </mc:Choice>
    <mc:Fallback xmlns="">
      <p:transition spd="slow" advTm="2985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AEFF8E-4312-1041-9E43-D931E2BB6EBE}"/>
              </a:ext>
            </a:extLst>
          </p:cNvPr>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a:solidFill>
                  <a:schemeClr val="bg1"/>
                </a:solidFill>
              </a:rPr>
              <a:t>PART ONE</a:t>
            </a:r>
          </a:p>
        </p:txBody>
      </p:sp>
    </p:spTree>
    <p:extLst>
      <p:ext uri="{BB962C8B-B14F-4D97-AF65-F5344CB8AC3E}">
        <p14:creationId xmlns:p14="http://schemas.microsoft.com/office/powerpoint/2010/main" val="2162628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9C41-921B-B849-B8B0-141A37D53EE3}"/>
              </a:ext>
            </a:extLst>
          </p:cNvPr>
          <p:cNvSpPr>
            <a:spLocks noGrp="1"/>
          </p:cNvSpPr>
          <p:nvPr>
            <p:ph type="title"/>
          </p:nvPr>
        </p:nvSpPr>
        <p:spPr>
          <a:xfrm>
            <a:off x="838200" y="365125"/>
            <a:ext cx="10515600" cy="1325563"/>
          </a:xfrm>
        </p:spPr>
        <p:txBody>
          <a:bodyPr>
            <a:normAutofit/>
          </a:bodyPr>
          <a:lstStyle/>
          <a:p>
            <a:r>
              <a:rPr lang="en-US" altLang="zh-CN"/>
              <a:t>Result</a:t>
            </a:r>
            <a:endParaRPr lang="en-US"/>
          </a:p>
        </p:txBody>
      </p:sp>
      <p:graphicFrame>
        <p:nvGraphicFramePr>
          <p:cNvPr id="5" name="Content Placeholder 2">
            <a:extLst>
              <a:ext uri="{FF2B5EF4-FFF2-40B4-BE49-F238E27FC236}">
                <a16:creationId xmlns:a16="http://schemas.microsoft.com/office/drawing/2014/main" id="{4A269A99-54C8-47DF-B1DF-F79D8721DFB7}"/>
              </a:ext>
            </a:extLst>
          </p:cNvPr>
          <p:cNvGraphicFramePr>
            <a:graphicFrameLocks noGrp="1"/>
          </p:cNvGraphicFramePr>
          <p:nvPr>
            <p:ph idx="1"/>
            <p:extLst>
              <p:ext uri="{D42A27DB-BD31-4B8C-83A1-F6EECF244321}">
                <p14:modId xmlns:p14="http://schemas.microsoft.com/office/powerpoint/2010/main" val="15421473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2904405"/>
      </p:ext>
    </p:extLst>
  </p:cSld>
  <p:clrMapOvr>
    <a:masterClrMapping/>
  </p:clrMapOvr>
  <mc:AlternateContent xmlns:mc="http://schemas.openxmlformats.org/markup-compatibility/2006" xmlns:p14="http://schemas.microsoft.com/office/powerpoint/2010/main">
    <mc:Choice Requires="p14">
      <p:transition spd="slow" p14:dur="2000" advTm="43690"/>
    </mc:Choice>
    <mc:Fallback xmlns="">
      <p:transition spd="slow" advTm="4369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Purpose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pPr marL="0" lvl="0" indent="0">
              <a:spcBef>
                <a:spcPts val="0"/>
              </a:spcBef>
              <a:buNone/>
            </a:pPr>
            <a:endParaRPr lang="en-US" sz="2400" dirty="0"/>
          </a:p>
          <a:p>
            <a:pPr fontAlgn="base"/>
            <a:r>
              <a:rPr lang="en-US" sz="2400" dirty="0"/>
              <a:t>Does the Industry Net Migration Rate will be affected by the Industry Employment Growth Rate?</a:t>
            </a:r>
          </a:p>
          <a:p>
            <a:pPr fontAlgn="base"/>
            <a:r>
              <a:rPr lang="en-US" sz="2400" dirty="0"/>
              <a:t>Is the trend of Industry Net Immigration Rate similar between China and the United States? (2015 - 2018)</a:t>
            </a:r>
          </a:p>
          <a:p>
            <a:pPr fontAlgn="base"/>
            <a:r>
              <a:rPr lang="en-US" sz="2400" dirty="0"/>
              <a:t>Is the trend of Industry Employment Growth Rate similar between China and the United States? (2015 - 2018)</a:t>
            </a:r>
          </a:p>
          <a:p>
            <a:pPr marL="0" lvl="0" indent="0">
              <a:spcBef>
                <a:spcPts val="0"/>
              </a:spcBef>
              <a:buNone/>
            </a:pPr>
            <a:endParaRPr lang="en-US" sz="2400" dirty="0"/>
          </a:p>
        </p:txBody>
      </p:sp>
    </p:spTree>
    <p:extLst>
      <p:ext uri="{BB962C8B-B14F-4D97-AF65-F5344CB8AC3E}">
        <p14:creationId xmlns:p14="http://schemas.microsoft.com/office/powerpoint/2010/main" val="1424256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Hypotheses: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pPr fontAlgn="base"/>
            <a:endParaRPr lang="en-US" sz="2400"/>
          </a:p>
          <a:p>
            <a:pPr fontAlgn="base"/>
            <a:r>
              <a:rPr lang="en-US" sz="2400"/>
              <a:t>As the Employment Growth Rate increases, the Net Immigration Rate of the industry will also rise. (2015 - 2018)</a:t>
            </a:r>
          </a:p>
          <a:p>
            <a:pPr fontAlgn="base"/>
            <a:r>
              <a:rPr lang="en-US" sz="2400"/>
              <a:t>The trend of Industry Net Immigration Rate is not similar between China and the United States. (2015 - 2018)</a:t>
            </a:r>
          </a:p>
          <a:p>
            <a:pPr fontAlgn="base"/>
            <a:r>
              <a:rPr lang="en-US" sz="2400"/>
              <a:t>The trend of Industry Employment Growth Rate is similar between China and the United States.  (2015 - 2018)</a:t>
            </a:r>
          </a:p>
        </p:txBody>
      </p:sp>
    </p:spTree>
    <p:extLst>
      <p:ext uri="{BB962C8B-B14F-4D97-AF65-F5344CB8AC3E}">
        <p14:creationId xmlns:p14="http://schemas.microsoft.com/office/powerpoint/2010/main" val="1564369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a:t>Design reasoning</a:t>
            </a:r>
          </a:p>
        </p:txBody>
      </p:sp>
      <p:graphicFrame>
        <p:nvGraphicFramePr>
          <p:cNvPr id="5" name="Content Placeholder 2">
            <a:extLst>
              <a:ext uri="{FF2B5EF4-FFF2-40B4-BE49-F238E27FC236}">
                <a16:creationId xmlns:a16="http://schemas.microsoft.com/office/drawing/2014/main" id="{E9263812-65DE-4704-A0C1-508A19DE319B}"/>
              </a:ext>
            </a:extLst>
          </p:cNvPr>
          <p:cNvGraphicFramePr>
            <a:graphicFrameLocks noGrp="1"/>
          </p:cNvGraphicFramePr>
          <p:nvPr>
            <p:ph idx="1"/>
            <p:extLst>
              <p:ext uri="{D42A27DB-BD31-4B8C-83A1-F6EECF244321}">
                <p14:modId xmlns:p14="http://schemas.microsoft.com/office/powerpoint/2010/main" val="31336140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2339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121" y="1236824"/>
            <a:ext cx="5941068" cy="3445819"/>
          </a:xfrm>
          <a:prstGeom prst="rect">
            <a:avLst/>
          </a:prstGeom>
        </p:spPr>
      </p:pic>
      <p:sp>
        <p:nvSpPr>
          <p:cNvPr id="9" name="Content Placeholder 8">
            <a:extLst>
              <a:ext uri="{FF2B5EF4-FFF2-40B4-BE49-F238E27FC236}">
                <a16:creationId xmlns:a16="http://schemas.microsoft.com/office/drawing/2014/main" id="{E8E34DDB-C06D-45B9-8079-3E79407A1050}"/>
              </a:ext>
            </a:extLst>
          </p:cNvPr>
          <p:cNvSpPr>
            <a:spLocks noGrp="1"/>
          </p:cNvSpPr>
          <p:nvPr>
            <p:ph idx="1"/>
          </p:nvPr>
        </p:nvSpPr>
        <p:spPr>
          <a:xfrm>
            <a:off x="7534655" y="965199"/>
            <a:ext cx="4008101" cy="4020458"/>
          </a:xfrm>
        </p:spPr>
        <p:txBody>
          <a:bodyPr anchor="ctr">
            <a:normAutofit/>
          </a:bodyPr>
          <a:lstStyle/>
          <a:p>
            <a:endParaRPr lang="en-US" sz="2000"/>
          </a:p>
        </p:txBody>
      </p:sp>
    </p:spTree>
    <p:extLst>
      <p:ext uri="{BB962C8B-B14F-4D97-AF65-F5344CB8AC3E}">
        <p14:creationId xmlns:p14="http://schemas.microsoft.com/office/powerpoint/2010/main" val="1510898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pic>
        <p:nvPicPr>
          <p:cNvPr id="8" name="Picture 7">
            <a:extLst>
              <a:ext uri="{FF2B5EF4-FFF2-40B4-BE49-F238E27FC236}">
                <a16:creationId xmlns:a16="http://schemas.microsoft.com/office/drawing/2014/main" id="{F3D889F8-5C12-1140-9AC2-8767B4327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121" y="1444761"/>
            <a:ext cx="5941068" cy="3029944"/>
          </a:xfrm>
          <a:prstGeom prst="rect">
            <a:avLst/>
          </a:prstGeom>
        </p:spPr>
      </p:pic>
      <p:sp>
        <p:nvSpPr>
          <p:cNvPr id="9" name="Content Placeholder 8">
            <a:extLst>
              <a:ext uri="{FF2B5EF4-FFF2-40B4-BE49-F238E27FC236}">
                <a16:creationId xmlns:a16="http://schemas.microsoft.com/office/drawing/2014/main" id="{E8E34DDB-C06D-45B9-8079-3E79407A1050}"/>
              </a:ext>
            </a:extLst>
          </p:cNvPr>
          <p:cNvSpPr>
            <a:spLocks noGrp="1"/>
          </p:cNvSpPr>
          <p:nvPr>
            <p:ph idx="1"/>
          </p:nvPr>
        </p:nvSpPr>
        <p:spPr>
          <a:xfrm>
            <a:off x="7534655" y="965199"/>
            <a:ext cx="4008101" cy="4020458"/>
          </a:xfrm>
        </p:spPr>
        <p:txBody>
          <a:bodyPr anchor="ctr">
            <a:normAutofit/>
          </a:bodyPr>
          <a:lstStyle/>
          <a:p>
            <a:endParaRPr lang="en-US" sz="2000"/>
          </a:p>
        </p:txBody>
      </p:sp>
    </p:spTree>
    <p:extLst>
      <p:ext uri="{BB962C8B-B14F-4D97-AF65-F5344CB8AC3E}">
        <p14:creationId xmlns:p14="http://schemas.microsoft.com/office/powerpoint/2010/main" val="2141241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121" y="1147708"/>
            <a:ext cx="5941068" cy="3624051"/>
          </a:xfrm>
          <a:prstGeom prst="rect">
            <a:avLst/>
          </a:prstGeom>
        </p:spPr>
      </p:pic>
      <p:sp>
        <p:nvSpPr>
          <p:cNvPr id="9" name="Content Placeholder 8">
            <a:extLst>
              <a:ext uri="{FF2B5EF4-FFF2-40B4-BE49-F238E27FC236}">
                <a16:creationId xmlns:a16="http://schemas.microsoft.com/office/drawing/2014/main" id="{27995918-E25C-48C9-8987-EF9206B60279}"/>
              </a:ext>
            </a:extLst>
          </p:cNvPr>
          <p:cNvSpPr>
            <a:spLocks noGrp="1"/>
          </p:cNvSpPr>
          <p:nvPr>
            <p:ph idx="1"/>
          </p:nvPr>
        </p:nvSpPr>
        <p:spPr>
          <a:xfrm>
            <a:off x="7534655" y="965199"/>
            <a:ext cx="4008101" cy="4020458"/>
          </a:xfrm>
        </p:spPr>
        <p:txBody>
          <a:bodyPr anchor="ctr">
            <a:normAutofit/>
          </a:bodyPr>
          <a:lstStyle/>
          <a:p>
            <a:endParaRPr lang="en-US" sz="2000"/>
          </a:p>
        </p:txBody>
      </p:sp>
    </p:spTree>
    <p:extLst>
      <p:ext uri="{BB962C8B-B14F-4D97-AF65-F5344CB8AC3E}">
        <p14:creationId xmlns:p14="http://schemas.microsoft.com/office/powerpoint/2010/main" val="932599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E518C97A-B240-4684-8C87-EF4DA85A63A2}"/>
              </a:ext>
            </a:extLst>
          </p:cNvPr>
          <p:cNvSpPr>
            <a:spLocks noGrp="1"/>
          </p:cNvSpPr>
          <p:nvPr>
            <p:ph idx="1"/>
          </p:nvPr>
        </p:nvSpPr>
        <p:spPr>
          <a:xfrm>
            <a:off x="804672" y="2548467"/>
            <a:ext cx="3387105" cy="3628495"/>
          </a:xfrm>
        </p:spPr>
        <p:txBody>
          <a:bodyPr>
            <a:normAutofit/>
          </a:bodyPr>
          <a:lstStyle/>
          <a:p>
            <a:endParaRPr lang="en-US" sz="1800" dirty="0"/>
          </a:p>
        </p:txBody>
      </p:sp>
      <p:sp>
        <p:nvSpPr>
          <p:cNvPr id="28" name="Rectangle 27">
            <a:extLst>
              <a:ext uri="{FF2B5EF4-FFF2-40B4-BE49-F238E27FC236}">
                <a16:creationId xmlns:a16="http://schemas.microsoft.com/office/drawing/2014/main" id="{EBB6D9F6-3E47-45AD-8461-718A3C87E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8409" y="0"/>
            <a:ext cx="7653591" cy="68580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Rectangle 29">
            <a:extLst>
              <a:ext uri="{FF2B5EF4-FFF2-40B4-BE49-F238E27FC236}">
                <a16:creationId xmlns:a16="http://schemas.microsoft.com/office/drawing/2014/main" id="{A3B16A00-A549-4B07-B8C2-4B3A966D9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321732"/>
            <a:ext cx="4111054" cy="3674848"/>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9463" y="1059913"/>
            <a:ext cx="3775899" cy="2190021"/>
          </a:xfrm>
          <a:prstGeom prst="rect">
            <a:avLst/>
          </a:prstGeom>
        </p:spPr>
      </p:pic>
      <p:sp>
        <p:nvSpPr>
          <p:cNvPr id="41" name="Rectangle 31">
            <a:extLst>
              <a:ext uri="{FF2B5EF4-FFF2-40B4-BE49-F238E27FC236}">
                <a16:creationId xmlns:a16="http://schemas.microsoft.com/office/drawing/2014/main" id="{33B86BAE-87B4-4192-ABB2-627FFC965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21732"/>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9639" y="1089290"/>
            <a:ext cx="2438503" cy="1487486"/>
          </a:xfrm>
          <a:prstGeom prst="rect">
            <a:avLst/>
          </a:prstGeom>
        </p:spPr>
      </p:pic>
      <p:sp>
        <p:nvSpPr>
          <p:cNvPr id="42" name="Rectangle 33">
            <a:extLst>
              <a:ext uri="{FF2B5EF4-FFF2-40B4-BE49-F238E27FC236}">
                <a16:creationId xmlns:a16="http://schemas.microsoft.com/office/drawing/2014/main" id="{22BB4F03-4463-45CC-89A7-8E03412ED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4155753"/>
            <a:ext cx="4111054" cy="2380509"/>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9463" y="4388235"/>
            <a:ext cx="3775899" cy="1925708"/>
          </a:xfrm>
          <a:prstGeom prst="rect">
            <a:avLst/>
          </a:prstGeom>
        </p:spPr>
      </p:pic>
      <p:sp>
        <p:nvSpPr>
          <p:cNvPr id="43" name="Rectangle 35">
            <a:extLst>
              <a:ext uri="{FF2B5EF4-FFF2-40B4-BE49-F238E27FC236}">
                <a16:creationId xmlns:a16="http://schemas.microsoft.com/office/drawing/2014/main" id="{80E1AEAE-1F52-4C29-925C-27738417E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509431"/>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9639" y="4295530"/>
            <a:ext cx="2438503" cy="1463101"/>
          </a:xfrm>
          <a:prstGeom prst="rect">
            <a:avLst/>
          </a:prstGeom>
        </p:spPr>
      </p:pic>
    </p:spTree>
    <p:extLst>
      <p:ext uri="{BB962C8B-B14F-4D97-AF65-F5344CB8AC3E}">
        <p14:creationId xmlns:p14="http://schemas.microsoft.com/office/powerpoint/2010/main" val="130122845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490</Words>
  <Application>Microsoft Macintosh PowerPoint</Application>
  <PresentationFormat>Widescreen</PresentationFormat>
  <Paragraphs>58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  Analysis of the factors affecting the trend of talents in the world and the success rate of individual immigration  </vt:lpstr>
      <vt:lpstr>PART ONE</vt:lpstr>
      <vt:lpstr>Purpose</vt:lpstr>
      <vt:lpstr>Hypotheses:</vt:lpstr>
      <vt:lpstr>Design reasoning</vt:lpstr>
      <vt:lpstr>PowerPoint Presentation</vt:lpstr>
      <vt:lpstr>PowerPoint Presentation</vt:lpstr>
      <vt:lpstr>PowerPoint Presentation</vt:lpstr>
      <vt:lpstr>PowerPoint Presentation</vt:lpstr>
      <vt:lpstr>Results</vt:lpstr>
      <vt:lpstr>PART TWO </vt:lpstr>
      <vt:lpstr>Purpose:  </vt:lpstr>
      <vt:lpstr>Hypotheses:  </vt:lpstr>
      <vt:lpstr>Design reasoning</vt:lpstr>
      <vt:lpstr>Skill Migration Line Chart    </vt:lpstr>
      <vt:lpstr>Skill Migration Pie Chart</vt:lpstr>
      <vt:lpstr>Industry Migration Line Chart</vt:lpstr>
      <vt:lpstr>Upper Outlier Scatter Plot</vt:lpstr>
      <vt:lpstr>Lower Outlier Scatter Plot</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Analysis of the factors affecting the trend of talents in the world and the success rate of individual immigration  </dc:title>
  <dc:creator>Chen, Tianqi</dc:creator>
  <cp:lastModifiedBy>Chen, Tianqi</cp:lastModifiedBy>
  <cp:revision>2</cp:revision>
  <dcterms:created xsi:type="dcterms:W3CDTF">2019-04-25T02:36:06Z</dcterms:created>
  <dcterms:modified xsi:type="dcterms:W3CDTF">2019-04-25T02:55:58Z</dcterms:modified>
</cp:coreProperties>
</file>