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5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6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0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4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DBCD07-AC2D-459E-BEDB-BA651B4FA2A7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1F593E-D6D9-4F99-97AF-6E389323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6F13-436D-4FF0-8134-AEFD8DEF0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pbo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29E3-185E-4BAA-840F-0DFCC3DF6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TIK SMA KRISTEN KANAAN </a:t>
            </a:r>
          </a:p>
          <a:p>
            <a:r>
              <a:rPr lang="en-US" b="1" dirty="0"/>
              <a:t>SEMESTER II TP 2022/2023</a:t>
            </a:r>
          </a:p>
          <a:p>
            <a:r>
              <a:rPr lang="en-US" b="1" dirty="0"/>
              <a:t>Kristian </a:t>
            </a:r>
            <a:r>
              <a:rPr lang="en-US" b="1" dirty="0" err="1"/>
              <a:t>Reformis</a:t>
            </a:r>
            <a:r>
              <a:rPr lang="en-US" b="1" dirty="0"/>
              <a:t>, </a:t>
            </a:r>
            <a:r>
              <a:rPr lang="en-US" b="1" dirty="0" err="1"/>
              <a:t>S.Kom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454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D7A2-12FE-436D-9729-6C14DC22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Penereapan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Nyata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AC37-7034-4ADB-A69B-689E87433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Kelas :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Objek</a:t>
            </a:r>
            <a:r>
              <a:rPr lang="en-US" dirty="0"/>
              <a:t> : Jokowi </a:t>
            </a:r>
          </a:p>
          <a:p>
            <a:r>
              <a:rPr lang="en-US" dirty="0" err="1"/>
              <a:t>Abstraksi</a:t>
            </a:r>
            <a:r>
              <a:rPr lang="en-US" dirty="0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424026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2DD5-6037-4AA9-BA49-A65E8C2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Pengertian</a:t>
            </a:r>
            <a:r>
              <a:rPr lang="en-US" sz="4000" dirty="0"/>
              <a:t> </a:t>
            </a:r>
            <a:r>
              <a:rPr lang="en-US" sz="4000" dirty="0" err="1"/>
              <a:t>Pemrograman</a:t>
            </a:r>
            <a:r>
              <a:rPr lang="en-US" sz="4000" dirty="0"/>
              <a:t> </a:t>
            </a:r>
            <a:r>
              <a:rPr lang="en-US" sz="4000" dirty="0" err="1"/>
              <a:t>Berorientasi</a:t>
            </a:r>
            <a:r>
              <a:rPr lang="en-US" sz="4000" dirty="0"/>
              <a:t> </a:t>
            </a:r>
            <a:r>
              <a:rPr lang="en-US" sz="4000" dirty="0" err="1"/>
              <a:t>Objek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AD29-DADF-4978-809C-B3E732795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399"/>
            <a:ext cx="10701338" cy="460057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err="1">
                <a:solidFill>
                  <a:schemeClr val="tx1"/>
                </a:solidFill>
              </a:rPr>
              <a:t>Pemrograman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berorientasi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objek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Inggris</a:t>
            </a:r>
            <a:r>
              <a:rPr lang="en-US" sz="2400" dirty="0">
                <a:solidFill>
                  <a:schemeClr val="tx1"/>
                </a:solidFill>
              </a:rPr>
              <a:t>: object-oriented programming </a:t>
            </a:r>
            <a:r>
              <a:rPr lang="en-US" sz="2400" dirty="0" err="1">
                <a:solidFill>
                  <a:schemeClr val="tx1"/>
                </a:solidFill>
              </a:rPr>
              <a:t>disingkat</a:t>
            </a:r>
            <a:r>
              <a:rPr lang="en-US" sz="2400" dirty="0">
                <a:solidFill>
                  <a:schemeClr val="tx1"/>
                </a:solidFill>
              </a:rPr>
              <a:t> OOP)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paradigma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pemrograman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berdasarkan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konsep</a:t>
            </a:r>
            <a:r>
              <a:rPr lang="en-US" sz="2400" dirty="0">
                <a:solidFill>
                  <a:schemeClr val="tx1"/>
                </a:solidFill>
              </a:rPr>
              <a:t> "</a:t>
            </a:r>
            <a:r>
              <a:rPr lang="en-US" sz="2400" dirty="0" err="1">
                <a:solidFill>
                  <a:schemeClr val="tx1"/>
                </a:solidFill>
              </a:rPr>
              <a:t>objek</a:t>
            </a:r>
            <a:r>
              <a:rPr lang="en-US" sz="2400" dirty="0">
                <a:solidFill>
                  <a:schemeClr val="tx1"/>
                </a:solidFill>
              </a:rPr>
              <a:t>", yang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berisi</a:t>
            </a:r>
            <a:r>
              <a:rPr lang="en-US" sz="2400" dirty="0">
                <a:solidFill>
                  <a:schemeClr val="tx1"/>
                </a:solidFill>
              </a:rPr>
              <a:t> data,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bentuk</a:t>
            </a:r>
            <a:r>
              <a:rPr lang="en-US" sz="2400" dirty="0">
                <a:solidFill>
                  <a:schemeClr val="tx1"/>
                </a:solidFill>
              </a:rPr>
              <a:t> field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dikenal</a:t>
            </a:r>
            <a:r>
              <a:rPr lang="en-US" sz="2400" dirty="0">
                <a:solidFill>
                  <a:schemeClr val="tx1"/>
                </a:solidFill>
              </a:rPr>
              <a:t> juga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atribut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serta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kode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fungsi</a:t>
            </a:r>
            <a:r>
              <a:rPr lang="en-US" sz="2400" dirty="0">
                <a:solidFill>
                  <a:schemeClr val="tx1"/>
                </a:solidFill>
              </a:rPr>
              <a:t>/</a:t>
            </a:r>
            <a:r>
              <a:rPr lang="en-US" sz="2400" dirty="0" err="1">
                <a:solidFill>
                  <a:schemeClr val="tx1"/>
                </a:solidFill>
              </a:rPr>
              <a:t>prosedur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dikenal</a:t>
            </a:r>
            <a:r>
              <a:rPr lang="en-US" sz="2400" dirty="0">
                <a:solidFill>
                  <a:schemeClr val="tx1"/>
                </a:solidFill>
              </a:rPr>
              <a:t> juga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method. </a:t>
            </a:r>
            <a:r>
              <a:rPr lang="en-US" sz="2400" dirty="0" err="1">
                <a:solidFill>
                  <a:schemeClr val="tx1"/>
                </a:solidFill>
              </a:rPr>
              <a:t>Semua</a:t>
            </a:r>
            <a:r>
              <a:rPr lang="en-US" sz="2400" dirty="0">
                <a:solidFill>
                  <a:schemeClr val="tx1"/>
                </a:solidFill>
              </a:rPr>
              <a:t> data dan </a:t>
            </a:r>
            <a:r>
              <a:rPr lang="en-US" sz="2400" dirty="0" err="1">
                <a:solidFill>
                  <a:schemeClr val="tx1"/>
                </a:solidFill>
              </a:rPr>
              <a:t>fungsi</a:t>
            </a:r>
            <a:r>
              <a:rPr lang="en-US" sz="2400" dirty="0">
                <a:solidFill>
                  <a:schemeClr val="tx1"/>
                </a:solidFill>
              </a:rPr>
              <a:t> di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paradigma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dibungkus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kelas-kelas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objek-objek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Bandingkan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logika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pemrograman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terstruktur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Setiap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menerima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memproses</a:t>
            </a:r>
            <a:r>
              <a:rPr lang="en-US" sz="2400" dirty="0">
                <a:solidFill>
                  <a:schemeClr val="tx1"/>
                </a:solidFill>
              </a:rPr>
              <a:t> data, dan </a:t>
            </a:r>
            <a:r>
              <a:rPr lang="en-US" sz="2400" dirty="0" err="1">
                <a:solidFill>
                  <a:schemeClr val="tx1"/>
                </a:solidFill>
              </a:rPr>
              <a:t>mengirim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lainnya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</a:p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Model data </a:t>
            </a:r>
            <a:r>
              <a:rPr lang="en-US" sz="2400" dirty="0" err="1">
                <a:solidFill>
                  <a:schemeClr val="tx1"/>
                </a:solidFill>
              </a:rPr>
              <a:t>berorientasi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objek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dikatakan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memberi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fleksibilitas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kemudahan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mengubah</a:t>
            </a:r>
            <a:r>
              <a:rPr lang="en-US" sz="2400" dirty="0">
                <a:solidFill>
                  <a:schemeClr val="tx1"/>
                </a:solidFill>
              </a:rPr>
              <a:t> program, dan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teknik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peranti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lunak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skala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besar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lagi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pendukung</a:t>
            </a:r>
            <a:r>
              <a:rPr lang="en-US" sz="2400" dirty="0">
                <a:solidFill>
                  <a:schemeClr val="tx1"/>
                </a:solidFill>
              </a:rPr>
              <a:t> OOP </a:t>
            </a:r>
            <a:r>
              <a:rPr lang="en-US" sz="2400" dirty="0" err="1">
                <a:solidFill>
                  <a:schemeClr val="tx1"/>
                </a:solidFill>
              </a:rPr>
              <a:t>mengklaim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bahwa</a:t>
            </a:r>
            <a:r>
              <a:rPr lang="en-US" sz="2400" dirty="0">
                <a:solidFill>
                  <a:schemeClr val="tx1"/>
                </a:solidFill>
              </a:rPr>
              <a:t> OOP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dipelajari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pemula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dibanding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pendekatan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sebelumnya</a:t>
            </a:r>
            <a:r>
              <a:rPr lang="en-US" sz="2400" dirty="0">
                <a:solidFill>
                  <a:schemeClr val="tx1"/>
                </a:solidFill>
              </a:rPr>
              <a:t>, dan </a:t>
            </a:r>
            <a:r>
              <a:rPr lang="en-US" sz="2400" dirty="0" err="1">
                <a:solidFill>
                  <a:schemeClr val="tx1"/>
                </a:solidFill>
              </a:rPr>
              <a:t>pendekatan</a:t>
            </a:r>
            <a:r>
              <a:rPr lang="en-US" sz="2400" dirty="0">
                <a:solidFill>
                  <a:schemeClr val="tx1"/>
                </a:solidFill>
              </a:rPr>
              <a:t> OOP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mudah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dikembangkan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dirawat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62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A95B-7B84-42FD-8193-C46D76BF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94AA-BA55-4311-89A2-ADA69877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Kelas </a:t>
            </a:r>
          </a:p>
          <a:p>
            <a:r>
              <a:rPr lang="en-US" dirty="0" err="1"/>
              <a:t>Objek</a:t>
            </a:r>
            <a:endParaRPr lang="en-US" dirty="0"/>
          </a:p>
          <a:p>
            <a:r>
              <a:rPr lang="en-US" dirty="0" err="1"/>
              <a:t>Abraksi</a:t>
            </a:r>
            <a:endParaRPr lang="en-US" dirty="0"/>
          </a:p>
          <a:p>
            <a:r>
              <a:rPr lang="en-US" dirty="0"/>
              <a:t>Method</a:t>
            </a:r>
          </a:p>
          <a:p>
            <a:r>
              <a:rPr lang="en-US" dirty="0"/>
              <a:t>Enkapsulasi </a:t>
            </a:r>
          </a:p>
          <a:p>
            <a:r>
              <a:rPr lang="en-US" dirty="0" err="1"/>
              <a:t>Polimorfisme</a:t>
            </a:r>
            <a:endParaRPr lang="en-US" dirty="0"/>
          </a:p>
          <a:p>
            <a:r>
              <a:rPr lang="en-US" dirty="0" err="1"/>
              <a:t>Inherintance</a:t>
            </a:r>
            <a:r>
              <a:rPr lang="en-US" dirty="0"/>
              <a:t> (</a:t>
            </a:r>
            <a:r>
              <a:rPr lang="en-US" dirty="0" err="1"/>
              <a:t>Pewarisan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CA3AC-1E17-4068-B848-7D3C3A59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763" y="1353110"/>
            <a:ext cx="6538237" cy="41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0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BA91-AF17-4D36-9CD6-8231CA34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946E-74F5-43CB-99F8-1794FE029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Class (Kelas)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E0A7-E412-4177-A195-CC93DB21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5738" y="2721482"/>
            <a:ext cx="5712142" cy="3750755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model yang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kumpulan</a:t>
            </a:r>
            <a:r>
              <a:rPr lang="en-US" sz="2400" dirty="0"/>
              <a:t> </a:t>
            </a:r>
            <a:r>
              <a:rPr lang="en-US" sz="2400" i="1" dirty="0"/>
              <a:t>attribute</a:t>
            </a:r>
            <a:r>
              <a:rPr lang="en-US" sz="2400" dirty="0"/>
              <a:t> dan </a:t>
            </a:r>
            <a:r>
              <a:rPr lang="en-US" sz="2400" i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unit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tujuan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.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class </a:t>
            </a:r>
            <a:r>
              <a:rPr lang="en-US" sz="2400" dirty="0" err="1"/>
              <a:t>manusia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attribute</a:t>
            </a:r>
            <a:r>
              <a:rPr lang="en-US" sz="2400" dirty="0"/>
              <a:t> </a:t>
            </a:r>
            <a:r>
              <a:rPr lang="en-US" sz="2400" dirty="0" err="1"/>
              <a:t>berat</a:t>
            </a:r>
            <a:r>
              <a:rPr lang="en-US" sz="2400" dirty="0"/>
              <a:t>, </a:t>
            </a:r>
            <a:r>
              <a:rPr lang="en-US" sz="2400" dirty="0" err="1"/>
              <a:t>tinggi</a:t>
            </a:r>
            <a:r>
              <a:rPr lang="en-US" sz="2400" dirty="0"/>
              <a:t>, </a:t>
            </a:r>
            <a:r>
              <a:rPr lang="en-US" sz="2400" dirty="0" err="1"/>
              <a:t>usia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i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makan</a:t>
            </a:r>
            <a:r>
              <a:rPr lang="en-US" sz="2400" dirty="0"/>
              <a:t>, </a:t>
            </a:r>
            <a:r>
              <a:rPr lang="en-US" sz="2400" dirty="0" err="1"/>
              <a:t>minum</a:t>
            </a:r>
            <a:r>
              <a:rPr lang="en-US" sz="2400" dirty="0"/>
              <a:t>, </a:t>
            </a:r>
            <a:r>
              <a:rPr lang="en-US" sz="2400" dirty="0" err="1"/>
              <a:t>tidur</a:t>
            </a:r>
            <a:r>
              <a:rPr lang="en-US" sz="2400" dirty="0"/>
              <a:t>. </a:t>
            </a:r>
            <a:r>
              <a:rPr lang="en-US" sz="2400" i="1" dirty="0"/>
              <a:t>Method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i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merubah</a:t>
            </a:r>
            <a:r>
              <a:rPr lang="en-US" sz="2400" dirty="0"/>
              <a:t> </a:t>
            </a:r>
            <a:r>
              <a:rPr lang="en-US" sz="2400" i="1" dirty="0"/>
              <a:t>attribute</a:t>
            </a:r>
            <a:r>
              <a:rPr lang="en-US" sz="2400" dirty="0"/>
              <a:t> yang </a:t>
            </a:r>
            <a:r>
              <a:rPr lang="en-US" sz="2400" dirty="0" err="1"/>
              <a:t>dimiliki</a:t>
            </a:r>
            <a:r>
              <a:rPr lang="en-US" sz="2400" dirty="0"/>
              <a:t> oleh </a:t>
            </a:r>
            <a:r>
              <a:rPr lang="en-US" sz="2400" i="1" dirty="0"/>
              <a:t>class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Sebuah</a:t>
            </a:r>
            <a:r>
              <a:rPr lang="en-US" sz="2400" dirty="0"/>
              <a:t> class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modularitas</a:t>
            </a:r>
            <a:r>
              <a:rPr lang="en-US" sz="2400" dirty="0"/>
              <a:t> dan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object.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EE1E-1296-4792-9121-AC9B974B8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1" dirty="0"/>
              <a:t>Object (</a:t>
            </a:r>
            <a:r>
              <a:rPr lang="en-US" b="1" i="1" dirty="0" err="1"/>
              <a:t>Objek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9356-9870-44CB-89F1-CE312C6C6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5712142" cy="3383280"/>
          </a:xfrm>
        </p:spPr>
        <p:txBody>
          <a:bodyPr>
            <a:normAutofit lnSpcReduction="10000"/>
          </a:bodyPr>
          <a:lstStyle/>
          <a:p>
            <a:r>
              <a:rPr lang="en-US" sz="2800" b="1" i="1" dirty="0"/>
              <a:t>Object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perwujudan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</a:t>
            </a:r>
            <a:r>
              <a:rPr lang="en-US" sz="2800" dirty="0"/>
              <a:t>,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i="1" dirty="0"/>
              <a:t>object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mempunyai</a:t>
            </a:r>
            <a:r>
              <a:rPr lang="en-US" sz="2800" dirty="0"/>
              <a:t> </a:t>
            </a:r>
            <a:r>
              <a:rPr lang="en-US" sz="2800" i="1" dirty="0"/>
              <a:t>attribute</a:t>
            </a:r>
            <a:r>
              <a:rPr lang="en-US" sz="2800" dirty="0"/>
              <a:t> dan </a:t>
            </a:r>
            <a:r>
              <a:rPr lang="en-US" sz="2800" i="1" dirty="0"/>
              <a:t>method</a:t>
            </a:r>
            <a:r>
              <a:rPr lang="en-US" sz="2800" dirty="0"/>
              <a:t> yang </a:t>
            </a:r>
            <a:r>
              <a:rPr lang="en-US" sz="2800" dirty="0" err="1"/>
              <a:t>dimiliki</a:t>
            </a:r>
            <a:r>
              <a:rPr lang="en-US" sz="2800" dirty="0"/>
              <a:t> oleh </a:t>
            </a:r>
            <a:r>
              <a:rPr lang="en-US" sz="2800" i="1" dirty="0"/>
              <a:t>class</a:t>
            </a:r>
            <a:r>
              <a:rPr lang="en-US" sz="2800" dirty="0"/>
              <a:t>-</a:t>
            </a:r>
            <a:r>
              <a:rPr lang="en-US" sz="2800" dirty="0" err="1"/>
              <a:t>nya</a:t>
            </a:r>
            <a:r>
              <a:rPr lang="en-US" sz="2800" dirty="0"/>
              <a:t>, </a:t>
            </a:r>
            <a:r>
              <a:rPr lang="en-US" sz="2800" dirty="0" err="1"/>
              <a:t>contohnya</a:t>
            </a:r>
            <a:r>
              <a:rPr lang="en-US" sz="2800" dirty="0"/>
              <a:t>: </a:t>
            </a:r>
            <a:r>
              <a:rPr lang="en-US" sz="2800" dirty="0" err="1"/>
              <a:t>amir</a:t>
            </a:r>
            <a:r>
              <a:rPr lang="en-US" sz="2800" dirty="0"/>
              <a:t>, </a:t>
            </a:r>
            <a:r>
              <a:rPr lang="en-US" sz="2800" dirty="0" err="1"/>
              <a:t>ahmad</a:t>
            </a:r>
            <a:r>
              <a:rPr lang="en-US" sz="2800" dirty="0"/>
              <a:t>, </a:t>
            </a:r>
            <a:r>
              <a:rPr lang="en-US" sz="2800" dirty="0" err="1"/>
              <a:t>yani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i="1" dirty="0"/>
              <a:t>object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</a:t>
            </a:r>
            <a:r>
              <a:rPr lang="en-US" sz="2800" dirty="0"/>
              <a:t> </a:t>
            </a:r>
            <a:r>
              <a:rPr lang="en-US" sz="2800" dirty="0" err="1"/>
              <a:t>manusia</a:t>
            </a:r>
            <a:r>
              <a:rPr lang="en-US" sz="2800" dirty="0"/>
              <a:t>.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i="1" dirty="0"/>
              <a:t>object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berinteraksi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i="1" dirty="0"/>
              <a:t>object</a:t>
            </a:r>
            <a:r>
              <a:rPr lang="en-US" sz="2800" dirty="0"/>
              <a:t>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meskipun</a:t>
            </a:r>
            <a:r>
              <a:rPr lang="en-US" sz="2800" dirty="0"/>
              <a:t> </a:t>
            </a:r>
            <a:r>
              <a:rPr lang="en-US" sz="2800" dirty="0" err="1"/>
              <a:t>berasal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i="1" dirty="0"/>
              <a:t>class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95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BA91-AF17-4D36-9CD6-8231CA34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7946E-74F5-43CB-99F8-1794FE02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775" y="1623481"/>
            <a:ext cx="4754880" cy="777240"/>
          </a:xfrm>
        </p:spPr>
        <p:txBody>
          <a:bodyPr/>
          <a:lstStyle/>
          <a:p>
            <a:r>
              <a:rPr lang="en-US" b="1" i="1" dirty="0"/>
              <a:t>Abstraction (</a:t>
            </a:r>
            <a:r>
              <a:rPr lang="en-US" b="1" i="1" dirty="0" err="1"/>
              <a:t>Abstraksi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4E0A7-E412-4177-A195-CC93DB215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2889" y="2102784"/>
            <a:ext cx="6708458" cy="4483754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Abstraction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melihat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dalam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bentuk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sederhana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contoh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tidak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melihat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sebuah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ribuan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komponen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elektronik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mekanik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empat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buah</a:t>
            </a:r>
            <a:r>
              <a:rPr lang="en-US" sz="2400" dirty="0">
                <a:solidFill>
                  <a:schemeClr val="tx1"/>
                </a:solidFill>
              </a:rPr>
              <a:t> ban, </a:t>
            </a:r>
            <a:r>
              <a:rPr lang="en-US" sz="2400" dirty="0" err="1">
                <a:solidFill>
                  <a:schemeClr val="tx1"/>
                </a:solidFill>
              </a:rPr>
              <a:t>jok</a:t>
            </a:r>
            <a:r>
              <a:rPr lang="en-US" sz="2400" dirty="0">
                <a:solidFill>
                  <a:schemeClr val="tx1"/>
                </a:solidFill>
              </a:rPr>
              <a:t>, stir </a:t>
            </a:r>
            <a:r>
              <a:rPr lang="en-US" sz="2400" dirty="0" err="1">
                <a:solidFill>
                  <a:schemeClr val="tx1"/>
                </a:solidFill>
              </a:rPr>
              <a:t>kemudi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sebagainya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Dengan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tx1"/>
                </a:solidFill>
              </a:rPr>
              <a:t>Abstraction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kompleks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dipandang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kumpulan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subsistem-subsistem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lebih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sederhana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halnya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mobil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merupakan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sistem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terdiri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atas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subsistem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seperti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subsistem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kemudi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subsistem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pengereman</a:t>
            </a:r>
            <a:r>
              <a:rPr lang="en-US" sz="2400" dirty="0">
                <a:solidFill>
                  <a:schemeClr val="tx1"/>
                </a:solidFill>
              </a:rPr>
              <a:t> dan </a:t>
            </a:r>
            <a:r>
              <a:rPr lang="en-US" sz="2400" dirty="0" err="1">
                <a:solidFill>
                  <a:schemeClr val="tx1"/>
                </a:solidFill>
              </a:rPr>
              <a:t>sebagainya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EE1E-1296-4792-9121-AC9B974B8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6485" y="1714164"/>
            <a:ext cx="4754880" cy="777240"/>
          </a:xfrm>
        </p:spPr>
        <p:txBody>
          <a:bodyPr/>
          <a:lstStyle/>
          <a:p>
            <a:r>
              <a:rPr lang="en-US" b="1" i="1" dirty="0"/>
              <a:t>Method (</a:t>
            </a:r>
            <a:r>
              <a:rPr lang="en-US" b="1" i="1" dirty="0" err="1"/>
              <a:t>Metode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69356-9870-44CB-89F1-CE312C6C6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3586" y="2491404"/>
            <a:ext cx="4665526" cy="338328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Method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atau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biasa</a:t>
            </a:r>
            <a:r>
              <a:rPr lang="en-US" sz="3600" dirty="0">
                <a:solidFill>
                  <a:schemeClr val="tx1"/>
                </a:solidFill>
              </a:rPr>
              <a:t> juga </a:t>
            </a:r>
            <a:r>
              <a:rPr lang="en-US" sz="3600" dirty="0" err="1">
                <a:solidFill>
                  <a:schemeClr val="tx1"/>
                </a:solidFill>
              </a:rPr>
              <a:t>disebut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i="1" dirty="0" err="1">
                <a:solidFill>
                  <a:schemeClr val="tx1"/>
                </a:solidFill>
              </a:rPr>
              <a:t>behaviour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merupakan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bagian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dimiliki</a:t>
            </a:r>
            <a:r>
              <a:rPr lang="en-US" sz="3600" dirty="0">
                <a:solidFill>
                  <a:schemeClr val="tx1"/>
                </a:solidFill>
              </a:rPr>
              <a:t> oleh </a:t>
            </a:r>
            <a:r>
              <a:rPr lang="en-US" sz="3600" dirty="0" err="1">
                <a:solidFill>
                  <a:schemeClr val="tx1"/>
                </a:solidFill>
              </a:rPr>
              <a:t>sebuah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i="1" dirty="0">
                <a:solidFill>
                  <a:schemeClr val="tx1"/>
                </a:solidFill>
              </a:rPr>
              <a:t>class</a:t>
            </a:r>
            <a:r>
              <a:rPr lang="en-US" sz="3600" dirty="0">
                <a:solidFill>
                  <a:schemeClr val="tx1"/>
                </a:solidFill>
              </a:rPr>
              <a:t> yang </a:t>
            </a:r>
            <a:r>
              <a:rPr lang="en-US" sz="3600" dirty="0" err="1">
                <a:solidFill>
                  <a:schemeClr val="tx1"/>
                </a:solidFill>
              </a:rPr>
              <a:t>dapat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melakukan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operasi</a:t>
            </a:r>
            <a:r>
              <a:rPr lang="en-US" sz="3600" dirty="0">
                <a:solidFill>
                  <a:schemeClr val="tx1"/>
                </a:solidFill>
              </a:rPr>
              <a:t>, </a:t>
            </a:r>
            <a:r>
              <a:rPr lang="en-US" sz="3600" dirty="0" err="1">
                <a:solidFill>
                  <a:schemeClr val="tx1"/>
                </a:solidFill>
              </a:rPr>
              <a:t>bertindak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atau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mengerjakan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err="1">
                <a:solidFill>
                  <a:schemeClr val="tx1"/>
                </a:solidFill>
              </a:rPr>
              <a:t>sesuatu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146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F06-482C-48CE-9EAD-8B4DEEF9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256B-7949-4D65-BD62-6E7E4558F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Encapsulation (Enkapsulasi)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048B-2087-469B-B939-ABEF3BA6A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i="1" dirty="0"/>
              <a:t>Encapsulation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menyembunyikan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memproteksi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interferensi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sekaligus</a:t>
            </a:r>
            <a:r>
              <a:rPr lang="en-US" dirty="0"/>
              <a:t> </a:t>
            </a:r>
            <a:r>
              <a:rPr lang="en-US" dirty="0" err="1"/>
              <a:t>menyederhanakan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3FB1E-946E-488C-BF18-2F67EBAC1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i="1" dirty="0"/>
              <a:t>Polymorphism (</a:t>
            </a:r>
            <a:r>
              <a:rPr lang="en-US" b="1" i="1" dirty="0" err="1"/>
              <a:t>Polimorphisme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F5F3A-98F4-47D4-B59A-555C2A59D7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i="1" dirty="0"/>
              <a:t>Polymorphism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digunakannya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interface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memerintah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object</a:t>
            </a:r>
            <a:r>
              <a:rPr lang="en-US" dirty="0"/>
              <a:t> agar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proses </a:t>
            </a:r>
            <a:r>
              <a:rPr lang="en-US" dirty="0" err="1"/>
              <a:t>berbeda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863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F06-482C-48CE-9EAD-8B4DEEF9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256B-7949-4D65-BD62-6E7E4558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875519" cy="777240"/>
          </a:xfrm>
        </p:spPr>
        <p:txBody>
          <a:bodyPr/>
          <a:lstStyle/>
          <a:p>
            <a:r>
              <a:rPr lang="en-US" b="1" i="1" dirty="0" err="1"/>
              <a:t>Inherintance</a:t>
            </a:r>
            <a:r>
              <a:rPr lang="en-US" b="1" i="1" dirty="0"/>
              <a:t> (</a:t>
            </a:r>
            <a:r>
              <a:rPr lang="en-US" b="1" i="1" dirty="0" err="1"/>
              <a:t>Pewarisan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048B-2087-469B-B939-ABEF3BA6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9875520" cy="3383280"/>
          </a:xfrm>
        </p:spPr>
        <p:txBody>
          <a:bodyPr>
            <a:normAutofit/>
          </a:bodyPr>
          <a:lstStyle/>
          <a:p>
            <a:r>
              <a:rPr lang="en-US" b="1" i="1" dirty="0"/>
              <a:t>Inheritance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mewariskan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324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F06-482C-48CE-9EAD-8B4DEEF9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256B-7949-4D65-BD62-6E7E4558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875519" cy="777240"/>
          </a:xfrm>
        </p:spPr>
        <p:txBody>
          <a:bodyPr/>
          <a:lstStyle/>
          <a:p>
            <a:r>
              <a:rPr lang="en-US" b="1" i="1" dirty="0" err="1"/>
              <a:t>Inherintance</a:t>
            </a:r>
            <a:r>
              <a:rPr lang="en-US" b="1" i="1" dirty="0"/>
              <a:t> (</a:t>
            </a:r>
            <a:r>
              <a:rPr lang="en-US" b="1" i="1" dirty="0" err="1"/>
              <a:t>Pewarisan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048B-2087-469B-B939-ABEF3BA6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9875520" cy="3383280"/>
          </a:xfrm>
        </p:spPr>
        <p:txBody>
          <a:bodyPr>
            <a:normAutofit/>
          </a:bodyPr>
          <a:lstStyle/>
          <a:p>
            <a:r>
              <a:rPr lang="en-US" b="1" i="1" dirty="0"/>
              <a:t>Inheritance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mewariskan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74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F06-482C-48CE-9EAD-8B4DEEF9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Dasar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256B-7949-4D65-BD62-6E7E4558F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01511"/>
            <a:ext cx="9875519" cy="777240"/>
          </a:xfrm>
        </p:spPr>
        <p:txBody>
          <a:bodyPr/>
          <a:lstStyle/>
          <a:p>
            <a:r>
              <a:rPr lang="en-US" b="1" i="1" dirty="0" err="1"/>
              <a:t>Inherintance</a:t>
            </a:r>
            <a:r>
              <a:rPr lang="en-US" b="1" i="1" dirty="0"/>
              <a:t> (</a:t>
            </a:r>
            <a:r>
              <a:rPr lang="en-US" b="1" i="1" dirty="0" err="1"/>
              <a:t>Pewarisan</a:t>
            </a:r>
            <a:r>
              <a:rPr lang="en-US" b="1" i="1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048B-2087-469B-B939-ABEF3BA6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9875520" cy="3383280"/>
          </a:xfrm>
        </p:spPr>
        <p:txBody>
          <a:bodyPr>
            <a:normAutofit/>
          </a:bodyPr>
          <a:lstStyle/>
          <a:p>
            <a:r>
              <a:rPr lang="en-US" b="1" i="1" dirty="0"/>
              <a:t>Inheritance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mewariskan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i="1" dirty="0"/>
              <a:t>attribute</a:t>
            </a:r>
            <a:r>
              <a:rPr lang="en-US" dirty="0"/>
              <a:t> dan </a:t>
            </a:r>
            <a:r>
              <a:rPr lang="en-US" i="1" dirty="0"/>
              <a:t>method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87430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499</TotalTime>
  <Words>629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Corbel</vt:lpstr>
      <vt:lpstr>Basis</vt:lpstr>
      <vt:lpstr>pengantar pbo</vt:lpstr>
      <vt:lpstr>Pengertian Pemrograman Berorientasi Objek</vt:lpstr>
      <vt:lpstr>Konsep Dasar </vt:lpstr>
      <vt:lpstr>Konsep Dasar</vt:lpstr>
      <vt:lpstr>Konsep Dasar</vt:lpstr>
      <vt:lpstr>Konsep Dasar </vt:lpstr>
      <vt:lpstr>Konsep Dasar </vt:lpstr>
      <vt:lpstr>Konsep Dasar </vt:lpstr>
      <vt:lpstr>Konsep Dasar </vt:lpstr>
      <vt:lpstr>Contoh Penereapan dalam Kehidupan Nyata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pbo</dc:title>
  <dc:creator>Administrator</dc:creator>
  <cp:lastModifiedBy>Administrator</cp:lastModifiedBy>
  <cp:revision>8</cp:revision>
  <dcterms:created xsi:type="dcterms:W3CDTF">2023-01-10T03:16:47Z</dcterms:created>
  <dcterms:modified xsi:type="dcterms:W3CDTF">2023-01-12T10:19:30Z</dcterms:modified>
</cp:coreProperties>
</file>