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9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A65B0-A0E6-46B6-853A-078F45A5B76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B4DD1-99DA-4528-915A-216999D0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ira Sans Condensed" panose="020B05030500000200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ira Sans Condensed" panose="020B05030500000200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ira Sans Condensed" panose="020B05030500000200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ira Sans Condensed" panose="020B05030500000200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ira Sans Condensed" panose="020B05030500000200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02C926-5AAF-4242-984D-9E300D2425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08A017-8241-4B0E-AE07-CB763B42AD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1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926-5AAF-4242-984D-9E300D2425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017-8241-4B0E-AE07-CB763B42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926-5AAF-4242-984D-9E300D2425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017-8241-4B0E-AE07-CB763B42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7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926-5AAF-4242-984D-9E300D2425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017-8241-4B0E-AE07-CB763B42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926-5AAF-4242-984D-9E300D2425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017-8241-4B0E-AE07-CB763B42AD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6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926-5AAF-4242-984D-9E300D2425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017-8241-4B0E-AE07-CB763B42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926-5AAF-4242-984D-9E300D2425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017-8241-4B0E-AE07-CB763B42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926-5AAF-4242-984D-9E300D2425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017-8241-4B0E-AE07-CB763B42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926-5AAF-4242-984D-9E300D2425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017-8241-4B0E-AE07-CB763B42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3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926-5AAF-4242-984D-9E300D2425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017-8241-4B0E-AE07-CB763B42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926-5AAF-4242-984D-9E300D2425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017-8241-4B0E-AE07-CB763B42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02C926-5AAF-4242-984D-9E300D24252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A08A017-8241-4B0E-AE07-CB763B42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ira Sans Condensed" panose="020B0503050000020004" pitchFamily="34" charset="0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Fira Sans Condensed" panose="020B05030500000200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Fira Sans Condensed" panose="020B05030500000200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Fira Sans Condensed" panose="020B05030500000200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Fira Sans Condensed" panose="020B05030500000200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Fira Sans Condensed" panose="020B05030500000200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8E62-F900-4837-9898-B573AB582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Percabangan Lanjutan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19DE6-6C02-4831-BD67-1E16DCD16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KELAS X </a:t>
            </a:r>
          </a:p>
          <a:p>
            <a:r>
              <a:rPr lang="id-ID" dirty="0"/>
              <a:t>SMA KRISTEN KANAAN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6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D83D-FAC4-416B-923A-5EF1B00C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TUJUAN PEMBELAJARAN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7247-9960-4897-ADBD-8F017E30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Siswa dapat memahami konsep percabangan </a:t>
            </a:r>
            <a:r>
              <a:rPr lang="id-ID" sz="2800" dirty="0" err="1"/>
              <a:t>didalam</a:t>
            </a:r>
            <a:r>
              <a:rPr lang="id-ID" sz="2800" dirty="0"/>
              <a:t> dunia informatika dan matematika </a:t>
            </a:r>
            <a:r>
              <a:rPr lang="id-ID" sz="2800" dirty="0" err="1"/>
              <a:t>komputasional</a:t>
            </a:r>
            <a:r>
              <a:rPr lang="id-ID" sz="2800" dirty="0"/>
              <a:t>.</a:t>
            </a:r>
          </a:p>
          <a:p>
            <a:r>
              <a:rPr lang="id-ID" sz="2800" dirty="0"/>
              <a:t>Siswa dapat menerapkan dalam pengambilan keputusan disertai dengan </a:t>
            </a:r>
            <a:r>
              <a:rPr lang="id-ID" sz="2800" dirty="0" err="1"/>
              <a:t>pertimbagan</a:t>
            </a:r>
            <a:r>
              <a:rPr lang="id-ID" sz="2800" dirty="0"/>
              <a:t> – pertimbangan logis.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96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D83D-FAC4-416B-923A-5EF1B00C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PERCABANGAN SATU KONDISI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7247-9960-4897-ADBD-8F017E30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if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A119D-2BAF-4013-9539-1BBDDEFD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724150"/>
            <a:ext cx="6305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0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D83D-FAC4-416B-923A-5EF1B00C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PERCABANGAN DUA KONDISI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7247-9960-4897-ADBD-8F017E30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585913"/>
            <a:ext cx="9872871" cy="4038600"/>
          </a:xfrm>
        </p:spPr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if/else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.</a:t>
            </a:r>
          </a:p>
          <a:p>
            <a:r>
              <a:rPr lang="en-US" dirty="0"/>
              <a:t>Blok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dan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salah (else).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8A480-FA45-40D3-914C-46B20A5A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64" y="2942273"/>
            <a:ext cx="5167314" cy="33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0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D83D-FAC4-416B-923A-5EF1B00C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PERCABANGAN LEBIH DARI DUA KONDISI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7247-9960-4897-ADBD-8F017E30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Percabangan</a:t>
            </a:r>
            <a:r>
              <a:rPr lang="en-US" b="1" dirty="0"/>
              <a:t> if/else/if</a:t>
            </a:r>
            <a:endParaRPr lang="en-US" dirty="0"/>
          </a:p>
          <a:p>
            <a:r>
              <a:rPr lang="en-US" dirty="0" err="1"/>
              <a:t>Percabangan</a:t>
            </a:r>
            <a:r>
              <a:rPr lang="en-US" dirty="0"/>
              <a:t> if/else/if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FF882-3295-42D1-8F73-7894BB20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50" y="2978150"/>
            <a:ext cx="4442912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4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D83D-FAC4-416B-923A-5EF1B00C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PERCABANGAN LEBIH DARI DUA KONDISI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7247-9960-4897-ADBD-8F017E30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Percabangan</a:t>
            </a:r>
            <a:r>
              <a:rPr lang="en-US" b="1" dirty="0"/>
              <a:t> if/else/if</a:t>
            </a:r>
            <a:endParaRPr lang="en-US" dirty="0"/>
          </a:p>
          <a:p>
            <a:r>
              <a:rPr lang="en-US" dirty="0" err="1"/>
              <a:t>Percabangan</a:t>
            </a:r>
            <a:r>
              <a:rPr lang="en-US" dirty="0"/>
              <a:t> if/else/if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FF882-3295-42D1-8F73-7894BB20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50" y="2978150"/>
            <a:ext cx="4442912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0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D83D-FAC4-416B-923A-5EF1B00C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IMPLIKASI PERCABANGAN DALAM KEHIDUPAN NYATA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7247-9960-4897-ADBD-8F017E30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Penerapan persyaratan logis dalam menentukan pilihan.</a:t>
            </a:r>
          </a:p>
          <a:p>
            <a:r>
              <a:rPr lang="id-ID" sz="3200" dirty="0"/>
              <a:t>Pengambilan keputusan berdasarkan syarat – syarat logis.</a:t>
            </a:r>
          </a:p>
          <a:p>
            <a:r>
              <a:rPr lang="id-ID" sz="3200" dirty="0"/>
              <a:t>Memahami konsekuensi dalam pengambilan keputusan.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31447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</TotalTime>
  <Words>163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Fira Sans Condensed</vt:lpstr>
      <vt:lpstr>Basis</vt:lpstr>
      <vt:lpstr>Percabangan Lanjutan</vt:lpstr>
      <vt:lpstr>TUJUAN PEMBELAJARAN</vt:lpstr>
      <vt:lpstr>PERCABANGAN SATU KONDISI</vt:lpstr>
      <vt:lpstr>PERCABANGAN DUA KONDISI</vt:lpstr>
      <vt:lpstr>PERCABANGAN LEBIH DARI DUA KONDISI</vt:lpstr>
      <vt:lpstr>PERCABANGAN LEBIH DARI DUA KONDISI</vt:lpstr>
      <vt:lpstr>IMPLIKASI PERCABANGAN DALAM KEHIDUPAN NYATA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Percabangan Lanjutan</dc:title>
  <dc:creator>Kristian Reformis</dc:creator>
  <cp:lastModifiedBy>Kristian Reformis</cp:lastModifiedBy>
  <cp:revision>3</cp:revision>
  <dcterms:created xsi:type="dcterms:W3CDTF">2023-02-28T01:46:39Z</dcterms:created>
  <dcterms:modified xsi:type="dcterms:W3CDTF">2023-02-28T01:57:52Z</dcterms:modified>
</cp:coreProperties>
</file>