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81" r:id="rId3"/>
    <p:sldId id="279" r:id="rId4"/>
    <p:sldId id="280" r:id="rId5"/>
    <p:sldId id="308" r:id="rId6"/>
    <p:sldId id="309" r:id="rId7"/>
    <p:sldId id="310" r:id="rId8"/>
    <p:sldId id="311" r:id="rId9"/>
    <p:sldId id="283" r:id="rId10"/>
    <p:sldId id="312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F6E7F5-410B-49EB-9C8E-EE85E20FE72B}">
  <a:tblStyle styleId="{70F6E7F5-410B-49EB-9C8E-EE85E20FE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4939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2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77a382e666_5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77a382e666_5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2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856694de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856694de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18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77ad207148_0_2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77ad207148_0_2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77a382e666_5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77a382e666_5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6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77a382e666_5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77a382e666_5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18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77a382e666_5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77a382e666_5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31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77a382e666_5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77a382e666_5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07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77a382e666_5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77a382e666_5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71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77ad207148_0_2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77ad207148_0_2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05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77a382e666_5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77a382e666_5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2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3650" y="1770900"/>
            <a:ext cx="63771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3650" y="2834125"/>
            <a:ext cx="637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75" y="202538"/>
            <a:ext cx="8840553" cy="4738435"/>
          </a:xfrm>
          <a:custGeom>
            <a:avLst/>
            <a:gdLst/>
            <a:ahLst/>
            <a:cxnLst/>
            <a:rect l="l" t="t" r="r" b="b"/>
            <a:pathLst>
              <a:path w="275471" h="204861" fill="none" extrusionOk="0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6"/>
          <p:cNvSpPr txBox="1">
            <a:spLocks noGrp="1"/>
          </p:cNvSpPr>
          <p:nvPr>
            <p:ph type="title"/>
          </p:nvPr>
        </p:nvSpPr>
        <p:spPr>
          <a:xfrm>
            <a:off x="1631700" y="978563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1"/>
          </p:nvPr>
        </p:nvSpPr>
        <p:spPr>
          <a:xfrm>
            <a:off x="1631700" y="1820363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 idx="2" hasCustomPrompt="1"/>
          </p:nvPr>
        </p:nvSpPr>
        <p:spPr>
          <a:xfrm>
            <a:off x="2646150" y="2266525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>
            <a:off x="104397" y="458563"/>
            <a:ext cx="218024" cy="241143"/>
            <a:chOff x="5414907" y="2017485"/>
            <a:chExt cx="220338" cy="243702"/>
          </a:xfrm>
        </p:grpSpPr>
        <p:sp>
          <p:nvSpPr>
            <p:cNvPr id="65" name="Google Shape;65;p6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184896" y="808651"/>
            <a:ext cx="329896" cy="310787"/>
          </a:xfrm>
          <a:custGeom>
            <a:avLst/>
            <a:gdLst/>
            <a:ahLst/>
            <a:cxnLst/>
            <a:rect l="l" t="t" r="r" b="b"/>
            <a:pathLst>
              <a:path w="7924" h="7465" extrusionOk="0">
                <a:moveTo>
                  <a:pt x="2382" y="628"/>
                </a:moveTo>
                <a:cubicBezTo>
                  <a:pt x="2532" y="628"/>
                  <a:pt x="2620" y="776"/>
                  <a:pt x="2774" y="1007"/>
                </a:cubicBezTo>
                <a:lnTo>
                  <a:pt x="3843" y="2790"/>
                </a:lnTo>
                <a:cubicBezTo>
                  <a:pt x="3903" y="2849"/>
                  <a:pt x="3972" y="2879"/>
                  <a:pt x="4036" y="2879"/>
                </a:cubicBezTo>
                <a:cubicBezTo>
                  <a:pt x="4101" y="2879"/>
                  <a:pt x="4160" y="2849"/>
                  <a:pt x="4200" y="2790"/>
                </a:cubicBezTo>
                <a:cubicBezTo>
                  <a:pt x="4239" y="2790"/>
                  <a:pt x="4279" y="2750"/>
                  <a:pt x="4318" y="2750"/>
                </a:cubicBezTo>
                <a:lnTo>
                  <a:pt x="5705" y="1562"/>
                </a:lnTo>
                <a:cubicBezTo>
                  <a:pt x="5863" y="1364"/>
                  <a:pt x="6061" y="1205"/>
                  <a:pt x="6299" y="1047"/>
                </a:cubicBezTo>
                <a:cubicBezTo>
                  <a:pt x="6436" y="956"/>
                  <a:pt x="6515" y="911"/>
                  <a:pt x="6573" y="911"/>
                </a:cubicBezTo>
                <a:cubicBezTo>
                  <a:pt x="6666" y="911"/>
                  <a:pt x="6707" y="1025"/>
                  <a:pt x="6854" y="1245"/>
                </a:cubicBezTo>
                <a:cubicBezTo>
                  <a:pt x="6933" y="1364"/>
                  <a:pt x="7408" y="1918"/>
                  <a:pt x="7329" y="2037"/>
                </a:cubicBezTo>
                <a:cubicBezTo>
                  <a:pt x="7289" y="2156"/>
                  <a:pt x="6774" y="2354"/>
                  <a:pt x="6695" y="2394"/>
                </a:cubicBezTo>
                <a:lnTo>
                  <a:pt x="5150" y="3344"/>
                </a:lnTo>
                <a:cubicBezTo>
                  <a:pt x="5111" y="3384"/>
                  <a:pt x="5111" y="3384"/>
                  <a:pt x="5071" y="3424"/>
                </a:cubicBezTo>
                <a:cubicBezTo>
                  <a:pt x="4952" y="3463"/>
                  <a:pt x="4873" y="3503"/>
                  <a:pt x="4754" y="3582"/>
                </a:cubicBezTo>
                <a:cubicBezTo>
                  <a:pt x="4675" y="3622"/>
                  <a:pt x="4635" y="3741"/>
                  <a:pt x="4675" y="3820"/>
                </a:cubicBezTo>
                <a:cubicBezTo>
                  <a:pt x="4517" y="3899"/>
                  <a:pt x="4437" y="4097"/>
                  <a:pt x="4596" y="4216"/>
                </a:cubicBezTo>
                <a:lnTo>
                  <a:pt x="5824" y="5444"/>
                </a:lnTo>
                <a:cubicBezTo>
                  <a:pt x="5982" y="5642"/>
                  <a:pt x="6180" y="5800"/>
                  <a:pt x="6339" y="5998"/>
                </a:cubicBezTo>
                <a:cubicBezTo>
                  <a:pt x="6656" y="6315"/>
                  <a:pt x="6339" y="6355"/>
                  <a:pt x="6022" y="6553"/>
                </a:cubicBezTo>
                <a:cubicBezTo>
                  <a:pt x="5943" y="6593"/>
                  <a:pt x="5467" y="6989"/>
                  <a:pt x="5388" y="6989"/>
                </a:cubicBezTo>
                <a:cubicBezTo>
                  <a:pt x="5269" y="6949"/>
                  <a:pt x="5031" y="6474"/>
                  <a:pt x="4952" y="6434"/>
                </a:cubicBezTo>
                <a:cubicBezTo>
                  <a:pt x="4596" y="5959"/>
                  <a:pt x="4239" y="5523"/>
                  <a:pt x="3883" y="5048"/>
                </a:cubicBezTo>
                <a:cubicBezTo>
                  <a:pt x="3843" y="5008"/>
                  <a:pt x="3803" y="4969"/>
                  <a:pt x="3764" y="4969"/>
                </a:cubicBezTo>
                <a:cubicBezTo>
                  <a:pt x="3737" y="4863"/>
                  <a:pt x="3641" y="4792"/>
                  <a:pt x="3544" y="4792"/>
                </a:cubicBezTo>
                <a:cubicBezTo>
                  <a:pt x="3495" y="4792"/>
                  <a:pt x="3447" y="4810"/>
                  <a:pt x="3407" y="4850"/>
                </a:cubicBezTo>
                <a:cubicBezTo>
                  <a:pt x="3011" y="5167"/>
                  <a:pt x="2615" y="5483"/>
                  <a:pt x="2219" y="5800"/>
                </a:cubicBezTo>
                <a:cubicBezTo>
                  <a:pt x="1958" y="6029"/>
                  <a:pt x="1562" y="6553"/>
                  <a:pt x="1209" y="6553"/>
                </a:cubicBezTo>
                <a:cubicBezTo>
                  <a:pt x="1134" y="6553"/>
                  <a:pt x="1061" y="6530"/>
                  <a:pt x="991" y="6474"/>
                </a:cubicBezTo>
                <a:cubicBezTo>
                  <a:pt x="357" y="5998"/>
                  <a:pt x="991" y="5602"/>
                  <a:pt x="1427" y="5246"/>
                </a:cubicBezTo>
                <a:lnTo>
                  <a:pt x="2813" y="4137"/>
                </a:lnTo>
                <a:cubicBezTo>
                  <a:pt x="2853" y="4097"/>
                  <a:pt x="2892" y="4018"/>
                  <a:pt x="2892" y="3939"/>
                </a:cubicBezTo>
                <a:cubicBezTo>
                  <a:pt x="3051" y="3899"/>
                  <a:pt x="3090" y="3741"/>
                  <a:pt x="3011" y="3622"/>
                </a:cubicBezTo>
                <a:lnTo>
                  <a:pt x="1229" y="1324"/>
                </a:lnTo>
                <a:lnTo>
                  <a:pt x="2061" y="770"/>
                </a:lnTo>
                <a:cubicBezTo>
                  <a:pt x="2200" y="672"/>
                  <a:pt x="2300" y="628"/>
                  <a:pt x="2382" y="628"/>
                </a:cubicBezTo>
                <a:close/>
                <a:moveTo>
                  <a:pt x="2487" y="1"/>
                </a:moveTo>
                <a:cubicBezTo>
                  <a:pt x="2463" y="1"/>
                  <a:pt x="2440" y="5"/>
                  <a:pt x="2417" y="17"/>
                </a:cubicBezTo>
                <a:cubicBezTo>
                  <a:pt x="1902" y="255"/>
                  <a:pt x="1427" y="572"/>
                  <a:pt x="991" y="928"/>
                </a:cubicBezTo>
                <a:cubicBezTo>
                  <a:pt x="912" y="968"/>
                  <a:pt x="872" y="1047"/>
                  <a:pt x="912" y="1126"/>
                </a:cubicBezTo>
                <a:cubicBezTo>
                  <a:pt x="753" y="1166"/>
                  <a:pt x="674" y="1324"/>
                  <a:pt x="793" y="1483"/>
                </a:cubicBezTo>
                <a:lnTo>
                  <a:pt x="2536" y="3741"/>
                </a:lnTo>
                <a:cubicBezTo>
                  <a:pt x="1783" y="4295"/>
                  <a:pt x="1031" y="4889"/>
                  <a:pt x="357" y="5563"/>
                </a:cubicBezTo>
                <a:cubicBezTo>
                  <a:pt x="1" y="5919"/>
                  <a:pt x="318" y="6315"/>
                  <a:pt x="595" y="6672"/>
                </a:cubicBezTo>
                <a:cubicBezTo>
                  <a:pt x="792" y="6925"/>
                  <a:pt x="969" y="7159"/>
                  <a:pt x="1211" y="7159"/>
                </a:cubicBezTo>
                <a:cubicBezTo>
                  <a:pt x="1310" y="7159"/>
                  <a:pt x="1420" y="7120"/>
                  <a:pt x="1546" y="7028"/>
                </a:cubicBezTo>
                <a:cubicBezTo>
                  <a:pt x="1942" y="6751"/>
                  <a:pt x="2219" y="6395"/>
                  <a:pt x="2576" y="6117"/>
                </a:cubicBezTo>
                <a:cubicBezTo>
                  <a:pt x="2932" y="5840"/>
                  <a:pt x="3209" y="5642"/>
                  <a:pt x="3566" y="5365"/>
                </a:cubicBezTo>
                <a:lnTo>
                  <a:pt x="4477" y="6513"/>
                </a:lnTo>
                <a:cubicBezTo>
                  <a:pt x="4675" y="6791"/>
                  <a:pt x="4913" y="7266"/>
                  <a:pt x="5230" y="7424"/>
                </a:cubicBezTo>
                <a:cubicBezTo>
                  <a:pt x="5285" y="7452"/>
                  <a:pt x="5343" y="7464"/>
                  <a:pt x="5405" y="7464"/>
                </a:cubicBezTo>
                <a:cubicBezTo>
                  <a:pt x="5785" y="7464"/>
                  <a:pt x="6264" y="6995"/>
                  <a:pt x="6537" y="6791"/>
                </a:cubicBezTo>
                <a:cubicBezTo>
                  <a:pt x="6933" y="6553"/>
                  <a:pt x="7250" y="6315"/>
                  <a:pt x="6893" y="5880"/>
                </a:cubicBezTo>
                <a:cubicBezTo>
                  <a:pt x="6299" y="5206"/>
                  <a:pt x="5665" y="4572"/>
                  <a:pt x="5031" y="3978"/>
                </a:cubicBezTo>
                <a:lnTo>
                  <a:pt x="5071" y="3978"/>
                </a:lnTo>
                <a:cubicBezTo>
                  <a:pt x="5150" y="3939"/>
                  <a:pt x="5269" y="3899"/>
                  <a:pt x="5388" y="3859"/>
                </a:cubicBezTo>
                <a:cubicBezTo>
                  <a:pt x="5507" y="3859"/>
                  <a:pt x="5586" y="3780"/>
                  <a:pt x="5626" y="3661"/>
                </a:cubicBezTo>
                <a:lnTo>
                  <a:pt x="6972" y="2829"/>
                </a:lnTo>
                <a:cubicBezTo>
                  <a:pt x="7210" y="2671"/>
                  <a:pt x="7725" y="2473"/>
                  <a:pt x="7804" y="2196"/>
                </a:cubicBezTo>
                <a:cubicBezTo>
                  <a:pt x="7923" y="1918"/>
                  <a:pt x="7685" y="1760"/>
                  <a:pt x="7606" y="1601"/>
                </a:cubicBezTo>
                <a:cubicBezTo>
                  <a:pt x="7369" y="1126"/>
                  <a:pt x="7091" y="730"/>
                  <a:pt x="6774" y="373"/>
                </a:cubicBezTo>
                <a:cubicBezTo>
                  <a:pt x="6728" y="327"/>
                  <a:pt x="6682" y="308"/>
                  <a:pt x="6635" y="308"/>
                </a:cubicBezTo>
                <a:cubicBezTo>
                  <a:pt x="6602" y="308"/>
                  <a:pt x="6570" y="317"/>
                  <a:pt x="6537" y="334"/>
                </a:cubicBezTo>
                <a:cubicBezTo>
                  <a:pt x="6141" y="572"/>
                  <a:pt x="5784" y="849"/>
                  <a:pt x="5467" y="1205"/>
                </a:cubicBezTo>
                <a:lnTo>
                  <a:pt x="4120" y="2354"/>
                </a:lnTo>
                <a:lnTo>
                  <a:pt x="3407" y="1166"/>
                </a:lnTo>
                <a:cubicBezTo>
                  <a:pt x="3209" y="770"/>
                  <a:pt x="2932" y="413"/>
                  <a:pt x="2655" y="57"/>
                </a:cubicBezTo>
                <a:cubicBezTo>
                  <a:pt x="2599" y="29"/>
                  <a:pt x="2543" y="1"/>
                  <a:pt x="2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685755" y="129491"/>
            <a:ext cx="329834" cy="305328"/>
            <a:chOff x="1412390" y="2258211"/>
            <a:chExt cx="620689" cy="574573"/>
          </a:xfrm>
        </p:grpSpPr>
        <p:sp>
          <p:nvSpPr>
            <p:cNvPr id="70" name="Google Shape;70;p6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/>
          <p:nvPr/>
        </p:nvSpPr>
        <p:spPr>
          <a:xfrm>
            <a:off x="141250" y="105753"/>
            <a:ext cx="417194" cy="352826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461784" y="434953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409748" y="644039"/>
            <a:ext cx="105060" cy="126974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759231" y="4149252"/>
            <a:ext cx="282060" cy="272360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8013440" y="4785226"/>
            <a:ext cx="417283" cy="26636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rot="2700000">
            <a:off x="8647713" y="4929758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rot="2700000">
            <a:off x="8853553" y="4818252"/>
            <a:ext cx="93400" cy="86166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8387459" y="4433697"/>
            <a:ext cx="547229" cy="453282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>
            <a:spLocks noGrp="1"/>
          </p:cNvSpPr>
          <p:nvPr>
            <p:ph type="title" hasCustomPrompt="1"/>
          </p:nvPr>
        </p:nvSpPr>
        <p:spPr>
          <a:xfrm>
            <a:off x="713575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5" name="Google Shape;365;p20"/>
          <p:cNvSpPr txBox="1">
            <a:spLocks noGrp="1"/>
          </p:cNvSpPr>
          <p:nvPr>
            <p:ph type="subTitle" idx="1"/>
          </p:nvPr>
        </p:nvSpPr>
        <p:spPr>
          <a:xfrm>
            <a:off x="713575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6" name="Google Shape;366;p20"/>
          <p:cNvSpPr txBox="1">
            <a:spLocks noGrp="1"/>
          </p:cNvSpPr>
          <p:nvPr>
            <p:ph type="title" idx="2" hasCustomPrompt="1"/>
          </p:nvPr>
        </p:nvSpPr>
        <p:spPr>
          <a:xfrm>
            <a:off x="3325190" y="3470792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3"/>
          </p:nvPr>
        </p:nvSpPr>
        <p:spPr>
          <a:xfrm>
            <a:off x="3325187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title" idx="4" hasCustomPrompt="1"/>
          </p:nvPr>
        </p:nvSpPr>
        <p:spPr>
          <a:xfrm>
            <a:off x="5936832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20"/>
          <p:cNvSpPr txBox="1">
            <a:spLocks noGrp="1"/>
          </p:cNvSpPr>
          <p:nvPr>
            <p:ph type="subTitle" idx="5"/>
          </p:nvPr>
        </p:nvSpPr>
        <p:spPr>
          <a:xfrm>
            <a:off x="5936827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370" name="Google Shape;370;p20"/>
          <p:cNvGrpSpPr/>
          <p:nvPr/>
        </p:nvGrpSpPr>
        <p:grpSpPr>
          <a:xfrm>
            <a:off x="8337074" y="4378279"/>
            <a:ext cx="700570" cy="673028"/>
            <a:chOff x="7047366" y="2801445"/>
            <a:chExt cx="753220" cy="723609"/>
          </a:xfrm>
        </p:grpSpPr>
        <p:sp>
          <p:nvSpPr>
            <p:cNvPr id="371" name="Google Shape;371;p20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0"/>
          <p:cNvSpPr/>
          <p:nvPr/>
        </p:nvSpPr>
        <p:spPr>
          <a:xfrm>
            <a:off x="8054713" y="4729092"/>
            <a:ext cx="184998" cy="264629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8717055" y="3974969"/>
            <a:ext cx="320893" cy="331072"/>
            <a:chOff x="6109266" y="2958701"/>
            <a:chExt cx="158099" cy="163114"/>
          </a:xfrm>
        </p:grpSpPr>
        <p:sp>
          <p:nvSpPr>
            <p:cNvPr id="400" name="Google Shape;400;p20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20"/>
          <p:cNvSpPr/>
          <p:nvPr/>
        </p:nvSpPr>
        <p:spPr>
          <a:xfrm rot="-9510981">
            <a:off x="8222216" y="4035061"/>
            <a:ext cx="265299" cy="423614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7768166" y="4612581"/>
            <a:ext cx="188835" cy="22826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837482" y="4378421"/>
            <a:ext cx="188835" cy="22826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0"/>
          <p:cNvGrpSpPr/>
          <p:nvPr/>
        </p:nvGrpSpPr>
        <p:grpSpPr>
          <a:xfrm>
            <a:off x="144845" y="4192759"/>
            <a:ext cx="752068" cy="903282"/>
            <a:chOff x="6192911" y="156630"/>
            <a:chExt cx="2526260" cy="3034202"/>
          </a:xfrm>
        </p:grpSpPr>
        <p:sp>
          <p:nvSpPr>
            <p:cNvPr id="407" name="Google Shape;407;p20"/>
            <p:cNvSpPr/>
            <p:nvPr/>
          </p:nvSpPr>
          <p:spPr>
            <a:xfrm>
              <a:off x="6528644" y="236317"/>
              <a:ext cx="2099470" cy="2827955"/>
            </a:xfrm>
            <a:custGeom>
              <a:avLst/>
              <a:gdLst/>
              <a:ahLst/>
              <a:cxnLst/>
              <a:rect l="l" t="t" r="r" b="b"/>
              <a:pathLst>
                <a:path w="16440" h="22144" extrusionOk="0">
                  <a:moveTo>
                    <a:pt x="9801" y="3065"/>
                  </a:moveTo>
                  <a:cubicBezTo>
                    <a:pt x="9972" y="3065"/>
                    <a:pt x="10150" y="3172"/>
                    <a:pt x="10181" y="3328"/>
                  </a:cubicBezTo>
                  <a:cubicBezTo>
                    <a:pt x="10696" y="4596"/>
                    <a:pt x="11211" y="5863"/>
                    <a:pt x="11687" y="7131"/>
                  </a:cubicBezTo>
                  <a:cubicBezTo>
                    <a:pt x="11726" y="7329"/>
                    <a:pt x="11766" y="7527"/>
                    <a:pt x="11726" y="7765"/>
                  </a:cubicBezTo>
                  <a:cubicBezTo>
                    <a:pt x="11726" y="7844"/>
                    <a:pt x="11607" y="7923"/>
                    <a:pt x="11528" y="7963"/>
                  </a:cubicBezTo>
                  <a:cubicBezTo>
                    <a:pt x="10617" y="8398"/>
                    <a:pt x="9746" y="8794"/>
                    <a:pt x="8834" y="9191"/>
                  </a:cubicBezTo>
                  <a:cubicBezTo>
                    <a:pt x="8597" y="9309"/>
                    <a:pt x="8359" y="9389"/>
                    <a:pt x="8082" y="9508"/>
                  </a:cubicBezTo>
                  <a:cubicBezTo>
                    <a:pt x="6854" y="9943"/>
                    <a:pt x="5626" y="10419"/>
                    <a:pt x="4398" y="10854"/>
                  </a:cubicBezTo>
                  <a:cubicBezTo>
                    <a:pt x="4081" y="10934"/>
                    <a:pt x="3724" y="10973"/>
                    <a:pt x="3368" y="10973"/>
                  </a:cubicBezTo>
                  <a:cubicBezTo>
                    <a:pt x="3289" y="10973"/>
                    <a:pt x="3170" y="10775"/>
                    <a:pt x="3130" y="10656"/>
                  </a:cubicBezTo>
                  <a:cubicBezTo>
                    <a:pt x="2972" y="10102"/>
                    <a:pt x="2893" y="9547"/>
                    <a:pt x="2734" y="9032"/>
                  </a:cubicBezTo>
                  <a:cubicBezTo>
                    <a:pt x="2496" y="8240"/>
                    <a:pt x="2219" y="7527"/>
                    <a:pt x="1942" y="6735"/>
                  </a:cubicBezTo>
                  <a:cubicBezTo>
                    <a:pt x="1863" y="6497"/>
                    <a:pt x="1863" y="6378"/>
                    <a:pt x="2140" y="6259"/>
                  </a:cubicBezTo>
                  <a:cubicBezTo>
                    <a:pt x="4358" y="5150"/>
                    <a:pt x="6656" y="4318"/>
                    <a:pt x="8953" y="3368"/>
                  </a:cubicBezTo>
                  <a:cubicBezTo>
                    <a:pt x="9151" y="3249"/>
                    <a:pt x="9429" y="3170"/>
                    <a:pt x="9666" y="3090"/>
                  </a:cubicBezTo>
                  <a:cubicBezTo>
                    <a:pt x="9709" y="3073"/>
                    <a:pt x="9755" y="3065"/>
                    <a:pt x="9801" y="3065"/>
                  </a:cubicBezTo>
                  <a:close/>
                  <a:moveTo>
                    <a:pt x="14175" y="14242"/>
                  </a:moveTo>
                  <a:cubicBezTo>
                    <a:pt x="14283" y="14302"/>
                    <a:pt x="14384" y="14312"/>
                    <a:pt x="14420" y="14419"/>
                  </a:cubicBezTo>
                  <a:cubicBezTo>
                    <a:pt x="14578" y="14657"/>
                    <a:pt x="14697" y="14895"/>
                    <a:pt x="14816" y="15172"/>
                  </a:cubicBezTo>
                  <a:cubicBezTo>
                    <a:pt x="14935" y="15489"/>
                    <a:pt x="15014" y="15766"/>
                    <a:pt x="15133" y="16083"/>
                  </a:cubicBezTo>
                  <a:cubicBezTo>
                    <a:pt x="15172" y="16202"/>
                    <a:pt x="15212" y="16321"/>
                    <a:pt x="15212" y="16440"/>
                  </a:cubicBezTo>
                  <a:cubicBezTo>
                    <a:pt x="15212" y="16519"/>
                    <a:pt x="15172" y="16598"/>
                    <a:pt x="15133" y="16638"/>
                  </a:cubicBezTo>
                  <a:cubicBezTo>
                    <a:pt x="15054" y="16638"/>
                    <a:pt x="14974" y="16598"/>
                    <a:pt x="14935" y="16559"/>
                  </a:cubicBezTo>
                  <a:cubicBezTo>
                    <a:pt x="14816" y="16400"/>
                    <a:pt x="14697" y="16202"/>
                    <a:pt x="14618" y="16044"/>
                  </a:cubicBezTo>
                  <a:cubicBezTo>
                    <a:pt x="14459" y="15529"/>
                    <a:pt x="14261" y="15053"/>
                    <a:pt x="14103" y="14538"/>
                  </a:cubicBezTo>
                  <a:cubicBezTo>
                    <a:pt x="14103" y="14464"/>
                    <a:pt x="14138" y="14354"/>
                    <a:pt x="14175" y="14242"/>
                  </a:cubicBezTo>
                  <a:close/>
                  <a:moveTo>
                    <a:pt x="4437" y="14657"/>
                  </a:moveTo>
                  <a:cubicBezTo>
                    <a:pt x="4517" y="14697"/>
                    <a:pt x="4596" y="14697"/>
                    <a:pt x="4636" y="14776"/>
                  </a:cubicBezTo>
                  <a:cubicBezTo>
                    <a:pt x="4794" y="15014"/>
                    <a:pt x="4952" y="15291"/>
                    <a:pt x="5032" y="15449"/>
                  </a:cubicBezTo>
                  <a:cubicBezTo>
                    <a:pt x="5150" y="15647"/>
                    <a:pt x="5190" y="15964"/>
                    <a:pt x="5269" y="16123"/>
                  </a:cubicBezTo>
                  <a:cubicBezTo>
                    <a:pt x="5309" y="16242"/>
                    <a:pt x="5349" y="16360"/>
                    <a:pt x="5349" y="16519"/>
                  </a:cubicBezTo>
                  <a:cubicBezTo>
                    <a:pt x="5388" y="16598"/>
                    <a:pt x="5309" y="16717"/>
                    <a:pt x="5309" y="16836"/>
                  </a:cubicBezTo>
                  <a:cubicBezTo>
                    <a:pt x="5190" y="16757"/>
                    <a:pt x="5032" y="16717"/>
                    <a:pt x="4992" y="16598"/>
                  </a:cubicBezTo>
                  <a:cubicBezTo>
                    <a:pt x="4794" y="16044"/>
                    <a:pt x="4596" y="15449"/>
                    <a:pt x="4398" y="14855"/>
                  </a:cubicBezTo>
                  <a:cubicBezTo>
                    <a:pt x="4398" y="14816"/>
                    <a:pt x="4398" y="14736"/>
                    <a:pt x="4437" y="14657"/>
                  </a:cubicBezTo>
                  <a:close/>
                  <a:moveTo>
                    <a:pt x="5894" y="15710"/>
                  </a:moveTo>
                  <a:cubicBezTo>
                    <a:pt x="5950" y="15710"/>
                    <a:pt x="6006" y="15738"/>
                    <a:pt x="6062" y="15766"/>
                  </a:cubicBezTo>
                  <a:cubicBezTo>
                    <a:pt x="6141" y="15885"/>
                    <a:pt x="6220" y="16044"/>
                    <a:pt x="6299" y="16202"/>
                  </a:cubicBezTo>
                  <a:cubicBezTo>
                    <a:pt x="6378" y="16440"/>
                    <a:pt x="6458" y="16677"/>
                    <a:pt x="6497" y="16915"/>
                  </a:cubicBezTo>
                  <a:cubicBezTo>
                    <a:pt x="6497" y="16994"/>
                    <a:pt x="6418" y="17113"/>
                    <a:pt x="6378" y="17232"/>
                  </a:cubicBezTo>
                  <a:lnTo>
                    <a:pt x="6220" y="17153"/>
                  </a:lnTo>
                  <a:cubicBezTo>
                    <a:pt x="6180" y="17113"/>
                    <a:pt x="6141" y="17073"/>
                    <a:pt x="6141" y="17034"/>
                  </a:cubicBezTo>
                  <a:cubicBezTo>
                    <a:pt x="5982" y="16677"/>
                    <a:pt x="5864" y="16360"/>
                    <a:pt x="5784" y="16004"/>
                  </a:cubicBezTo>
                  <a:cubicBezTo>
                    <a:pt x="5784" y="15964"/>
                    <a:pt x="5784" y="15925"/>
                    <a:pt x="5784" y="15925"/>
                  </a:cubicBezTo>
                  <a:cubicBezTo>
                    <a:pt x="5745" y="15846"/>
                    <a:pt x="5784" y="15766"/>
                    <a:pt x="5824" y="15727"/>
                  </a:cubicBezTo>
                  <a:cubicBezTo>
                    <a:pt x="5847" y="15715"/>
                    <a:pt x="5870" y="15710"/>
                    <a:pt x="5894" y="15710"/>
                  </a:cubicBezTo>
                  <a:close/>
                  <a:moveTo>
                    <a:pt x="13899" y="15817"/>
                  </a:moveTo>
                  <a:cubicBezTo>
                    <a:pt x="13999" y="15846"/>
                    <a:pt x="14067" y="15849"/>
                    <a:pt x="14103" y="15885"/>
                  </a:cubicBezTo>
                  <a:cubicBezTo>
                    <a:pt x="14222" y="16044"/>
                    <a:pt x="14301" y="16242"/>
                    <a:pt x="14380" y="16400"/>
                  </a:cubicBezTo>
                  <a:cubicBezTo>
                    <a:pt x="14459" y="16598"/>
                    <a:pt x="14499" y="16757"/>
                    <a:pt x="14539" y="16955"/>
                  </a:cubicBezTo>
                  <a:cubicBezTo>
                    <a:pt x="14539" y="17073"/>
                    <a:pt x="14459" y="17153"/>
                    <a:pt x="14459" y="17232"/>
                  </a:cubicBezTo>
                  <a:cubicBezTo>
                    <a:pt x="14341" y="17192"/>
                    <a:pt x="14222" y="17192"/>
                    <a:pt x="14182" y="17113"/>
                  </a:cubicBezTo>
                  <a:cubicBezTo>
                    <a:pt x="14063" y="16757"/>
                    <a:pt x="13944" y="16400"/>
                    <a:pt x="13826" y="16044"/>
                  </a:cubicBezTo>
                  <a:cubicBezTo>
                    <a:pt x="13826" y="15968"/>
                    <a:pt x="13862" y="15892"/>
                    <a:pt x="13899" y="15817"/>
                  </a:cubicBezTo>
                  <a:close/>
                  <a:moveTo>
                    <a:pt x="13340" y="16621"/>
                  </a:moveTo>
                  <a:cubicBezTo>
                    <a:pt x="13393" y="16621"/>
                    <a:pt x="13441" y="16649"/>
                    <a:pt x="13469" y="16677"/>
                  </a:cubicBezTo>
                  <a:cubicBezTo>
                    <a:pt x="13548" y="16757"/>
                    <a:pt x="13628" y="16875"/>
                    <a:pt x="13667" y="16994"/>
                  </a:cubicBezTo>
                  <a:cubicBezTo>
                    <a:pt x="13707" y="17113"/>
                    <a:pt x="13746" y="17272"/>
                    <a:pt x="13746" y="17390"/>
                  </a:cubicBezTo>
                  <a:cubicBezTo>
                    <a:pt x="13746" y="17470"/>
                    <a:pt x="13667" y="17628"/>
                    <a:pt x="13628" y="17628"/>
                  </a:cubicBezTo>
                  <a:cubicBezTo>
                    <a:pt x="13588" y="17628"/>
                    <a:pt x="13390" y="17588"/>
                    <a:pt x="13390" y="17509"/>
                  </a:cubicBezTo>
                  <a:cubicBezTo>
                    <a:pt x="13311" y="17272"/>
                    <a:pt x="13231" y="17034"/>
                    <a:pt x="13192" y="16796"/>
                  </a:cubicBezTo>
                  <a:cubicBezTo>
                    <a:pt x="13192" y="16717"/>
                    <a:pt x="13231" y="16638"/>
                    <a:pt x="13311" y="16638"/>
                  </a:cubicBezTo>
                  <a:lnTo>
                    <a:pt x="13271" y="16638"/>
                  </a:lnTo>
                  <a:cubicBezTo>
                    <a:pt x="13294" y="16626"/>
                    <a:pt x="13317" y="16621"/>
                    <a:pt x="13340" y="16621"/>
                  </a:cubicBezTo>
                  <a:close/>
                  <a:moveTo>
                    <a:pt x="5626" y="17272"/>
                  </a:moveTo>
                  <a:cubicBezTo>
                    <a:pt x="5705" y="17311"/>
                    <a:pt x="5745" y="17311"/>
                    <a:pt x="5824" y="17351"/>
                  </a:cubicBezTo>
                  <a:cubicBezTo>
                    <a:pt x="5864" y="17390"/>
                    <a:pt x="5864" y="17390"/>
                    <a:pt x="5903" y="17430"/>
                  </a:cubicBezTo>
                  <a:cubicBezTo>
                    <a:pt x="6062" y="17747"/>
                    <a:pt x="6180" y="18064"/>
                    <a:pt x="6299" y="18381"/>
                  </a:cubicBezTo>
                  <a:cubicBezTo>
                    <a:pt x="6458" y="18816"/>
                    <a:pt x="6577" y="19252"/>
                    <a:pt x="6735" y="19688"/>
                  </a:cubicBezTo>
                  <a:cubicBezTo>
                    <a:pt x="6775" y="19728"/>
                    <a:pt x="6814" y="19807"/>
                    <a:pt x="6814" y="19886"/>
                  </a:cubicBezTo>
                  <a:cubicBezTo>
                    <a:pt x="6775" y="19965"/>
                    <a:pt x="6735" y="20084"/>
                    <a:pt x="6695" y="20163"/>
                  </a:cubicBezTo>
                  <a:cubicBezTo>
                    <a:pt x="6616" y="20124"/>
                    <a:pt x="6497" y="20084"/>
                    <a:pt x="6458" y="20005"/>
                  </a:cubicBezTo>
                  <a:cubicBezTo>
                    <a:pt x="6299" y="19767"/>
                    <a:pt x="6220" y="19529"/>
                    <a:pt x="6101" y="19331"/>
                  </a:cubicBezTo>
                  <a:cubicBezTo>
                    <a:pt x="5903" y="18698"/>
                    <a:pt x="5745" y="18143"/>
                    <a:pt x="5586" y="17549"/>
                  </a:cubicBezTo>
                  <a:cubicBezTo>
                    <a:pt x="5586" y="17470"/>
                    <a:pt x="5626" y="17351"/>
                    <a:pt x="5626" y="17272"/>
                  </a:cubicBezTo>
                  <a:close/>
                  <a:moveTo>
                    <a:pt x="10300" y="1"/>
                  </a:moveTo>
                  <a:lnTo>
                    <a:pt x="1" y="4358"/>
                  </a:lnTo>
                  <a:cubicBezTo>
                    <a:pt x="239" y="4833"/>
                    <a:pt x="516" y="5269"/>
                    <a:pt x="674" y="5705"/>
                  </a:cubicBezTo>
                  <a:cubicBezTo>
                    <a:pt x="1268" y="7170"/>
                    <a:pt x="1783" y="8636"/>
                    <a:pt x="2338" y="10102"/>
                  </a:cubicBezTo>
                  <a:cubicBezTo>
                    <a:pt x="2576" y="10854"/>
                    <a:pt x="2774" y="11607"/>
                    <a:pt x="3011" y="12360"/>
                  </a:cubicBezTo>
                  <a:cubicBezTo>
                    <a:pt x="3249" y="13112"/>
                    <a:pt x="3447" y="13865"/>
                    <a:pt x="3685" y="14578"/>
                  </a:cubicBezTo>
                  <a:cubicBezTo>
                    <a:pt x="4319" y="16479"/>
                    <a:pt x="4992" y="18420"/>
                    <a:pt x="5626" y="20322"/>
                  </a:cubicBezTo>
                  <a:cubicBezTo>
                    <a:pt x="5864" y="20956"/>
                    <a:pt x="6022" y="21589"/>
                    <a:pt x="6180" y="22144"/>
                  </a:cubicBezTo>
                  <a:lnTo>
                    <a:pt x="16440" y="17588"/>
                  </a:lnTo>
                  <a:cubicBezTo>
                    <a:pt x="16083" y="16717"/>
                    <a:pt x="15806" y="15964"/>
                    <a:pt x="15529" y="15172"/>
                  </a:cubicBezTo>
                  <a:cubicBezTo>
                    <a:pt x="15172" y="14103"/>
                    <a:pt x="14816" y="12993"/>
                    <a:pt x="14459" y="11884"/>
                  </a:cubicBezTo>
                  <a:cubicBezTo>
                    <a:pt x="14063" y="10696"/>
                    <a:pt x="13707" y="9468"/>
                    <a:pt x="13311" y="8240"/>
                  </a:cubicBezTo>
                  <a:cubicBezTo>
                    <a:pt x="13033" y="7289"/>
                    <a:pt x="12796" y="6339"/>
                    <a:pt x="12439" y="5427"/>
                  </a:cubicBezTo>
                  <a:cubicBezTo>
                    <a:pt x="11805" y="3764"/>
                    <a:pt x="11132" y="2100"/>
                    <a:pt x="10498" y="436"/>
                  </a:cubicBezTo>
                  <a:cubicBezTo>
                    <a:pt x="10459" y="278"/>
                    <a:pt x="10379" y="159"/>
                    <a:pt x="10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6192911" y="156630"/>
              <a:ext cx="2526260" cy="3034202"/>
            </a:xfrm>
            <a:custGeom>
              <a:avLst/>
              <a:gdLst/>
              <a:ahLst/>
              <a:cxnLst/>
              <a:rect l="l" t="t" r="r" b="b"/>
              <a:pathLst>
                <a:path w="19782" h="23759" extrusionOk="0">
                  <a:moveTo>
                    <a:pt x="2234" y="5140"/>
                  </a:moveTo>
                  <a:cubicBezTo>
                    <a:pt x="2313" y="5140"/>
                    <a:pt x="2392" y="5220"/>
                    <a:pt x="2392" y="5299"/>
                  </a:cubicBezTo>
                  <a:cubicBezTo>
                    <a:pt x="2511" y="5497"/>
                    <a:pt x="2590" y="5695"/>
                    <a:pt x="2670" y="5893"/>
                  </a:cubicBezTo>
                  <a:cubicBezTo>
                    <a:pt x="2788" y="6170"/>
                    <a:pt x="2907" y="6487"/>
                    <a:pt x="3066" y="6764"/>
                  </a:cubicBezTo>
                  <a:cubicBezTo>
                    <a:pt x="3066" y="6844"/>
                    <a:pt x="3105" y="6923"/>
                    <a:pt x="3184" y="7081"/>
                  </a:cubicBezTo>
                  <a:lnTo>
                    <a:pt x="1560" y="7755"/>
                  </a:lnTo>
                  <a:cubicBezTo>
                    <a:pt x="1402" y="7398"/>
                    <a:pt x="1243" y="7042"/>
                    <a:pt x="1085" y="6646"/>
                  </a:cubicBezTo>
                  <a:cubicBezTo>
                    <a:pt x="1006" y="6408"/>
                    <a:pt x="927" y="6170"/>
                    <a:pt x="808" y="5893"/>
                  </a:cubicBezTo>
                  <a:cubicBezTo>
                    <a:pt x="729" y="5814"/>
                    <a:pt x="768" y="5655"/>
                    <a:pt x="887" y="5576"/>
                  </a:cubicBezTo>
                  <a:cubicBezTo>
                    <a:pt x="1283" y="5259"/>
                    <a:pt x="1758" y="5140"/>
                    <a:pt x="2234" y="5140"/>
                  </a:cubicBezTo>
                  <a:close/>
                  <a:moveTo>
                    <a:pt x="3818" y="8824"/>
                  </a:moveTo>
                  <a:cubicBezTo>
                    <a:pt x="4135" y="9696"/>
                    <a:pt x="4412" y="10567"/>
                    <a:pt x="4729" y="11439"/>
                  </a:cubicBezTo>
                  <a:cubicBezTo>
                    <a:pt x="4254" y="11835"/>
                    <a:pt x="3739" y="12073"/>
                    <a:pt x="3145" y="12152"/>
                  </a:cubicBezTo>
                  <a:cubicBezTo>
                    <a:pt x="3105" y="12152"/>
                    <a:pt x="2947" y="12073"/>
                    <a:pt x="2907" y="12033"/>
                  </a:cubicBezTo>
                  <a:cubicBezTo>
                    <a:pt x="2670" y="11201"/>
                    <a:pt x="2392" y="10369"/>
                    <a:pt x="2155" y="9537"/>
                  </a:cubicBezTo>
                  <a:lnTo>
                    <a:pt x="2155" y="9498"/>
                  </a:lnTo>
                  <a:cubicBezTo>
                    <a:pt x="2749" y="9418"/>
                    <a:pt x="3343" y="9220"/>
                    <a:pt x="3818" y="8824"/>
                  </a:cubicBezTo>
                  <a:close/>
                  <a:moveTo>
                    <a:pt x="5957" y="15440"/>
                  </a:moveTo>
                  <a:cubicBezTo>
                    <a:pt x="6433" y="16826"/>
                    <a:pt x="6868" y="18173"/>
                    <a:pt x="7383" y="19559"/>
                  </a:cubicBezTo>
                  <a:cubicBezTo>
                    <a:pt x="6868" y="19916"/>
                    <a:pt x="6274" y="20153"/>
                    <a:pt x="5680" y="20153"/>
                  </a:cubicBezTo>
                  <a:cubicBezTo>
                    <a:pt x="5640" y="20153"/>
                    <a:pt x="5522" y="20035"/>
                    <a:pt x="5482" y="19916"/>
                  </a:cubicBezTo>
                  <a:cubicBezTo>
                    <a:pt x="5244" y="19282"/>
                    <a:pt x="5046" y="18648"/>
                    <a:pt x="4848" y="17975"/>
                  </a:cubicBezTo>
                  <a:cubicBezTo>
                    <a:pt x="4611" y="17341"/>
                    <a:pt x="4412" y="16668"/>
                    <a:pt x="4175" y="15994"/>
                  </a:cubicBezTo>
                  <a:cubicBezTo>
                    <a:pt x="4175" y="15955"/>
                    <a:pt x="4175" y="15915"/>
                    <a:pt x="4135" y="15836"/>
                  </a:cubicBezTo>
                  <a:lnTo>
                    <a:pt x="4135" y="15836"/>
                  </a:lnTo>
                  <a:cubicBezTo>
                    <a:pt x="4275" y="15862"/>
                    <a:pt x="4416" y="15875"/>
                    <a:pt x="4555" y="15875"/>
                  </a:cubicBezTo>
                  <a:cubicBezTo>
                    <a:pt x="5046" y="15875"/>
                    <a:pt x="5525" y="15717"/>
                    <a:pt x="5957" y="15440"/>
                  </a:cubicBezTo>
                  <a:close/>
                  <a:moveTo>
                    <a:pt x="12969" y="625"/>
                  </a:moveTo>
                  <a:cubicBezTo>
                    <a:pt x="13048" y="783"/>
                    <a:pt x="13088" y="941"/>
                    <a:pt x="13167" y="1100"/>
                  </a:cubicBezTo>
                  <a:cubicBezTo>
                    <a:pt x="13801" y="2764"/>
                    <a:pt x="14474" y="4388"/>
                    <a:pt x="15108" y="6091"/>
                  </a:cubicBezTo>
                  <a:cubicBezTo>
                    <a:pt x="15425" y="7002"/>
                    <a:pt x="15702" y="7953"/>
                    <a:pt x="15979" y="8864"/>
                  </a:cubicBezTo>
                  <a:cubicBezTo>
                    <a:pt x="16336" y="10092"/>
                    <a:pt x="16732" y="11320"/>
                    <a:pt x="17128" y="12548"/>
                  </a:cubicBezTo>
                  <a:cubicBezTo>
                    <a:pt x="17484" y="13617"/>
                    <a:pt x="17801" y="14727"/>
                    <a:pt x="18198" y="15836"/>
                  </a:cubicBezTo>
                  <a:cubicBezTo>
                    <a:pt x="18435" y="16588"/>
                    <a:pt x="18752" y="17381"/>
                    <a:pt x="19069" y="18212"/>
                  </a:cubicBezTo>
                  <a:lnTo>
                    <a:pt x="8849" y="22808"/>
                  </a:lnTo>
                  <a:cubicBezTo>
                    <a:pt x="8651" y="22213"/>
                    <a:pt x="8493" y="21580"/>
                    <a:pt x="8294" y="20985"/>
                  </a:cubicBezTo>
                  <a:cubicBezTo>
                    <a:pt x="7661" y="19044"/>
                    <a:pt x="6987" y="17143"/>
                    <a:pt x="6353" y="15202"/>
                  </a:cubicBezTo>
                  <a:cubicBezTo>
                    <a:pt x="6116" y="14489"/>
                    <a:pt x="5918" y="13736"/>
                    <a:pt x="5680" y="12984"/>
                  </a:cubicBezTo>
                  <a:cubicBezTo>
                    <a:pt x="5442" y="12271"/>
                    <a:pt x="5244" y="11518"/>
                    <a:pt x="4967" y="10765"/>
                  </a:cubicBezTo>
                  <a:cubicBezTo>
                    <a:pt x="4452" y="9300"/>
                    <a:pt x="3897" y="7794"/>
                    <a:pt x="3343" y="6368"/>
                  </a:cubicBezTo>
                  <a:cubicBezTo>
                    <a:pt x="3184" y="5893"/>
                    <a:pt x="2907" y="5457"/>
                    <a:pt x="2670" y="4982"/>
                  </a:cubicBezTo>
                  <a:lnTo>
                    <a:pt x="12969" y="625"/>
                  </a:lnTo>
                  <a:close/>
                  <a:moveTo>
                    <a:pt x="7978" y="21500"/>
                  </a:moveTo>
                  <a:cubicBezTo>
                    <a:pt x="8176" y="21976"/>
                    <a:pt x="8334" y="22411"/>
                    <a:pt x="8493" y="22887"/>
                  </a:cubicBezTo>
                  <a:cubicBezTo>
                    <a:pt x="8137" y="23136"/>
                    <a:pt x="7717" y="23289"/>
                    <a:pt x="7291" y="23289"/>
                  </a:cubicBezTo>
                  <a:cubicBezTo>
                    <a:pt x="7243" y="23289"/>
                    <a:pt x="7194" y="23287"/>
                    <a:pt x="7146" y="23283"/>
                  </a:cubicBezTo>
                  <a:cubicBezTo>
                    <a:pt x="6750" y="23283"/>
                    <a:pt x="6552" y="23204"/>
                    <a:pt x="6472" y="22808"/>
                  </a:cubicBezTo>
                  <a:cubicBezTo>
                    <a:pt x="6393" y="22570"/>
                    <a:pt x="6314" y="22332"/>
                    <a:pt x="6195" y="22094"/>
                  </a:cubicBezTo>
                  <a:lnTo>
                    <a:pt x="6195" y="22094"/>
                  </a:lnTo>
                  <a:cubicBezTo>
                    <a:pt x="6244" y="22097"/>
                    <a:pt x="6293" y="22099"/>
                    <a:pt x="6341" y="22099"/>
                  </a:cubicBezTo>
                  <a:cubicBezTo>
                    <a:pt x="6960" y="22099"/>
                    <a:pt x="7537" y="21868"/>
                    <a:pt x="7978" y="21500"/>
                  </a:cubicBezTo>
                  <a:close/>
                  <a:moveTo>
                    <a:pt x="2907" y="1"/>
                  </a:moveTo>
                  <a:cubicBezTo>
                    <a:pt x="2838" y="1"/>
                    <a:pt x="2769" y="11"/>
                    <a:pt x="2709" y="30"/>
                  </a:cubicBezTo>
                  <a:cubicBezTo>
                    <a:pt x="2630" y="110"/>
                    <a:pt x="2590" y="268"/>
                    <a:pt x="2630" y="387"/>
                  </a:cubicBezTo>
                  <a:cubicBezTo>
                    <a:pt x="2630" y="743"/>
                    <a:pt x="2670" y="1060"/>
                    <a:pt x="2749" y="1417"/>
                  </a:cubicBezTo>
                  <a:cubicBezTo>
                    <a:pt x="2749" y="1615"/>
                    <a:pt x="2709" y="1654"/>
                    <a:pt x="2511" y="1694"/>
                  </a:cubicBezTo>
                  <a:cubicBezTo>
                    <a:pt x="1838" y="1773"/>
                    <a:pt x="1125" y="1892"/>
                    <a:pt x="412" y="2011"/>
                  </a:cubicBezTo>
                  <a:cubicBezTo>
                    <a:pt x="387" y="2005"/>
                    <a:pt x="364" y="2002"/>
                    <a:pt x="343" y="2002"/>
                  </a:cubicBezTo>
                  <a:cubicBezTo>
                    <a:pt x="79" y="2002"/>
                    <a:pt x="0" y="2413"/>
                    <a:pt x="293" y="2486"/>
                  </a:cubicBezTo>
                  <a:cubicBezTo>
                    <a:pt x="451" y="2605"/>
                    <a:pt x="649" y="2684"/>
                    <a:pt x="847" y="2724"/>
                  </a:cubicBezTo>
                  <a:cubicBezTo>
                    <a:pt x="1679" y="3041"/>
                    <a:pt x="2471" y="3516"/>
                    <a:pt x="3105" y="4150"/>
                  </a:cubicBezTo>
                  <a:cubicBezTo>
                    <a:pt x="3184" y="4229"/>
                    <a:pt x="3264" y="4308"/>
                    <a:pt x="3303" y="4388"/>
                  </a:cubicBezTo>
                  <a:cubicBezTo>
                    <a:pt x="2828" y="4546"/>
                    <a:pt x="2353" y="4665"/>
                    <a:pt x="1877" y="4784"/>
                  </a:cubicBezTo>
                  <a:cubicBezTo>
                    <a:pt x="1323" y="4823"/>
                    <a:pt x="847" y="5022"/>
                    <a:pt x="491" y="5418"/>
                  </a:cubicBezTo>
                  <a:cubicBezTo>
                    <a:pt x="412" y="5497"/>
                    <a:pt x="332" y="5655"/>
                    <a:pt x="372" y="5814"/>
                  </a:cubicBezTo>
                  <a:cubicBezTo>
                    <a:pt x="412" y="6051"/>
                    <a:pt x="491" y="6289"/>
                    <a:pt x="610" y="6527"/>
                  </a:cubicBezTo>
                  <a:cubicBezTo>
                    <a:pt x="847" y="7240"/>
                    <a:pt x="1125" y="7953"/>
                    <a:pt x="1362" y="8666"/>
                  </a:cubicBezTo>
                  <a:cubicBezTo>
                    <a:pt x="2115" y="10963"/>
                    <a:pt x="2828" y="13221"/>
                    <a:pt x="3541" y="15519"/>
                  </a:cubicBezTo>
                  <a:cubicBezTo>
                    <a:pt x="3739" y="16113"/>
                    <a:pt x="3937" y="16668"/>
                    <a:pt x="4135" y="17262"/>
                  </a:cubicBezTo>
                  <a:cubicBezTo>
                    <a:pt x="4294" y="17816"/>
                    <a:pt x="4492" y="18411"/>
                    <a:pt x="4690" y="19005"/>
                  </a:cubicBezTo>
                  <a:cubicBezTo>
                    <a:pt x="4888" y="19559"/>
                    <a:pt x="5007" y="20114"/>
                    <a:pt x="5244" y="20668"/>
                  </a:cubicBezTo>
                  <a:cubicBezTo>
                    <a:pt x="5442" y="21223"/>
                    <a:pt x="5640" y="21896"/>
                    <a:pt x="5878" y="22530"/>
                  </a:cubicBezTo>
                  <a:cubicBezTo>
                    <a:pt x="5957" y="22768"/>
                    <a:pt x="6076" y="23006"/>
                    <a:pt x="6195" y="23243"/>
                  </a:cubicBezTo>
                  <a:cubicBezTo>
                    <a:pt x="6274" y="23402"/>
                    <a:pt x="6393" y="23560"/>
                    <a:pt x="6552" y="23639"/>
                  </a:cubicBezTo>
                  <a:cubicBezTo>
                    <a:pt x="6789" y="23719"/>
                    <a:pt x="7037" y="23758"/>
                    <a:pt x="7284" y="23758"/>
                  </a:cubicBezTo>
                  <a:cubicBezTo>
                    <a:pt x="7532" y="23758"/>
                    <a:pt x="7779" y="23719"/>
                    <a:pt x="8017" y="23639"/>
                  </a:cubicBezTo>
                  <a:cubicBezTo>
                    <a:pt x="8611" y="23402"/>
                    <a:pt x="9206" y="23124"/>
                    <a:pt x="9760" y="22887"/>
                  </a:cubicBezTo>
                  <a:cubicBezTo>
                    <a:pt x="10354" y="22609"/>
                    <a:pt x="10948" y="22293"/>
                    <a:pt x="11582" y="22015"/>
                  </a:cubicBezTo>
                  <a:lnTo>
                    <a:pt x="18396" y="19005"/>
                  </a:lnTo>
                  <a:cubicBezTo>
                    <a:pt x="18831" y="18807"/>
                    <a:pt x="19267" y="18569"/>
                    <a:pt x="19782" y="18331"/>
                  </a:cubicBezTo>
                  <a:cubicBezTo>
                    <a:pt x="19624" y="18173"/>
                    <a:pt x="19505" y="18014"/>
                    <a:pt x="19425" y="17816"/>
                  </a:cubicBezTo>
                  <a:cubicBezTo>
                    <a:pt x="19188" y="17341"/>
                    <a:pt x="18990" y="16866"/>
                    <a:pt x="18831" y="16351"/>
                  </a:cubicBezTo>
                  <a:cubicBezTo>
                    <a:pt x="18435" y="15202"/>
                    <a:pt x="18039" y="14053"/>
                    <a:pt x="17683" y="12865"/>
                  </a:cubicBezTo>
                  <a:cubicBezTo>
                    <a:pt x="17405" y="11993"/>
                    <a:pt x="17088" y="11122"/>
                    <a:pt x="16851" y="10250"/>
                  </a:cubicBezTo>
                  <a:cubicBezTo>
                    <a:pt x="16455" y="9022"/>
                    <a:pt x="16138" y="7755"/>
                    <a:pt x="15702" y="6566"/>
                  </a:cubicBezTo>
                  <a:cubicBezTo>
                    <a:pt x="15029" y="4665"/>
                    <a:pt x="14236" y="2764"/>
                    <a:pt x="13484" y="862"/>
                  </a:cubicBezTo>
                  <a:cubicBezTo>
                    <a:pt x="13312" y="420"/>
                    <a:pt x="13201" y="237"/>
                    <a:pt x="12971" y="237"/>
                  </a:cubicBezTo>
                  <a:cubicBezTo>
                    <a:pt x="12831" y="237"/>
                    <a:pt x="12646" y="306"/>
                    <a:pt x="12375" y="426"/>
                  </a:cubicBezTo>
                  <a:cubicBezTo>
                    <a:pt x="10552" y="1139"/>
                    <a:pt x="8770" y="1892"/>
                    <a:pt x="6948" y="2645"/>
                  </a:cubicBezTo>
                  <a:cubicBezTo>
                    <a:pt x="6895" y="2684"/>
                    <a:pt x="6838" y="2702"/>
                    <a:pt x="6780" y="2702"/>
                  </a:cubicBezTo>
                  <a:cubicBezTo>
                    <a:pt x="6666" y="2702"/>
                    <a:pt x="6552" y="2632"/>
                    <a:pt x="6472" y="2526"/>
                  </a:cubicBezTo>
                  <a:cubicBezTo>
                    <a:pt x="5522" y="1496"/>
                    <a:pt x="4373" y="664"/>
                    <a:pt x="3105" y="30"/>
                  </a:cubicBezTo>
                  <a:cubicBezTo>
                    <a:pt x="3046" y="11"/>
                    <a:pt x="2977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6771536" y="627092"/>
              <a:ext cx="1264790" cy="1007484"/>
            </a:xfrm>
            <a:custGeom>
              <a:avLst/>
              <a:gdLst/>
              <a:ahLst/>
              <a:cxnLst/>
              <a:rect l="l" t="t" r="r" b="b"/>
              <a:pathLst>
                <a:path w="9904" h="7889" extrusionOk="0">
                  <a:moveTo>
                    <a:pt x="7923" y="387"/>
                  </a:moveTo>
                  <a:cubicBezTo>
                    <a:pt x="8438" y="1773"/>
                    <a:pt x="8953" y="3120"/>
                    <a:pt x="9507" y="4507"/>
                  </a:cubicBezTo>
                  <a:cubicBezTo>
                    <a:pt x="7012" y="5774"/>
                    <a:pt x="4397" y="6685"/>
                    <a:pt x="1743" y="7675"/>
                  </a:cubicBezTo>
                  <a:cubicBezTo>
                    <a:pt x="1466" y="6249"/>
                    <a:pt x="1030" y="4863"/>
                    <a:pt x="436" y="3556"/>
                  </a:cubicBezTo>
                  <a:lnTo>
                    <a:pt x="7923" y="387"/>
                  </a:lnTo>
                  <a:close/>
                  <a:moveTo>
                    <a:pt x="7963" y="1"/>
                  </a:moveTo>
                  <a:cubicBezTo>
                    <a:pt x="7908" y="1"/>
                    <a:pt x="7853" y="10"/>
                    <a:pt x="7804" y="30"/>
                  </a:cubicBezTo>
                  <a:cubicBezTo>
                    <a:pt x="7566" y="110"/>
                    <a:pt x="7329" y="189"/>
                    <a:pt x="7091" y="308"/>
                  </a:cubicBezTo>
                  <a:cubicBezTo>
                    <a:pt x="4833" y="1258"/>
                    <a:pt x="2496" y="2051"/>
                    <a:pt x="278" y="3199"/>
                  </a:cubicBezTo>
                  <a:cubicBezTo>
                    <a:pt x="0" y="3318"/>
                    <a:pt x="40" y="3437"/>
                    <a:pt x="119" y="3675"/>
                  </a:cubicBezTo>
                  <a:cubicBezTo>
                    <a:pt x="317" y="4427"/>
                    <a:pt x="594" y="5180"/>
                    <a:pt x="832" y="5933"/>
                  </a:cubicBezTo>
                  <a:cubicBezTo>
                    <a:pt x="991" y="6487"/>
                    <a:pt x="1109" y="7042"/>
                    <a:pt x="1268" y="7596"/>
                  </a:cubicBezTo>
                  <a:cubicBezTo>
                    <a:pt x="1307" y="7715"/>
                    <a:pt x="1426" y="7874"/>
                    <a:pt x="1506" y="7874"/>
                  </a:cubicBezTo>
                  <a:cubicBezTo>
                    <a:pt x="1585" y="7883"/>
                    <a:pt x="1666" y="7888"/>
                    <a:pt x="1750" y="7888"/>
                  </a:cubicBezTo>
                  <a:cubicBezTo>
                    <a:pt x="2001" y="7888"/>
                    <a:pt x="2268" y="7844"/>
                    <a:pt x="2535" y="7755"/>
                  </a:cubicBezTo>
                  <a:cubicBezTo>
                    <a:pt x="3763" y="7359"/>
                    <a:pt x="4991" y="6883"/>
                    <a:pt x="6219" y="6448"/>
                  </a:cubicBezTo>
                  <a:cubicBezTo>
                    <a:pt x="6457" y="6329"/>
                    <a:pt x="6695" y="6249"/>
                    <a:pt x="6972" y="6131"/>
                  </a:cubicBezTo>
                  <a:cubicBezTo>
                    <a:pt x="7883" y="5695"/>
                    <a:pt x="8755" y="5299"/>
                    <a:pt x="9626" y="4903"/>
                  </a:cubicBezTo>
                  <a:cubicBezTo>
                    <a:pt x="9745" y="4863"/>
                    <a:pt x="9864" y="4744"/>
                    <a:pt x="9864" y="4665"/>
                  </a:cubicBezTo>
                  <a:cubicBezTo>
                    <a:pt x="9903" y="4467"/>
                    <a:pt x="9864" y="4229"/>
                    <a:pt x="9824" y="4031"/>
                  </a:cubicBezTo>
                  <a:cubicBezTo>
                    <a:pt x="9349" y="2764"/>
                    <a:pt x="8834" y="1536"/>
                    <a:pt x="8358" y="268"/>
                  </a:cubicBezTo>
                  <a:cubicBezTo>
                    <a:pt x="8299" y="90"/>
                    <a:pt x="8128" y="1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8329522" y="2052398"/>
              <a:ext cx="146861" cy="305732"/>
            </a:xfrm>
            <a:custGeom>
              <a:avLst/>
              <a:gdLst/>
              <a:ahLst/>
              <a:cxnLst/>
              <a:rect l="l" t="t" r="r" b="b"/>
              <a:pathLst>
                <a:path w="1150" h="2394" extrusionOk="0">
                  <a:moveTo>
                    <a:pt x="80" y="0"/>
                  </a:moveTo>
                  <a:cubicBezTo>
                    <a:pt x="80" y="119"/>
                    <a:pt x="1" y="238"/>
                    <a:pt x="40" y="317"/>
                  </a:cubicBezTo>
                  <a:cubicBezTo>
                    <a:pt x="199" y="832"/>
                    <a:pt x="357" y="1308"/>
                    <a:pt x="555" y="1823"/>
                  </a:cubicBezTo>
                  <a:cubicBezTo>
                    <a:pt x="635" y="1981"/>
                    <a:pt x="753" y="2139"/>
                    <a:pt x="833" y="2338"/>
                  </a:cubicBezTo>
                  <a:cubicBezTo>
                    <a:pt x="889" y="2366"/>
                    <a:pt x="945" y="2394"/>
                    <a:pt x="1001" y="2394"/>
                  </a:cubicBezTo>
                  <a:cubicBezTo>
                    <a:pt x="1024" y="2394"/>
                    <a:pt x="1047" y="2389"/>
                    <a:pt x="1070" y="2377"/>
                  </a:cubicBezTo>
                  <a:cubicBezTo>
                    <a:pt x="1110" y="2377"/>
                    <a:pt x="1150" y="2258"/>
                    <a:pt x="1150" y="2219"/>
                  </a:cubicBezTo>
                  <a:cubicBezTo>
                    <a:pt x="1150" y="2100"/>
                    <a:pt x="1110" y="1981"/>
                    <a:pt x="1070" y="1862"/>
                  </a:cubicBezTo>
                  <a:cubicBezTo>
                    <a:pt x="952" y="1545"/>
                    <a:pt x="872" y="1228"/>
                    <a:pt x="714" y="951"/>
                  </a:cubicBezTo>
                  <a:cubicBezTo>
                    <a:pt x="635" y="674"/>
                    <a:pt x="516" y="397"/>
                    <a:pt x="357" y="159"/>
                  </a:cubicBezTo>
                  <a:cubicBezTo>
                    <a:pt x="318" y="80"/>
                    <a:pt x="159" y="8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8294148" y="2254682"/>
              <a:ext cx="96290" cy="182239"/>
            </a:xfrm>
            <a:custGeom>
              <a:avLst/>
              <a:gdLst/>
              <a:ahLst/>
              <a:cxnLst/>
              <a:rect l="l" t="t" r="r" b="b"/>
              <a:pathLst>
                <a:path w="754" h="1427" extrusionOk="0">
                  <a:moveTo>
                    <a:pt x="80" y="1"/>
                  </a:moveTo>
                  <a:cubicBezTo>
                    <a:pt x="80" y="41"/>
                    <a:pt x="1" y="120"/>
                    <a:pt x="1" y="199"/>
                  </a:cubicBezTo>
                  <a:cubicBezTo>
                    <a:pt x="119" y="555"/>
                    <a:pt x="238" y="912"/>
                    <a:pt x="397" y="1268"/>
                  </a:cubicBezTo>
                  <a:cubicBezTo>
                    <a:pt x="397" y="1348"/>
                    <a:pt x="555" y="1387"/>
                    <a:pt x="634" y="1427"/>
                  </a:cubicBezTo>
                  <a:cubicBezTo>
                    <a:pt x="674" y="1348"/>
                    <a:pt x="753" y="1229"/>
                    <a:pt x="753" y="1150"/>
                  </a:cubicBezTo>
                  <a:cubicBezTo>
                    <a:pt x="714" y="952"/>
                    <a:pt x="634" y="754"/>
                    <a:pt x="595" y="595"/>
                  </a:cubicBezTo>
                  <a:cubicBezTo>
                    <a:pt x="476" y="397"/>
                    <a:pt x="397" y="239"/>
                    <a:pt x="317" y="80"/>
                  </a:cubicBezTo>
                  <a:cubicBezTo>
                    <a:pt x="278" y="41"/>
                    <a:pt x="15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8213184" y="2355951"/>
              <a:ext cx="75984" cy="132944"/>
            </a:xfrm>
            <a:custGeom>
              <a:avLst/>
              <a:gdLst/>
              <a:ahLst/>
              <a:cxnLst/>
              <a:rect l="l" t="t" r="r" b="b"/>
              <a:pathLst>
                <a:path w="595" h="1041" extrusionOk="0">
                  <a:moveTo>
                    <a:pt x="120" y="0"/>
                  </a:moveTo>
                  <a:cubicBezTo>
                    <a:pt x="40" y="40"/>
                    <a:pt x="1" y="119"/>
                    <a:pt x="1" y="198"/>
                  </a:cubicBezTo>
                  <a:cubicBezTo>
                    <a:pt x="40" y="436"/>
                    <a:pt x="120" y="674"/>
                    <a:pt x="199" y="911"/>
                  </a:cubicBezTo>
                  <a:cubicBezTo>
                    <a:pt x="231" y="976"/>
                    <a:pt x="316" y="1041"/>
                    <a:pt x="390" y="1041"/>
                  </a:cubicBezTo>
                  <a:cubicBezTo>
                    <a:pt x="406" y="1041"/>
                    <a:pt x="422" y="1037"/>
                    <a:pt x="437" y="1030"/>
                  </a:cubicBezTo>
                  <a:cubicBezTo>
                    <a:pt x="516" y="1030"/>
                    <a:pt x="595" y="872"/>
                    <a:pt x="555" y="792"/>
                  </a:cubicBezTo>
                  <a:cubicBezTo>
                    <a:pt x="555" y="674"/>
                    <a:pt x="516" y="515"/>
                    <a:pt x="476" y="396"/>
                  </a:cubicBezTo>
                  <a:cubicBezTo>
                    <a:pt x="437" y="277"/>
                    <a:pt x="357" y="159"/>
                    <a:pt x="278" y="79"/>
                  </a:cubicBezTo>
                  <a:cubicBezTo>
                    <a:pt x="238" y="40"/>
                    <a:pt x="15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7262174" y="2242550"/>
              <a:ext cx="96290" cy="194371"/>
            </a:xfrm>
            <a:custGeom>
              <a:avLst/>
              <a:gdLst/>
              <a:ahLst/>
              <a:cxnLst/>
              <a:rect l="l" t="t" r="r" b="b"/>
              <a:pathLst>
                <a:path w="754" h="1522" extrusionOk="0">
                  <a:moveTo>
                    <a:pt x="149" y="0"/>
                  </a:moveTo>
                  <a:cubicBezTo>
                    <a:pt x="126" y="0"/>
                    <a:pt x="103" y="5"/>
                    <a:pt x="80" y="17"/>
                  </a:cubicBezTo>
                  <a:cubicBezTo>
                    <a:pt x="1" y="56"/>
                    <a:pt x="1" y="136"/>
                    <a:pt x="1" y="215"/>
                  </a:cubicBezTo>
                  <a:cubicBezTo>
                    <a:pt x="1" y="215"/>
                    <a:pt x="1" y="254"/>
                    <a:pt x="1" y="254"/>
                  </a:cubicBezTo>
                  <a:cubicBezTo>
                    <a:pt x="120" y="650"/>
                    <a:pt x="238" y="967"/>
                    <a:pt x="397" y="1324"/>
                  </a:cubicBezTo>
                  <a:cubicBezTo>
                    <a:pt x="397" y="1363"/>
                    <a:pt x="436" y="1403"/>
                    <a:pt x="476" y="1443"/>
                  </a:cubicBezTo>
                  <a:lnTo>
                    <a:pt x="634" y="1522"/>
                  </a:lnTo>
                  <a:cubicBezTo>
                    <a:pt x="674" y="1403"/>
                    <a:pt x="753" y="1284"/>
                    <a:pt x="714" y="1205"/>
                  </a:cubicBezTo>
                  <a:cubicBezTo>
                    <a:pt x="674" y="967"/>
                    <a:pt x="634" y="730"/>
                    <a:pt x="555" y="492"/>
                  </a:cubicBezTo>
                  <a:cubicBezTo>
                    <a:pt x="476" y="334"/>
                    <a:pt x="397" y="175"/>
                    <a:pt x="278" y="56"/>
                  </a:cubicBezTo>
                  <a:cubicBezTo>
                    <a:pt x="250" y="28"/>
                    <a:pt x="20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241997" y="2441896"/>
              <a:ext cx="151841" cy="369458"/>
            </a:xfrm>
            <a:custGeom>
              <a:avLst/>
              <a:gdLst/>
              <a:ahLst/>
              <a:cxnLst/>
              <a:rect l="l" t="t" r="r" b="b"/>
              <a:pathLst>
                <a:path w="1189" h="2893" extrusionOk="0">
                  <a:moveTo>
                    <a:pt x="40" y="1"/>
                  </a:moveTo>
                  <a:cubicBezTo>
                    <a:pt x="0" y="80"/>
                    <a:pt x="0" y="199"/>
                    <a:pt x="0" y="278"/>
                  </a:cubicBezTo>
                  <a:cubicBezTo>
                    <a:pt x="159" y="872"/>
                    <a:pt x="317" y="1427"/>
                    <a:pt x="476" y="2060"/>
                  </a:cubicBezTo>
                  <a:cubicBezTo>
                    <a:pt x="594" y="2258"/>
                    <a:pt x="713" y="2496"/>
                    <a:pt x="872" y="2734"/>
                  </a:cubicBezTo>
                  <a:cubicBezTo>
                    <a:pt x="872" y="2813"/>
                    <a:pt x="1030" y="2853"/>
                    <a:pt x="1109" y="2892"/>
                  </a:cubicBezTo>
                  <a:cubicBezTo>
                    <a:pt x="1149" y="2813"/>
                    <a:pt x="1149" y="2694"/>
                    <a:pt x="1189" y="2615"/>
                  </a:cubicBezTo>
                  <a:cubicBezTo>
                    <a:pt x="1189" y="2536"/>
                    <a:pt x="1149" y="2457"/>
                    <a:pt x="1149" y="2417"/>
                  </a:cubicBezTo>
                  <a:cubicBezTo>
                    <a:pt x="991" y="1981"/>
                    <a:pt x="832" y="1545"/>
                    <a:pt x="713" y="1110"/>
                  </a:cubicBezTo>
                  <a:cubicBezTo>
                    <a:pt x="594" y="793"/>
                    <a:pt x="436" y="476"/>
                    <a:pt x="278" y="159"/>
                  </a:cubicBezTo>
                  <a:cubicBezTo>
                    <a:pt x="278" y="119"/>
                    <a:pt x="238" y="119"/>
                    <a:pt x="238" y="80"/>
                  </a:cubicBezTo>
                  <a:cubicBezTo>
                    <a:pt x="159" y="40"/>
                    <a:pt x="7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085177" y="2108077"/>
              <a:ext cx="131664" cy="283383"/>
            </a:xfrm>
            <a:custGeom>
              <a:avLst/>
              <a:gdLst/>
              <a:ahLst/>
              <a:cxnLst/>
              <a:rect l="l" t="t" r="r" b="b"/>
              <a:pathLst>
                <a:path w="1031" h="2219" extrusionOk="0">
                  <a:moveTo>
                    <a:pt x="79" y="0"/>
                  </a:moveTo>
                  <a:cubicBezTo>
                    <a:pt x="79" y="79"/>
                    <a:pt x="0" y="159"/>
                    <a:pt x="40" y="238"/>
                  </a:cubicBezTo>
                  <a:cubicBezTo>
                    <a:pt x="238" y="832"/>
                    <a:pt x="436" y="1387"/>
                    <a:pt x="634" y="1981"/>
                  </a:cubicBezTo>
                  <a:cubicBezTo>
                    <a:pt x="674" y="2060"/>
                    <a:pt x="832" y="2139"/>
                    <a:pt x="911" y="2218"/>
                  </a:cubicBezTo>
                  <a:cubicBezTo>
                    <a:pt x="951" y="2100"/>
                    <a:pt x="1030" y="1981"/>
                    <a:pt x="991" y="1862"/>
                  </a:cubicBezTo>
                  <a:cubicBezTo>
                    <a:pt x="951" y="1743"/>
                    <a:pt x="951" y="1624"/>
                    <a:pt x="911" y="1505"/>
                  </a:cubicBezTo>
                  <a:cubicBezTo>
                    <a:pt x="832" y="1307"/>
                    <a:pt x="753" y="1070"/>
                    <a:pt x="674" y="832"/>
                  </a:cubicBezTo>
                  <a:cubicBezTo>
                    <a:pt x="594" y="594"/>
                    <a:pt x="436" y="396"/>
                    <a:pt x="278" y="119"/>
                  </a:cubicBezTo>
                  <a:cubicBezTo>
                    <a:pt x="238" y="79"/>
                    <a:pt x="119" y="4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0"/>
          <p:cNvSpPr/>
          <p:nvPr/>
        </p:nvSpPr>
        <p:spPr>
          <a:xfrm rot="10181936">
            <a:off x="979853" y="4881475"/>
            <a:ext cx="183640" cy="193763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 rot="10181936">
            <a:off x="1175845" y="4747360"/>
            <a:ext cx="111274" cy="10265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548896" y="3779473"/>
            <a:ext cx="312130" cy="345179"/>
            <a:chOff x="5414907" y="2017485"/>
            <a:chExt cx="220338" cy="243702"/>
          </a:xfrm>
        </p:grpSpPr>
        <p:sp>
          <p:nvSpPr>
            <p:cNvPr id="419" name="Google Shape;419;p20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rot="3455409">
            <a:off x="199384" y="3682745"/>
            <a:ext cx="260681" cy="353271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963988" y="4148642"/>
            <a:ext cx="215349" cy="338924"/>
          </a:xfrm>
          <a:custGeom>
            <a:avLst/>
            <a:gdLst/>
            <a:ahLst/>
            <a:cxnLst/>
            <a:rect l="l" t="t" r="r" b="b"/>
            <a:pathLst>
              <a:path w="9602" h="15112" extrusionOk="0">
                <a:moveTo>
                  <a:pt x="5808" y="0"/>
                </a:moveTo>
                <a:cubicBezTo>
                  <a:pt x="4730" y="0"/>
                  <a:pt x="3695" y="434"/>
                  <a:pt x="2910" y="1219"/>
                </a:cubicBezTo>
                <a:cubicBezTo>
                  <a:pt x="1964" y="2238"/>
                  <a:pt x="1019" y="3329"/>
                  <a:pt x="219" y="4420"/>
                </a:cubicBezTo>
                <a:cubicBezTo>
                  <a:pt x="0" y="4711"/>
                  <a:pt x="0" y="5147"/>
                  <a:pt x="219" y="5438"/>
                </a:cubicBezTo>
                <a:cubicBezTo>
                  <a:pt x="437" y="5729"/>
                  <a:pt x="655" y="6020"/>
                  <a:pt x="801" y="6311"/>
                </a:cubicBezTo>
                <a:cubicBezTo>
                  <a:pt x="1003" y="6715"/>
                  <a:pt x="1160" y="6917"/>
                  <a:pt x="1359" y="6917"/>
                </a:cubicBezTo>
                <a:cubicBezTo>
                  <a:pt x="1519" y="6917"/>
                  <a:pt x="1706" y="6788"/>
                  <a:pt x="1964" y="6529"/>
                </a:cubicBezTo>
                <a:cubicBezTo>
                  <a:pt x="2037" y="6383"/>
                  <a:pt x="2110" y="6311"/>
                  <a:pt x="2255" y="6238"/>
                </a:cubicBezTo>
                <a:cubicBezTo>
                  <a:pt x="2910" y="5729"/>
                  <a:pt x="3564" y="5074"/>
                  <a:pt x="4292" y="4638"/>
                </a:cubicBezTo>
                <a:cubicBezTo>
                  <a:pt x="4496" y="4479"/>
                  <a:pt x="4707" y="4405"/>
                  <a:pt x="4899" y="4405"/>
                </a:cubicBezTo>
                <a:cubicBezTo>
                  <a:pt x="5322" y="4405"/>
                  <a:pt x="5651" y="4765"/>
                  <a:pt x="5601" y="5365"/>
                </a:cubicBezTo>
                <a:cubicBezTo>
                  <a:pt x="5601" y="5802"/>
                  <a:pt x="5456" y="6238"/>
                  <a:pt x="5237" y="6602"/>
                </a:cubicBezTo>
                <a:cubicBezTo>
                  <a:pt x="4728" y="7329"/>
                  <a:pt x="4074" y="7984"/>
                  <a:pt x="3419" y="8638"/>
                </a:cubicBezTo>
                <a:cubicBezTo>
                  <a:pt x="2764" y="9293"/>
                  <a:pt x="1964" y="9875"/>
                  <a:pt x="1237" y="10457"/>
                </a:cubicBezTo>
                <a:cubicBezTo>
                  <a:pt x="510" y="10966"/>
                  <a:pt x="146" y="11839"/>
                  <a:pt x="364" y="12711"/>
                </a:cubicBezTo>
                <a:cubicBezTo>
                  <a:pt x="437" y="13148"/>
                  <a:pt x="510" y="13584"/>
                  <a:pt x="510" y="14021"/>
                </a:cubicBezTo>
                <a:cubicBezTo>
                  <a:pt x="510" y="14602"/>
                  <a:pt x="655" y="14821"/>
                  <a:pt x="1237" y="14893"/>
                </a:cubicBezTo>
                <a:cubicBezTo>
                  <a:pt x="2183" y="15039"/>
                  <a:pt x="3201" y="15112"/>
                  <a:pt x="4146" y="15112"/>
                </a:cubicBezTo>
                <a:cubicBezTo>
                  <a:pt x="5674" y="15039"/>
                  <a:pt x="7274" y="14821"/>
                  <a:pt x="8801" y="14675"/>
                </a:cubicBezTo>
                <a:cubicBezTo>
                  <a:pt x="9238" y="14675"/>
                  <a:pt x="9601" y="14312"/>
                  <a:pt x="9529" y="13875"/>
                </a:cubicBezTo>
                <a:cubicBezTo>
                  <a:pt x="9529" y="13293"/>
                  <a:pt x="9529" y="12784"/>
                  <a:pt x="9529" y="12202"/>
                </a:cubicBezTo>
                <a:cubicBezTo>
                  <a:pt x="9529" y="11548"/>
                  <a:pt x="9383" y="11402"/>
                  <a:pt x="8729" y="11329"/>
                </a:cubicBezTo>
                <a:lnTo>
                  <a:pt x="8147" y="11329"/>
                </a:lnTo>
                <a:lnTo>
                  <a:pt x="5456" y="11620"/>
                </a:lnTo>
                <a:lnTo>
                  <a:pt x="5456" y="11475"/>
                </a:lnTo>
                <a:cubicBezTo>
                  <a:pt x="5601" y="11184"/>
                  <a:pt x="5819" y="10893"/>
                  <a:pt x="6037" y="10529"/>
                </a:cubicBezTo>
                <a:cubicBezTo>
                  <a:pt x="7274" y="8856"/>
                  <a:pt x="8219" y="6965"/>
                  <a:pt x="8947" y="4929"/>
                </a:cubicBezTo>
                <a:cubicBezTo>
                  <a:pt x="9165" y="4420"/>
                  <a:pt x="9238" y="3838"/>
                  <a:pt x="9238" y="3256"/>
                </a:cubicBezTo>
                <a:cubicBezTo>
                  <a:pt x="9092" y="1728"/>
                  <a:pt x="8001" y="492"/>
                  <a:pt x="6474" y="55"/>
                </a:cubicBezTo>
                <a:cubicBezTo>
                  <a:pt x="6251" y="18"/>
                  <a:pt x="6029" y="0"/>
                  <a:pt x="58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8_2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4" name="Google Shape;554;p28"/>
          <p:cNvSpPr/>
          <p:nvPr/>
        </p:nvSpPr>
        <p:spPr>
          <a:xfrm rot="-3217822" flipH="1">
            <a:off x="8469738" y="615620"/>
            <a:ext cx="542716" cy="413448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 rot="10603370">
            <a:off x="8172520" y="292038"/>
            <a:ext cx="417288" cy="26636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-8617878" flipH="1">
            <a:off x="8515645" y="399764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8617878" flipH="1">
            <a:off x="8389041" y="464667"/>
            <a:ext cx="93398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 rot="-8617878" flipH="1">
            <a:off x="8069698" y="120308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 rot="-3217784" flipH="1">
            <a:off x="8356691" y="605101"/>
            <a:ext cx="158098" cy="163113"/>
            <a:chOff x="6109266" y="2958701"/>
            <a:chExt cx="158099" cy="163114"/>
          </a:xfrm>
        </p:grpSpPr>
        <p:sp>
          <p:nvSpPr>
            <p:cNvPr id="560" name="Google Shape;560;p28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 rot="-3216764" flipH="1">
            <a:off x="8655158" y="166229"/>
            <a:ext cx="312293" cy="30210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409159" y="46965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28"/>
          <p:cNvGrpSpPr/>
          <p:nvPr/>
        </p:nvGrpSpPr>
        <p:grpSpPr>
          <a:xfrm>
            <a:off x="74603" y="4696594"/>
            <a:ext cx="252794" cy="279648"/>
            <a:chOff x="5414907" y="2017485"/>
            <a:chExt cx="220338" cy="243702"/>
          </a:xfrm>
        </p:grpSpPr>
        <p:sp>
          <p:nvSpPr>
            <p:cNvPr id="566" name="Google Shape;566;p28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8"/>
          <p:cNvSpPr/>
          <p:nvPr/>
        </p:nvSpPr>
        <p:spPr>
          <a:xfrm rot="899883">
            <a:off x="649926" y="4736559"/>
            <a:ext cx="250449" cy="338124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389838" y="4346031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2"/>
          <p:cNvGrpSpPr/>
          <p:nvPr/>
        </p:nvGrpSpPr>
        <p:grpSpPr>
          <a:xfrm>
            <a:off x="8464845" y="4430996"/>
            <a:ext cx="629632" cy="591794"/>
            <a:chOff x="6528424" y="1260656"/>
            <a:chExt cx="1975626" cy="1856900"/>
          </a:xfrm>
        </p:grpSpPr>
        <p:sp>
          <p:nvSpPr>
            <p:cNvPr id="715" name="Google Shape;715;p32"/>
            <p:cNvSpPr/>
            <p:nvPr/>
          </p:nvSpPr>
          <p:spPr>
            <a:xfrm>
              <a:off x="6940941" y="1771450"/>
              <a:ext cx="1116302" cy="963974"/>
            </a:xfrm>
            <a:custGeom>
              <a:avLst/>
              <a:gdLst/>
              <a:ahLst/>
              <a:cxnLst/>
              <a:rect l="l" t="t" r="r" b="b"/>
              <a:pathLst>
                <a:path w="9666" h="8347" extrusionOk="0">
                  <a:moveTo>
                    <a:pt x="1743" y="1583"/>
                  </a:moveTo>
                  <a:cubicBezTo>
                    <a:pt x="1783" y="1583"/>
                    <a:pt x="1822" y="1593"/>
                    <a:pt x="1862" y="1612"/>
                  </a:cubicBezTo>
                  <a:cubicBezTo>
                    <a:pt x="1901" y="1692"/>
                    <a:pt x="1901" y="1771"/>
                    <a:pt x="1862" y="1850"/>
                  </a:cubicBezTo>
                  <a:cubicBezTo>
                    <a:pt x="1624" y="2325"/>
                    <a:pt x="1466" y="2880"/>
                    <a:pt x="1426" y="3435"/>
                  </a:cubicBezTo>
                  <a:cubicBezTo>
                    <a:pt x="1387" y="3553"/>
                    <a:pt x="1347" y="3672"/>
                    <a:pt x="1347" y="3791"/>
                  </a:cubicBezTo>
                  <a:lnTo>
                    <a:pt x="1268" y="3791"/>
                  </a:lnTo>
                  <a:cubicBezTo>
                    <a:pt x="1188" y="3672"/>
                    <a:pt x="1149" y="3553"/>
                    <a:pt x="1109" y="3435"/>
                  </a:cubicBezTo>
                  <a:cubicBezTo>
                    <a:pt x="1030" y="2920"/>
                    <a:pt x="1109" y="2365"/>
                    <a:pt x="1387" y="1890"/>
                  </a:cubicBezTo>
                  <a:cubicBezTo>
                    <a:pt x="1426" y="1771"/>
                    <a:pt x="1545" y="1692"/>
                    <a:pt x="1624" y="1612"/>
                  </a:cubicBezTo>
                  <a:cubicBezTo>
                    <a:pt x="1664" y="1593"/>
                    <a:pt x="1703" y="1583"/>
                    <a:pt x="1743" y="1583"/>
                  </a:cubicBezTo>
                  <a:close/>
                  <a:moveTo>
                    <a:pt x="8041" y="3870"/>
                  </a:moveTo>
                  <a:lnTo>
                    <a:pt x="8041" y="4187"/>
                  </a:lnTo>
                  <a:cubicBezTo>
                    <a:pt x="7843" y="4385"/>
                    <a:pt x="7685" y="4583"/>
                    <a:pt x="7487" y="4781"/>
                  </a:cubicBezTo>
                  <a:lnTo>
                    <a:pt x="7487" y="4742"/>
                  </a:lnTo>
                  <a:cubicBezTo>
                    <a:pt x="7447" y="4781"/>
                    <a:pt x="7398" y="4801"/>
                    <a:pt x="7348" y="4801"/>
                  </a:cubicBezTo>
                  <a:cubicBezTo>
                    <a:pt x="7299" y="4801"/>
                    <a:pt x="7249" y="4781"/>
                    <a:pt x="7210" y="4742"/>
                  </a:cubicBezTo>
                  <a:cubicBezTo>
                    <a:pt x="7170" y="4663"/>
                    <a:pt x="7170" y="4583"/>
                    <a:pt x="7210" y="4504"/>
                  </a:cubicBezTo>
                  <a:cubicBezTo>
                    <a:pt x="7368" y="4306"/>
                    <a:pt x="7566" y="4108"/>
                    <a:pt x="7764" y="3949"/>
                  </a:cubicBezTo>
                  <a:cubicBezTo>
                    <a:pt x="7804" y="3870"/>
                    <a:pt x="7923" y="3910"/>
                    <a:pt x="8041" y="3870"/>
                  </a:cubicBezTo>
                  <a:close/>
                  <a:moveTo>
                    <a:pt x="2288" y="3466"/>
                  </a:moveTo>
                  <a:cubicBezTo>
                    <a:pt x="2347" y="3466"/>
                    <a:pt x="2377" y="3564"/>
                    <a:pt x="2377" y="3633"/>
                  </a:cubicBezTo>
                  <a:cubicBezTo>
                    <a:pt x="2416" y="3870"/>
                    <a:pt x="2496" y="4148"/>
                    <a:pt x="2535" y="4425"/>
                  </a:cubicBezTo>
                  <a:cubicBezTo>
                    <a:pt x="2654" y="4663"/>
                    <a:pt x="2773" y="4900"/>
                    <a:pt x="2931" y="5138"/>
                  </a:cubicBezTo>
                  <a:cubicBezTo>
                    <a:pt x="2258" y="5019"/>
                    <a:pt x="1822" y="4306"/>
                    <a:pt x="2060" y="3633"/>
                  </a:cubicBezTo>
                  <a:cubicBezTo>
                    <a:pt x="2060" y="3593"/>
                    <a:pt x="2179" y="3514"/>
                    <a:pt x="2258" y="3474"/>
                  </a:cubicBezTo>
                  <a:cubicBezTo>
                    <a:pt x="2269" y="3469"/>
                    <a:pt x="2279" y="3466"/>
                    <a:pt x="2288" y="3466"/>
                  </a:cubicBezTo>
                  <a:close/>
                  <a:moveTo>
                    <a:pt x="1545" y="4266"/>
                  </a:moveTo>
                  <a:cubicBezTo>
                    <a:pt x="1624" y="4266"/>
                    <a:pt x="1703" y="4306"/>
                    <a:pt x="1743" y="4346"/>
                  </a:cubicBezTo>
                  <a:cubicBezTo>
                    <a:pt x="1783" y="4464"/>
                    <a:pt x="1822" y="4544"/>
                    <a:pt x="1822" y="4663"/>
                  </a:cubicBezTo>
                  <a:cubicBezTo>
                    <a:pt x="1822" y="4979"/>
                    <a:pt x="2020" y="5296"/>
                    <a:pt x="2298" y="5534"/>
                  </a:cubicBezTo>
                  <a:cubicBezTo>
                    <a:pt x="2298" y="5574"/>
                    <a:pt x="2337" y="5574"/>
                    <a:pt x="2377" y="5613"/>
                  </a:cubicBezTo>
                  <a:cubicBezTo>
                    <a:pt x="2279" y="5669"/>
                    <a:pt x="2175" y="5696"/>
                    <a:pt x="2076" y="5696"/>
                  </a:cubicBezTo>
                  <a:cubicBezTo>
                    <a:pt x="1895" y="5696"/>
                    <a:pt x="1727" y="5608"/>
                    <a:pt x="1624" y="5455"/>
                  </a:cubicBezTo>
                  <a:lnTo>
                    <a:pt x="1664" y="5455"/>
                  </a:lnTo>
                  <a:cubicBezTo>
                    <a:pt x="1426" y="5138"/>
                    <a:pt x="1347" y="4781"/>
                    <a:pt x="1426" y="4425"/>
                  </a:cubicBezTo>
                  <a:cubicBezTo>
                    <a:pt x="1426" y="4346"/>
                    <a:pt x="1505" y="4266"/>
                    <a:pt x="1545" y="4266"/>
                  </a:cubicBezTo>
                  <a:close/>
                  <a:moveTo>
                    <a:pt x="6932" y="5732"/>
                  </a:moveTo>
                  <a:cubicBezTo>
                    <a:pt x="6853" y="6247"/>
                    <a:pt x="6457" y="6683"/>
                    <a:pt x="5942" y="6841"/>
                  </a:cubicBezTo>
                  <a:cubicBezTo>
                    <a:pt x="5863" y="6802"/>
                    <a:pt x="5744" y="6762"/>
                    <a:pt x="5665" y="6722"/>
                  </a:cubicBezTo>
                  <a:cubicBezTo>
                    <a:pt x="5704" y="6643"/>
                    <a:pt x="5744" y="6564"/>
                    <a:pt x="5823" y="6524"/>
                  </a:cubicBezTo>
                  <a:cubicBezTo>
                    <a:pt x="6061" y="6287"/>
                    <a:pt x="6338" y="6089"/>
                    <a:pt x="6615" y="5890"/>
                  </a:cubicBezTo>
                  <a:cubicBezTo>
                    <a:pt x="6695" y="5851"/>
                    <a:pt x="6813" y="5772"/>
                    <a:pt x="6932" y="5732"/>
                  </a:cubicBezTo>
                  <a:close/>
                  <a:moveTo>
                    <a:pt x="2738" y="1"/>
                  </a:moveTo>
                  <a:cubicBezTo>
                    <a:pt x="1678" y="1"/>
                    <a:pt x="667" y="666"/>
                    <a:pt x="317" y="1771"/>
                  </a:cubicBezTo>
                  <a:cubicBezTo>
                    <a:pt x="0" y="2682"/>
                    <a:pt x="79" y="3672"/>
                    <a:pt x="515" y="4544"/>
                  </a:cubicBezTo>
                  <a:cubicBezTo>
                    <a:pt x="753" y="5019"/>
                    <a:pt x="1030" y="5494"/>
                    <a:pt x="1347" y="5930"/>
                  </a:cubicBezTo>
                  <a:cubicBezTo>
                    <a:pt x="2060" y="6762"/>
                    <a:pt x="2971" y="7475"/>
                    <a:pt x="3961" y="7950"/>
                  </a:cubicBezTo>
                  <a:cubicBezTo>
                    <a:pt x="4159" y="8069"/>
                    <a:pt x="4318" y="8188"/>
                    <a:pt x="4476" y="8346"/>
                  </a:cubicBezTo>
                  <a:cubicBezTo>
                    <a:pt x="4793" y="8188"/>
                    <a:pt x="5110" y="8030"/>
                    <a:pt x="5387" y="7832"/>
                  </a:cubicBezTo>
                  <a:cubicBezTo>
                    <a:pt x="6615" y="7000"/>
                    <a:pt x="7685" y="6009"/>
                    <a:pt x="8636" y="4861"/>
                  </a:cubicBezTo>
                  <a:cubicBezTo>
                    <a:pt x="9428" y="3910"/>
                    <a:pt x="9665" y="2642"/>
                    <a:pt x="9269" y="1454"/>
                  </a:cubicBezTo>
                  <a:cubicBezTo>
                    <a:pt x="9190" y="1137"/>
                    <a:pt x="8952" y="860"/>
                    <a:pt x="8675" y="662"/>
                  </a:cubicBezTo>
                  <a:cubicBezTo>
                    <a:pt x="8293" y="413"/>
                    <a:pt x="7847" y="285"/>
                    <a:pt x="7403" y="285"/>
                  </a:cubicBezTo>
                  <a:cubicBezTo>
                    <a:pt x="6925" y="285"/>
                    <a:pt x="6451" y="433"/>
                    <a:pt x="6061" y="741"/>
                  </a:cubicBezTo>
                  <a:cubicBezTo>
                    <a:pt x="5704" y="1018"/>
                    <a:pt x="5229" y="1216"/>
                    <a:pt x="4991" y="1652"/>
                  </a:cubicBezTo>
                  <a:cubicBezTo>
                    <a:pt x="4952" y="1692"/>
                    <a:pt x="4872" y="1731"/>
                    <a:pt x="4793" y="1731"/>
                  </a:cubicBezTo>
                  <a:cubicBezTo>
                    <a:pt x="4714" y="1652"/>
                    <a:pt x="4674" y="1612"/>
                    <a:pt x="4714" y="1533"/>
                  </a:cubicBezTo>
                  <a:cubicBezTo>
                    <a:pt x="4793" y="1097"/>
                    <a:pt x="4595" y="662"/>
                    <a:pt x="4199" y="464"/>
                  </a:cubicBezTo>
                  <a:cubicBezTo>
                    <a:pt x="3743" y="147"/>
                    <a:pt x="3235" y="1"/>
                    <a:pt x="2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876846" y="1714285"/>
              <a:ext cx="1230750" cy="1075882"/>
            </a:xfrm>
            <a:custGeom>
              <a:avLst/>
              <a:gdLst/>
              <a:ahLst/>
              <a:cxnLst/>
              <a:rect l="l" t="t" r="r" b="b"/>
              <a:pathLst>
                <a:path w="10657" h="9316" extrusionOk="0">
                  <a:moveTo>
                    <a:pt x="3253" y="496"/>
                  </a:moveTo>
                  <a:cubicBezTo>
                    <a:pt x="3751" y="496"/>
                    <a:pt x="4259" y="642"/>
                    <a:pt x="4714" y="959"/>
                  </a:cubicBezTo>
                  <a:cubicBezTo>
                    <a:pt x="5110" y="1157"/>
                    <a:pt x="5309" y="1592"/>
                    <a:pt x="5229" y="2028"/>
                  </a:cubicBezTo>
                  <a:cubicBezTo>
                    <a:pt x="5190" y="2107"/>
                    <a:pt x="5229" y="2147"/>
                    <a:pt x="5309" y="2226"/>
                  </a:cubicBezTo>
                  <a:cubicBezTo>
                    <a:pt x="5388" y="2226"/>
                    <a:pt x="5467" y="2187"/>
                    <a:pt x="5507" y="2147"/>
                  </a:cubicBezTo>
                  <a:cubicBezTo>
                    <a:pt x="5744" y="1711"/>
                    <a:pt x="6220" y="1513"/>
                    <a:pt x="6576" y="1236"/>
                  </a:cubicBezTo>
                  <a:cubicBezTo>
                    <a:pt x="6966" y="928"/>
                    <a:pt x="7441" y="780"/>
                    <a:pt x="7918" y="780"/>
                  </a:cubicBezTo>
                  <a:cubicBezTo>
                    <a:pt x="8362" y="780"/>
                    <a:pt x="8809" y="908"/>
                    <a:pt x="9191" y="1157"/>
                  </a:cubicBezTo>
                  <a:cubicBezTo>
                    <a:pt x="9507" y="1355"/>
                    <a:pt x="9706" y="1632"/>
                    <a:pt x="9824" y="1949"/>
                  </a:cubicBezTo>
                  <a:cubicBezTo>
                    <a:pt x="10220" y="3098"/>
                    <a:pt x="9983" y="4405"/>
                    <a:pt x="9191" y="5356"/>
                  </a:cubicBezTo>
                  <a:cubicBezTo>
                    <a:pt x="8279" y="6465"/>
                    <a:pt x="7170" y="7495"/>
                    <a:pt x="5982" y="8327"/>
                  </a:cubicBezTo>
                  <a:cubicBezTo>
                    <a:pt x="5665" y="8525"/>
                    <a:pt x="5348" y="8683"/>
                    <a:pt x="5031" y="8841"/>
                  </a:cubicBezTo>
                  <a:cubicBezTo>
                    <a:pt x="4873" y="8683"/>
                    <a:pt x="4714" y="8564"/>
                    <a:pt x="4556" y="8445"/>
                  </a:cubicBezTo>
                  <a:cubicBezTo>
                    <a:pt x="3526" y="7970"/>
                    <a:pt x="2655" y="7257"/>
                    <a:pt x="1942" y="6425"/>
                  </a:cubicBezTo>
                  <a:cubicBezTo>
                    <a:pt x="1585" y="5989"/>
                    <a:pt x="1268" y="5514"/>
                    <a:pt x="1030" y="5039"/>
                  </a:cubicBezTo>
                  <a:cubicBezTo>
                    <a:pt x="595" y="4167"/>
                    <a:pt x="515" y="3177"/>
                    <a:pt x="832" y="2266"/>
                  </a:cubicBezTo>
                  <a:cubicBezTo>
                    <a:pt x="1183" y="1161"/>
                    <a:pt x="2194" y="496"/>
                    <a:pt x="3253" y="496"/>
                  </a:cubicBezTo>
                  <a:close/>
                  <a:moveTo>
                    <a:pt x="3289" y="1"/>
                  </a:moveTo>
                  <a:cubicBezTo>
                    <a:pt x="2023" y="1"/>
                    <a:pt x="828" y="771"/>
                    <a:pt x="357" y="2068"/>
                  </a:cubicBezTo>
                  <a:cubicBezTo>
                    <a:pt x="1" y="3177"/>
                    <a:pt x="119" y="4405"/>
                    <a:pt x="674" y="5435"/>
                  </a:cubicBezTo>
                  <a:cubicBezTo>
                    <a:pt x="1347" y="6663"/>
                    <a:pt x="2298" y="7693"/>
                    <a:pt x="3526" y="8406"/>
                  </a:cubicBezTo>
                  <a:cubicBezTo>
                    <a:pt x="3883" y="8723"/>
                    <a:pt x="4358" y="8921"/>
                    <a:pt x="4833" y="8960"/>
                  </a:cubicBezTo>
                  <a:cubicBezTo>
                    <a:pt x="4833" y="9201"/>
                    <a:pt x="4887" y="9315"/>
                    <a:pt x="5008" y="9315"/>
                  </a:cubicBezTo>
                  <a:cubicBezTo>
                    <a:pt x="5066" y="9315"/>
                    <a:pt x="5139" y="9289"/>
                    <a:pt x="5229" y="9238"/>
                  </a:cubicBezTo>
                  <a:cubicBezTo>
                    <a:pt x="5586" y="9119"/>
                    <a:pt x="5903" y="8921"/>
                    <a:pt x="6220" y="8723"/>
                  </a:cubicBezTo>
                  <a:cubicBezTo>
                    <a:pt x="7566" y="7851"/>
                    <a:pt x="8755" y="6702"/>
                    <a:pt x="9745" y="5395"/>
                  </a:cubicBezTo>
                  <a:cubicBezTo>
                    <a:pt x="10419" y="4563"/>
                    <a:pt x="10656" y="3454"/>
                    <a:pt x="10419" y="2385"/>
                  </a:cubicBezTo>
                  <a:cubicBezTo>
                    <a:pt x="10339" y="1751"/>
                    <a:pt x="10022" y="1196"/>
                    <a:pt x="9547" y="800"/>
                  </a:cubicBezTo>
                  <a:cubicBezTo>
                    <a:pt x="9079" y="482"/>
                    <a:pt x="8532" y="323"/>
                    <a:pt x="7985" y="323"/>
                  </a:cubicBezTo>
                  <a:cubicBezTo>
                    <a:pt x="7373" y="323"/>
                    <a:pt x="6761" y="522"/>
                    <a:pt x="6259" y="919"/>
                  </a:cubicBezTo>
                  <a:cubicBezTo>
                    <a:pt x="6061" y="1077"/>
                    <a:pt x="5863" y="1196"/>
                    <a:pt x="5665" y="1355"/>
                  </a:cubicBezTo>
                  <a:cubicBezTo>
                    <a:pt x="5427" y="879"/>
                    <a:pt x="5071" y="523"/>
                    <a:pt x="4596" y="285"/>
                  </a:cubicBezTo>
                  <a:cubicBezTo>
                    <a:pt x="4169" y="92"/>
                    <a:pt x="3725" y="1"/>
                    <a:pt x="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764357" y="2222884"/>
              <a:ext cx="100705" cy="104285"/>
            </a:xfrm>
            <a:custGeom>
              <a:avLst/>
              <a:gdLst/>
              <a:ahLst/>
              <a:cxnLst/>
              <a:rect l="l" t="t" r="r" b="b"/>
              <a:pathLst>
                <a:path w="872" h="903" extrusionOk="0">
                  <a:moveTo>
                    <a:pt x="872" y="1"/>
                  </a:moveTo>
                  <a:cubicBezTo>
                    <a:pt x="793" y="1"/>
                    <a:pt x="674" y="1"/>
                    <a:pt x="594" y="40"/>
                  </a:cubicBezTo>
                  <a:cubicBezTo>
                    <a:pt x="396" y="199"/>
                    <a:pt x="238" y="397"/>
                    <a:pt x="80" y="595"/>
                  </a:cubicBezTo>
                  <a:cubicBezTo>
                    <a:pt x="0" y="674"/>
                    <a:pt x="0" y="793"/>
                    <a:pt x="80" y="872"/>
                  </a:cubicBezTo>
                  <a:cubicBezTo>
                    <a:pt x="119" y="892"/>
                    <a:pt x="169" y="902"/>
                    <a:pt x="218" y="902"/>
                  </a:cubicBezTo>
                  <a:cubicBezTo>
                    <a:pt x="268" y="902"/>
                    <a:pt x="317" y="892"/>
                    <a:pt x="357" y="872"/>
                  </a:cubicBezTo>
                  <a:cubicBezTo>
                    <a:pt x="555" y="674"/>
                    <a:pt x="713" y="476"/>
                    <a:pt x="872" y="278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595055" y="2437918"/>
              <a:ext cx="146554" cy="123687"/>
            </a:xfrm>
            <a:custGeom>
              <a:avLst/>
              <a:gdLst/>
              <a:ahLst/>
              <a:cxnLst/>
              <a:rect l="l" t="t" r="r" b="b"/>
              <a:pathLst>
                <a:path w="1269" h="1071" extrusionOk="0">
                  <a:moveTo>
                    <a:pt x="1268" y="1"/>
                  </a:moveTo>
                  <a:cubicBezTo>
                    <a:pt x="1149" y="40"/>
                    <a:pt x="1031" y="80"/>
                    <a:pt x="951" y="159"/>
                  </a:cubicBezTo>
                  <a:cubicBezTo>
                    <a:pt x="674" y="357"/>
                    <a:pt x="397" y="555"/>
                    <a:pt x="159" y="753"/>
                  </a:cubicBezTo>
                  <a:cubicBezTo>
                    <a:pt x="80" y="833"/>
                    <a:pt x="40" y="912"/>
                    <a:pt x="1" y="991"/>
                  </a:cubicBezTo>
                  <a:cubicBezTo>
                    <a:pt x="80" y="1031"/>
                    <a:pt x="159" y="1070"/>
                    <a:pt x="278" y="1070"/>
                  </a:cubicBezTo>
                  <a:cubicBezTo>
                    <a:pt x="793" y="951"/>
                    <a:pt x="1189" y="516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151357" y="2172648"/>
              <a:ext cx="128191" cy="192171"/>
            </a:xfrm>
            <a:custGeom>
              <a:avLst/>
              <a:gdLst/>
              <a:ahLst/>
              <a:cxnLst/>
              <a:rect l="l" t="t" r="r" b="b"/>
              <a:pathLst>
                <a:path w="1110" h="1664" extrusionOk="0">
                  <a:moveTo>
                    <a:pt x="436" y="0"/>
                  </a:moveTo>
                  <a:cubicBezTo>
                    <a:pt x="396" y="40"/>
                    <a:pt x="238" y="119"/>
                    <a:pt x="238" y="159"/>
                  </a:cubicBezTo>
                  <a:cubicBezTo>
                    <a:pt x="0" y="832"/>
                    <a:pt x="396" y="1545"/>
                    <a:pt x="1109" y="1664"/>
                  </a:cubicBezTo>
                  <a:cubicBezTo>
                    <a:pt x="951" y="1426"/>
                    <a:pt x="832" y="1189"/>
                    <a:pt x="713" y="951"/>
                  </a:cubicBezTo>
                  <a:cubicBezTo>
                    <a:pt x="634" y="674"/>
                    <a:pt x="594" y="396"/>
                    <a:pt x="555" y="159"/>
                  </a:cubicBezTo>
                  <a:cubicBezTo>
                    <a:pt x="555" y="79"/>
                    <a:pt x="436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096385" y="2264112"/>
              <a:ext cx="114564" cy="165147"/>
            </a:xfrm>
            <a:custGeom>
              <a:avLst/>
              <a:gdLst/>
              <a:ahLst/>
              <a:cxnLst/>
              <a:rect l="l" t="t" r="r" b="b"/>
              <a:pathLst>
                <a:path w="992" h="1430" extrusionOk="0">
                  <a:moveTo>
                    <a:pt x="199" y="0"/>
                  </a:moveTo>
                  <a:cubicBezTo>
                    <a:pt x="120" y="0"/>
                    <a:pt x="41" y="80"/>
                    <a:pt x="41" y="159"/>
                  </a:cubicBezTo>
                  <a:cubicBezTo>
                    <a:pt x="1" y="515"/>
                    <a:pt x="80" y="872"/>
                    <a:pt x="278" y="1189"/>
                  </a:cubicBezTo>
                  <a:cubicBezTo>
                    <a:pt x="381" y="1342"/>
                    <a:pt x="549" y="1430"/>
                    <a:pt x="719" y="1430"/>
                  </a:cubicBezTo>
                  <a:cubicBezTo>
                    <a:pt x="813" y="1430"/>
                    <a:pt x="907" y="1403"/>
                    <a:pt x="991" y="1347"/>
                  </a:cubicBezTo>
                  <a:cubicBezTo>
                    <a:pt x="991" y="1308"/>
                    <a:pt x="952" y="1308"/>
                    <a:pt x="912" y="1268"/>
                  </a:cubicBezTo>
                  <a:cubicBezTo>
                    <a:pt x="635" y="1030"/>
                    <a:pt x="476" y="713"/>
                    <a:pt x="476" y="397"/>
                  </a:cubicBezTo>
                  <a:cubicBezTo>
                    <a:pt x="437" y="278"/>
                    <a:pt x="437" y="198"/>
                    <a:pt x="397" y="80"/>
                  </a:cubicBezTo>
                  <a:cubicBezTo>
                    <a:pt x="318" y="40"/>
                    <a:pt x="278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059892" y="1958768"/>
              <a:ext cx="100705" cy="250608"/>
            </a:xfrm>
            <a:custGeom>
              <a:avLst/>
              <a:gdLst/>
              <a:ahLst/>
              <a:cxnLst/>
              <a:rect l="l" t="t" r="r" b="b"/>
              <a:pathLst>
                <a:path w="872" h="2170" extrusionOk="0">
                  <a:moveTo>
                    <a:pt x="713" y="0"/>
                  </a:moveTo>
                  <a:cubicBezTo>
                    <a:pt x="673" y="0"/>
                    <a:pt x="634" y="10"/>
                    <a:pt x="594" y="30"/>
                  </a:cubicBezTo>
                  <a:cubicBezTo>
                    <a:pt x="475" y="109"/>
                    <a:pt x="396" y="188"/>
                    <a:pt x="317" y="307"/>
                  </a:cubicBezTo>
                  <a:cubicBezTo>
                    <a:pt x="79" y="783"/>
                    <a:pt x="0" y="1337"/>
                    <a:pt x="79" y="1852"/>
                  </a:cubicBezTo>
                  <a:cubicBezTo>
                    <a:pt x="119" y="1971"/>
                    <a:pt x="158" y="2090"/>
                    <a:pt x="198" y="2169"/>
                  </a:cubicBezTo>
                  <a:lnTo>
                    <a:pt x="317" y="2169"/>
                  </a:lnTo>
                  <a:cubicBezTo>
                    <a:pt x="357" y="2090"/>
                    <a:pt x="357" y="1971"/>
                    <a:pt x="396" y="1852"/>
                  </a:cubicBezTo>
                  <a:cubicBezTo>
                    <a:pt x="436" y="1298"/>
                    <a:pt x="594" y="743"/>
                    <a:pt x="832" y="268"/>
                  </a:cubicBezTo>
                  <a:cubicBezTo>
                    <a:pt x="871" y="188"/>
                    <a:pt x="871" y="109"/>
                    <a:pt x="832" y="30"/>
                  </a:cubicBezTo>
                  <a:cubicBezTo>
                    <a:pt x="792" y="10"/>
                    <a:pt x="753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523800" y="1260656"/>
              <a:ext cx="87771" cy="327754"/>
            </a:xfrm>
            <a:custGeom>
              <a:avLst/>
              <a:gdLst/>
              <a:ahLst/>
              <a:cxnLst/>
              <a:rect l="l" t="t" r="r" b="b"/>
              <a:pathLst>
                <a:path w="760" h="2838" extrusionOk="0">
                  <a:moveTo>
                    <a:pt x="486" y="0"/>
                  </a:moveTo>
                  <a:cubicBezTo>
                    <a:pt x="389" y="0"/>
                    <a:pt x="301" y="53"/>
                    <a:pt x="301" y="173"/>
                  </a:cubicBezTo>
                  <a:cubicBezTo>
                    <a:pt x="222" y="965"/>
                    <a:pt x="142" y="1757"/>
                    <a:pt x="23" y="2549"/>
                  </a:cubicBezTo>
                  <a:cubicBezTo>
                    <a:pt x="0" y="2734"/>
                    <a:pt x="138" y="2838"/>
                    <a:pt x="266" y="2838"/>
                  </a:cubicBezTo>
                  <a:cubicBezTo>
                    <a:pt x="357" y="2838"/>
                    <a:pt x="443" y="2784"/>
                    <a:pt x="459" y="2668"/>
                  </a:cubicBezTo>
                  <a:cubicBezTo>
                    <a:pt x="618" y="1836"/>
                    <a:pt x="697" y="1044"/>
                    <a:pt x="736" y="252"/>
                  </a:cubicBezTo>
                  <a:cubicBezTo>
                    <a:pt x="759" y="94"/>
                    <a:pt x="614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887928" y="1374872"/>
              <a:ext cx="150942" cy="245988"/>
            </a:xfrm>
            <a:custGeom>
              <a:avLst/>
              <a:gdLst/>
              <a:ahLst/>
              <a:cxnLst/>
              <a:rect l="l" t="t" r="r" b="b"/>
              <a:pathLst>
                <a:path w="1307" h="2130" extrusionOk="0">
                  <a:moveTo>
                    <a:pt x="1018" y="1"/>
                  </a:moveTo>
                  <a:cubicBezTo>
                    <a:pt x="944" y="1"/>
                    <a:pt x="872" y="40"/>
                    <a:pt x="832" y="134"/>
                  </a:cubicBezTo>
                  <a:cubicBezTo>
                    <a:pt x="594" y="689"/>
                    <a:pt x="317" y="1244"/>
                    <a:pt x="79" y="1798"/>
                  </a:cubicBezTo>
                  <a:cubicBezTo>
                    <a:pt x="1" y="1981"/>
                    <a:pt x="164" y="2130"/>
                    <a:pt x="318" y="2130"/>
                  </a:cubicBezTo>
                  <a:cubicBezTo>
                    <a:pt x="397" y="2130"/>
                    <a:pt x="474" y="2090"/>
                    <a:pt x="515" y="1996"/>
                  </a:cubicBezTo>
                  <a:cubicBezTo>
                    <a:pt x="752" y="1442"/>
                    <a:pt x="990" y="887"/>
                    <a:pt x="1228" y="332"/>
                  </a:cubicBezTo>
                  <a:cubicBezTo>
                    <a:pt x="1306" y="149"/>
                    <a:pt x="116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8148811" y="1612888"/>
              <a:ext cx="214229" cy="157294"/>
            </a:xfrm>
            <a:custGeom>
              <a:avLst/>
              <a:gdLst/>
              <a:ahLst/>
              <a:cxnLst/>
              <a:rect l="l" t="t" r="r" b="b"/>
              <a:pathLst>
                <a:path w="1855" h="1362" extrusionOk="0">
                  <a:moveTo>
                    <a:pt x="1558" y="0"/>
                  </a:moveTo>
                  <a:cubicBezTo>
                    <a:pt x="1516" y="0"/>
                    <a:pt x="1470" y="16"/>
                    <a:pt x="1425" y="54"/>
                  </a:cubicBezTo>
                  <a:cubicBezTo>
                    <a:pt x="1029" y="371"/>
                    <a:pt x="633" y="688"/>
                    <a:pt x="197" y="965"/>
                  </a:cubicBezTo>
                  <a:cubicBezTo>
                    <a:pt x="1" y="1096"/>
                    <a:pt x="128" y="1361"/>
                    <a:pt x="334" y="1361"/>
                  </a:cubicBezTo>
                  <a:cubicBezTo>
                    <a:pt x="378" y="1361"/>
                    <a:pt x="426" y="1349"/>
                    <a:pt x="474" y="1322"/>
                  </a:cubicBezTo>
                  <a:cubicBezTo>
                    <a:pt x="870" y="1044"/>
                    <a:pt x="1306" y="767"/>
                    <a:pt x="1662" y="450"/>
                  </a:cubicBezTo>
                  <a:cubicBezTo>
                    <a:pt x="1855" y="290"/>
                    <a:pt x="1736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8194312" y="2076217"/>
              <a:ext cx="309737" cy="73681"/>
            </a:xfrm>
            <a:custGeom>
              <a:avLst/>
              <a:gdLst/>
              <a:ahLst/>
              <a:cxnLst/>
              <a:rect l="l" t="t" r="r" b="b"/>
              <a:pathLst>
                <a:path w="2682" h="638" extrusionOk="0">
                  <a:moveTo>
                    <a:pt x="2375" y="1"/>
                  </a:moveTo>
                  <a:cubicBezTo>
                    <a:pt x="2363" y="1"/>
                    <a:pt x="2351" y="2"/>
                    <a:pt x="2338" y="3"/>
                  </a:cubicBezTo>
                  <a:cubicBezTo>
                    <a:pt x="1665" y="82"/>
                    <a:pt x="991" y="122"/>
                    <a:pt x="318" y="162"/>
                  </a:cubicBezTo>
                  <a:cubicBezTo>
                    <a:pt x="1" y="201"/>
                    <a:pt x="40" y="637"/>
                    <a:pt x="357" y="637"/>
                  </a:cubicBezTo>
                  <a:cubicBezTo>
                    <a:pt x="1031" y="597"/>
                    <a:pt x="1704" y="518"/>
                    <a:pt x="2378" y="479"/>
                  </a:cubicBezTo>
                  <a:cubicBezTo>
                    <a:pt x="2682" y="441"/>
                    <a:pt x="2657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8079750" y="2389876"/>
              <a:ext cx="229358" cy="114564"/>
            </a:xfrm>
            <a:custGeom>
              <a:avLst/>
              <a:gdLst/>
              <a:ahLst/>
              <a:cxnLst/>
              <a:rect l="l" t="t" r="r" b="b"/>
              <a:pathLst>
                <a:path w="1986" h="992" extrusionOk="0">
                  <a:moveTo>
                    <a:pt x="372" y="0"/>
                  </a:moveTo>
                  <a:cubicBezTo>
                    <a:pt x="122" y="0"/>
                    <a:pt x="0" y="356"/>
                    <a:pt x="280" y="496"/>
                  </a:cubicBezTo>
                  <a:cubicBezTo>
                    <a:pt x="676" y="654"/>
                    <a:pt x="1072" y="813"/>
                    <a:pt x="1508" y="971"/>
                  </a:cubicBezTo>
                  <a:cubicBezTo>
                    <a:pt x="1541" y="985"/>
                    <a:pt x="1573" y="992"/>
                    <a:pt x="1604" y="992"/>
                  </a:cubicBezTo>
                  <a:cubicBezTo>
                    <a:pt x="1834" y="992"/>
                    <a:pt x="1985" y="645"/>
                    <a:pt x="1706" y="575"/>
                  </a:cubicBezTo>
                  <a:cubicBezTo>
                    <a:pt x="1310" y="417"/>
                    <a:pt x="874" y="219"/>
                    <a:pt x="478" y="21"/>
                  </a:cubicBezTo>
                  <a:cubicBezTo>
                    <a:pt x="441" y="7"/>
                    <a:pt x="40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815518" y="2680785"/>
              <a:ext cx="190670" cy="267123"/>
            </a:xfrm>
            <a:custGeom>
              <a:avLst/>
              <a:gdLst/>
              <a:ahLst/>
              <a:cxnLst/>
              <a:rect l="l" t="t" r="r" b="b"/>
              <a:pathLst>
                <a:path w="1651" h="2313" extrusionOk="0">
                  <a:moveTo>
                    <a:pt x="311" y="0"/>
                  </a:moveTo>
                  <a:cubicBezTo>
                    <a:pt x="163" y="0"/>
                    <a:pt x="1" y="187"/>
                    <a:pt x="112" y="354"/>
                  </a:cubicBezTo>
                  <a:cubicBezTo>
                    <a:pt x="429" y="987"/>
                    <a:pt x="785" y="1621"/>
                    <a:pt x="1181" y="2215"/>
                  </a:cubicBezTo>
                  <a:cubicBezTo>
                    <a:pt x="1227" y="2284"/>
                    <a:pt x="1289" y="2313"/>
                    <a:pt x="1351" y="2313"/>
                  </a:cubicBezTo>
                  <a:cubicBezTo>
                    <a:pt x="1502" y="2313"/>
                    <a:pt x="1651" y="2136"/>
                    <a:pt x="1538" y="1938"/>
                  </a:cubicBezTo>
                  <a:cubicBezTo>
                    <a:pt x="1181" y="1344"/>
                    <a:pt x="825" y="750"/>
                    <a:pt x="468" y="116"/>
                  </a:cubicBezTo>
                  <a:cubicBezTo>
                    <a:pt x="433" y="34"/>
                    <a:pt x="373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521836" y="2870182"/>
              <a:ext cx="57166" cy="247374"/>
            </a:xfrm>
            <a:custGeom>
              <a:avLst/>
              <a:gdLst/>
              <a:ahLst/>
              <a:cxnLst/>
              <a:rect l="l" t="t" r="r" b="b"/>
              <a:pathLst>
                <a:path w="495" h="2142" extrusionOk="0">
                  <a:moveTo>
                    <a:pt x="294" y="0"/>
                  </a:moveTo>
                  <a:cubicBezTo>
                    <a:pt x="175" y="0"/>
                    <a:pt x="40" y="90"/>
                    <a:pt x="40" y="259"/>
                  </a:cubicBezTo>
                  <a:cubicBezTo>
                    <a:pt x="40" y="813"/>
                    <a:pt x="40" y="1368"/>
                    <a:pt x="1" y="1922"/>
                  </a:cubicBezTo>
                  <a:cubicBezTo>
                    <a:pt x="1" y="2071"/>
                    <a:pt x="105" y="2141"/>
                    <a:pt x="216" y="2141"/>
                  </a:cubicBezTo>
                  <a:cubicBezTo>
                    <a:pt x="342" y="2141"/>
                    <a:pt x="476" y="2051"/>
                    <a:pt x="476" y="1883"/>
                  </a:cubicBezTo>
                  <a:lnTo>
                    <a:pt x="476" y="219"/>
                  </a:lnTo>
                  <a:cubicBezTo>
                    <a:pt x="495" y="70"/>
                    <a:pt x="400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060238" y="2794192"/>
              <a:ext cx="209032" cy="239868"/>
            </a:xfrm>
            <a:custGeom>
              <a:avLst/>
              <a:gdLst/>
              <a:ahLst/>
              <a:cxnLst/>
              <a:rect l="l" t="t" r="r" b="b"/>
              <a:pathLst>
                <a:path w="1810" h="2077" extrusionOk="0">
                  <a:moveTo>
                    <a:pt x="1471" y="0"/>
                  </a:moveTo>
                  <a:cubicBezTo>
                    <a:pt x="1413" y="0"/>
                    <a:pt x="1354" y="25"/>
                    <a:pt x="1304" y="85"/>
                  </a:cubicBezTo>
                  <a:lnTo>
                    <a:pt x="116" y="1709"/>
                  </a:lnTo>
                  <a:cubicBezTo>
                    <a:pt x="0" y="1882"/>
                    <a:pt x="159" y="2077"/>
                    <a:pt x="315" y="2077"/>
                  </a:cubicBezTo>
                  <a:cubicBezTo>
                    <a:pt x="372" y="2077"/>
                    <a:pt x="430" y="2050"/>
                    <a:pt x="472" y="1986"/>
                  </a:cubicBezTo>
                  <a:lnTo>
                    <a:pt x="1661" y="402"/>
                  </a:lnTo>
                  <a:cubicBezTo>
                    <a:pt x="1809" y="223"/>
                    <a:pt x="1646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816447" y="2595095"/>
              <a:ext cx="226355" cy="153714"/>
            </a:xfrm>
            <a:custGeom>
              <a:avLst/>
              <a:gdLst/>
              <a:ahLst/>
              <a:cxnLst/>
              <a:rect l="l" t="t" r="r" b="b"/>
              <a:pathLst>
                <a:path w="1960" h="1331" extrusionOk="0">
                  <a:moveTo>
                    <a:pt x="1620" y="0"/>
                  </a:moveTo>
                  <a:cubicBezTo>
                    <a:pt x="1586" y="0"/>
                    <a:pt x="1550" y="8"/>
                    <a:pt x="1514" y="26"/>
                  </a:cubicBezTo>
                  <a:cubicBezTo>
                    <a:pt x="1078" y="343"/>
                    <a:pt x="642" y="620"/>
                    <a:pt x="167" y="898"/>
                  </a:cubicBezTo>
                  <a:cubicBezTo>
                    <a:pt x="1" y="1030"/>
                    <a:pt x="141" y="1330"/>
                    <a:pt x="331" y="1330"/>
                  </a:cubicBezTo>
                  <a:cubicBezTo>
                    <a:pt x="368" y="1330"/>
                    <a:pt x="406" y="1319"/>
                    <a:pt x="444" y="1294"/>
                  </a:cubicBezTo>
                  <a:cubicBezTo>
                    <a:pt x="880" y="1016"/>
                    <a:pt x="1355" y="700"/>
                    <a:pt x="1791" y="422"/>
                  </a:cubicBezTo>
                  <a:cubicBezTo>
                    <a:pt x="1959" y="254"/>
                    <a:pt x="1813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535007" y="2382716"/>
              <a:ext cx="312740" cy="105902"/>
            </a:xfrm>
            <a:custGeom>
              <a:avLst/>
              <a:gdLst/>
              <a:ahLst/>
              <a:cxnLst/>
              <a:rect l="l" t="t" r="r" b="b"/>
              <a:pathLst>
                <a:path w="2708" h="917" extrusionOk="0">
                  <a:moveTo>
                    <a:pt x="2291" y="1"/>
                  </a:moveTo>
                  <a:cubicBezTo>
                    <a:pt x="2277" y="1"/>
                    <a:pt x="2263" y="1"/>
                    <a:pt x="2247" y="3"/>
                  </a:cubicBezTo>
                  <a:cubicBezTo>
                    <a:pt x="1614" y="201"/>
                    <a:pt x="940" y="320"/>
                    <a:pt x="267" y="439"/>
                  </a:cubicBezTo>
                  <a:cubicBezTo>
                    <a:pt x="1" y="477"/>
                    <a:pt x="27" y="917"/>
                    <a:pt x="274" y="917"/>
                  </a:cubicBezTo>
                  <a:cubicBezTo>
                    <a:pt x="285" y="917"/>
                    <a:pt x="295" y="916"/>
                    <a:pt x="306" y="914"/>
                  </a:cubicBezTo>
                  <a:cubicBezTo>
                    <a:pt x="1020" y="796"/>
                    <a:pt x="1733" y="637"/>
                    <a:pt x="2406" y="439"/>
                  </a:cubicBezTo>
                  <a:cubicBezTo>
                    <a:pt x="2708" y="364"/>
                    <a:pt x="2578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652687" y="2090306"/>
              <a:ext cx="178544" cy="59592"/>
            </a:xfrm>
            <a:custGeom>
              <a:avLst/>
              <a:gdLst/>
              <a:ahLst/>
              <a:cxnLst/>
              <a:rect l="l" t="t" r="r" b="b"/>
              <a:pathLst>
                <a:path w="1546" h="516" extrusionOk="0">
                  <a:moveTo>
                    <a:pt x="1228" y="0"/>
                  </a:moveTo>
                  <a:cubicBezTo>
                    <a:pt x="951" y="40"/>
                    <a:pt x="634" y="40"/>
                    <a:pt x="317" y="40"/>
                  </a:cubicBezTo>
                  <a:cubicBezTo>
                    <a:pt x="1" y="40"/>
                    <a:pt x="40" y="515"/>
                    <a:pt x="357" y="515"/>
                  </a:cubicBezTo>
                  <a:cubicBezTo>
                    <a:pt x="674" y="515"/>
                    <a:pt x="951" y="515"/>
                    <a:pt x="1268" y="475"/>
                  </a:cubicBezTo>
                  <a:cubicBezTo>
                    <a:pt x="1545" y="396"/>
                    <a:pt x="1506" y="4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528424" y="1685298"/>
              <a:ext cx="358473" cy="160412"/>
            </a:xfrm>
            <a:custGeom>
              <a:avLst/>
              <a:gdLst/>
              <a:ahLst/>
              <a:cxnLst/>
              <a:rect l="l" t="t" r="r" b="b"/>
              <a:pathLst>
                <a:path w="3104" h="1389" extrusionOk="0">
                  <a:moveTo>
                    <a:pt x="386" y="1"/>
                  </a:moveTo>
                  <a:cubicBezTo>
                    <a:pt x="156" y="1"/>
                    <a:pt x="0" y="348"/>
                    <a:pt x="245" y="417"/>
                  </a:cubicBezTo>
                  <a:lnTo>
                    <a:pt x="2621" y="1368"/>
                  </a:lnTo>
                  <a:cubicBezTo>
                    <a:pt x="2659" y="1382"/>
                    <a:pt x="2695" y="1388"/>
                    <a:pt x="2729" y="1388"/>
                  </a:cubicBezTo>
                  <a:cubicBezTo>
                    <a:pt x="2979" y="1388"/>
                    <a:pt x="3103" y="1042"/>
                    <a:pt x="2859" y="972"/>
                  </a:cubicBezTo>
                  <a:lnTo>
                    <a:pt x="482" y="21"/>
                  </a:lnTo>
                  <a:cubicBezTo>
                    <a:pt x="449" y="7"/>
                    <a:pt x="417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920962" y="1439428"/>
              <a:ext cx="157409" cy="228781"/>
            </a:xfrm>
            <a:custGeom>
              <a:avLst/>
              <a:gdLst/>
              <a:ahLst/>
              <a:cxnLst/>
              <a:rect l="l" t="t" r="r" b="b"/>
              <a:pathLst>
                <a:path w="1363" h="1981" extrusionOk="0">
                  <a:moveTo>
                    <a:pt x="270" y="1"/>
                  </a:moveTo>
                  <a:cubicBezTo>
                    <a:pt x="131" y="1"/>
                    <a:pt x="0" y="126"/>
                    <a:pt x="54" y="288"/>
                  </a:cubicBezTo>
                  <a:cubicBezTo>
                    <a:pt x="252" y="843"/>
                    <a:pt x="530" y="1398"/>
                    <a:pt x="886" y="1913"/>
                  </a:cubicBezTo>
                  <a:cubicBezTo>
                    <a:pt x="934" y="1961"/>
                    <a:pt x="989" y="1981"/>
                    <a:pt x="1043" y="1981"/>
                  </a:cubicBezTo>
                  <a:cubicBezTo>
                    <a:pt x="1210" y="1981"/>
                    <a:pt x="1363" y="1785"/>
                    <a:pt x="1243" y="1635"/>
                  </a:cubicBezTo>
                  <a:cubicBezTo>
                    <a:pt x="926" y="1160"/>
                    <a:pt x="648" y="645"/>
                    <a:pt x="450" y="90"/>
                  </a:cubicBezTo>
                  <a:cubicBezTo>
                    <a:pt x="400" y="28"/>
                    <a:pt x="334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245016" y="1392541"/>
              <a:ext cx="85807" cy="178197"/>
            </a:xfrm>
            <a:custGeom>
              <a:avLst/>
              <a:gdLst/>
              <a:ahLst/>
              <a:cxnLst/>
              <a:rect l="l" t="t" r="r" b="b"/>
              <a:pathLst>
                <a:path w="743" h="1543" extrusionOk="0">
                  <a:moveTo>
                    <a:pt x="236" y="0"/>
                  </a:moveTo>
                  <a:cubicBezTo>
                    <a:pt x="113" y="0"/>
                    <a:pt x="0" y="90"/>
                    <a:pt x="21" y="259"/>
                  </a:cubicBezTo>
                  <a:cubicBezTo>
                    <a:pt x="61" y="615"/>
                    <a:pt x="180" y="1011"/>
                    <a:pt x="259" y="1368"/>
                  </a:cubicBezTo>
                  <a:cubicBezTo>
                    <a:pt x="290" y="1492"/>
                    <a:pt x="375" y="1543"/>
                    <a:pt x="463" y="1543"/>
                  </a:cubicBezTo>
                  <a:cubicBezTo>
                    <a:pt x="600" y="1543"/>
                    <a:pt x="743" y="1418"/>
                    <a:pt x="695" y="1249"/>
                  </a:cubicBezTo>
                  <a:cubicBezTo>
                    <a:pt x="615" y="892"/>
                    <a:pt x="536" y="536"/>
                    <a:pt x="496" y="219"/>
                  </a:cubicBezTo>
                  <a:cubicBezTo>
                    <a:pt x="459" y="70"/>
                    <a:pt x="34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2"/>
          <p:cNvSpPr/>
          <p:nvPr/>
        </p:nvSpPr>
        <p:spPr>
          <a:xfrm>
            <a:off x="7966031" y="4679101"/>
            <a:ext cx="463372" cy="34370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2958650">
            <a:off x="8807672" y="4222369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2958650">
            <a:off x="8768763" y="4069785"/>
            <a:ext cx="93398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2958650">
            <a:off x="8478692" y="417596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/>
          <p:nvPr/>
        </p:nvSpPr>
        <p:spPr>
          <a:xfrm rot="3595183">
            <a:off x="276757" y="735840"/>
            <a:ext cx="424747" cy="27157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35108" y="856845"/>
            <a:ext cx="172913" cy="208346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>
            <a:off x="919296" y="206958"/>
            <a:ext cx="244753" cy="251717"/>
            <a:chOff x="6109266" y="2958701"/>
            <a:chExt cx="158099" cy="163114"/>
          </a:xfrm>
        </p:grpSpPr>
        <p:sp>
          <p:nvSpPr>
            <p:cNvPr id="743" name="Google Shape;743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rot="1691686">
            <a:off x="239205" y="1050150"/>
            <a:ext cx="137274" cy="165623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>
            <a:off x="37599" y="43167"/>
            <a:ext cx="807946" cy="651172"/>
            <a:chOff x="309089" y="220930"/>
            <a:chExt cx="808270" cy="653525"/>
          </a:xfrm>
        </p:grpSpPr>
        <p:grpSp>
          <p:nvGrpSpPr>
            <p:cNvPr id="748" name="Google Shape;748;p32"/>
            <p:cNvGrpSpPr/>
            <p:nvPr/>
          </p:nvGrpSpPr>
          <p:grpSpPr>
            <a:xfrm>
              <a:off x="309089" y="296007"/>
              <a:ext cx="808270" cy="578448"/>
              <a:chOff x="4380536" y="-47226"/>
              <a:chExt cx="1409363" cy="1008628"/>
            </a:xfrm>
          </p:grpSpPr>
          <p:sp>
            <p:nvSpPr>
              <p:cNvPr id="749" name="Google Shape;749;p32"/>
              <p:cNvSpPr/>
              <p:nvPr/>
            </p:nvSpPr>
            <p:spPr>
              <a:xfrm>
                <a:off x="4794455" y="120049"/>
                <a:ext cx="827915" cy="686930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8283" extrusionOk="0">
                    <a:moveTo>
                      <a:pt x="5792" y="1"/>
                    </a:moveTo>
                    <a:cubicBezTo>
                      <a:pt x="5229" y="1"/>
                      <a:pt x="4644" y="97"/>
                      <a:pt x="4041" y="281"/>
                    </a:cubicBezTo>
                    <a:cubicBezTo>
                      <a:pt x="3962" y="321"/>
                      <a:pt x="3843" y="439"/>
                      <a:pt x="3843" y="519"/>
                    </a:cubicBezTo>
                    <a:cubicBezTo>
                      <a:pt x="3803" y="994"/>
                      <a:pt x="3764" y="1469"/>
                      <a:pt x="3803" y="1905"/>
                    </a:cubicBezTo>
                    <a:cubicBezTo>
                      <a:pt x="3803" y="2420"/>
                      <a:pt x="4041" y="2895"/>
                      <a:pt x="4477" y="3173"/>
                    </a:cubicBezTo>
                    <a:cubicBezTo>
                      <a:pt x="4634" y="3308"/>
                      <a:pt x="4842" y="3379"/>
                      <a:pt x="5059" y="3379"/>
                    </a:cubicBezTo>
                    <a:cubicBezTo>
                      <a:pt x="5223" y="3379"/>
                      <a:pt x="5392" y="3337"/>
                      <a:pt x="5546" y="3252"/>
                    </a:cubicBezTo>
                    <a:cubicBezTo>
                      <a:pt x="5744" y="3173"/>
                      <a:pt x="5823" y="2935"/>
                      <a:pt x="5744" y="2737"/>
                    </a:cubicBezTo>
                    <a:cubicBezTo>
                      <a:pt x="5685" y="2590"/>
                      <a:pt x="5561" y="2509"/>
                      <a:pt x="5420" y="2509"/>
                    </a:cubicBezTo>
                    <a:cubicBezTo>
                      <a:pt x="5371" y="2509"/>
                      <a:pt x="5320" y="2518"/>
                      <a:pt x="5269" y="2539"/>
                    </a:cubicBezTo>
                    <a:cubicBezTo>
                      <a:pt x="5190" y="2618"/>
                      <a:pt x="5110" y="2737"/>
                      <a:pt x="4992" y="2895"/>
                    </a:cubicBezTo>
                    <a:cubicBezTo>
                      <a:pt x="4912" y="2777"/>
                      <a:pt x="4754" y="2658"/>
                      <a:pt x="4754" y="2578"/>
                    </a:cubicBezTo>
                    <a:cubicBezTo>
                      <a:pt x="4754" y="2420"/>
                      <a:pt x="4833" y="2262"/>
                      <a:pt x="4992" y="2182"/>
                    </a:cubicBezTo>
                    <a:cubicBezTo>
                      <a:pt x="5115" y="2100"/>
                      <a:pt x="5258" y="2060"/>
                      <a:pt x="5401" y="2060"/>
                    </a:cubicBezTo>
                    <a:cubicBezTo>
                      <a:pt x="5672" y="2060"/>
                      <a:pt x="5945" y="2201"/>
                      <a:pt x="6101" y="2460"/>
                    </a:cubicBezTo>
                    <a:cubicBezTo>
                      <a:pt x="6338" y="2856"/>
                      <a:pt x="6219" y="3371"/>
                      <a:pt x="5823" y="3608"/>
                    </a:cubicBezTo>
                    <a:cubicBezTo>
                      <a:pt x="5589" y="3753"/>
                      <a:pt x="5329" y="3823"/>
                      <a:pt x="5071" y="3823"/>
                    </a:cubicBezTo>
                    <a:cubicBezTo>
                      <a:pt x="4763" y="3823"/>
                      <a:pt x="4458" y="3723"/>
                      <a:pt x="4199" y="3529"/>
                    </a:cubicBezTo>
                    <a:cubicBezTo>
                      <a:pt x="3645" y="3133"/>
                      <a:pt x="3328" y="2539"/>
                      <a:pt x="3328" y="1865"/>
                    </a:cubicBezTo>
                    <a:lnTo>
                      <a:pt x="3328" y="677"/>
                    </a:lnTo>
                    <a:cubicBezTo>
                      <a:pt x="2852" y="954"/>
                      <a:pt x="2417" y="1271"/>
                      <a:pt x="2021" y="1628"/>
                    </a:cubicBezTo>
                    <a:cubicBezTo>
                      <a:pt x="1149" y="2380"/>
                      <a:pt x="515" y="3450"/>
                      <a:pt x="317" y="4599"/>
                    </a:cubicBezTo>
                    <a:cubicBezTo>
                      <a:pt x="0" y="5866"/>
                      <a:pt x="476" y="7213"/>
                      <a:pt x="1585" y="7966"/>
                    </a:cubicBezTo>
                    <a:cubicBezTo>
                      <a:pt x="1694" y="8056"/>
                      <a:pt x="1786" y="8106"/>
                      <a:pt x="1873" y="8106"/>
                    </a:cubicBezTo>
                    <a:cubicBezTo>
                      <a:pt x="1976" y="8106"/>
                      <a:pt x="2072" y="8037"/>
                      <a:pt x="2179" y="7887"/>
                    </a:cubicBezTo>
                    <a:cubicBezTo>
                      <a:pt x="2337" y="7688"/>
                      <a:pt x="2496" y="7490"/>
                      <a:pt x="2615" y="7253"/>
                    </a:cubicBezTo>
                    <a:cubicBezTo>
                      <a:pt x="2892" y="6777"/>
                      <a:pt x="2971" y="6262"/>
                      <a:pt x="2932" y="5708"/>
                    </a:cubicBezTo>
                    <a:cubicBezTo>
                      <a:pt x="2932" y="5273"/>
                      <a:pt x="2566" y="4960"/>
                      <a:pt x="2179" y="4960"/>
                    </a:cubicBezTo>
                    <a:cubicBezTo>
                      <a:pt x="2073" y="4960"/>
                      <a:pt x="1965" y="4983"/>
                      <a:pt x="1862" y="5034"/>
                    </a:cubicBezTo>
                    <a:cubicBezTo>
                      <a:pt x="1664" y="5153"/>
                      <a:pt x="1585" y="5391"/>
                      <a:pt x="1704" y="5589"/>
                    </a:cubicBezTo>
                    <a:cubicBezTo>
                      <a:pt x="1760" y="5659"/>
                      <a:pt x="1806" y="5685"/>
                      <a:pt x="1849" y="5685"/>
                    </a:cubicBezTo>
                    <a:cubicBezTo>
                      <a:pt x="1928" y="5685"/>
                      <a:pt x="1998" y="5601"/>
                      <a:pt x="2100" y="5549"/>
                    </a:cubicBezTo>
                    <a:cubicBezTo>
                      <a:pt x="2179" y="5510"/>
                      <a:pt x="2298" y="5510"/>
                      <a:pt x="2377" y="5510"/>
                    </a:cubicBezTo>
                    <a:cubicBezTo>
                      <a:pt x="2377" y="5589"/>
                      <a:pt x="2456" y="5747"/>
                      <a:pt x="2377" y="5827"/>
                    </a:cubicBezTo>
                    <a:cubicBezTo>
                      <a:pt x="2276" y="6029"/>
                      <a:pt x="2062" y="6150"/>
                      <a:pt x="1849" y="6150"/>
                    </a:cubicBezTo>
                    <a:cubicBezTo>
                      <a:pt x="1728" y="6150"/>
                      <a:pt x="1606" y="6111"/>
                      <a:pt x="1506" y="6025"/>
                    </a:cubicBezTo>
                    <a:cubicBezTo>
                      <a:pt x="991" y="5668"/>
                      <a:pt x="1070" y="4916"/>
                      <a:pt x="1585" y="4638"/>
                    </a:cubicBezTo>
                    <a:cubicBezTo>
                      <a:pt x="1780" y="4525"/>
                      <a:pt x="1986" y="4473"/>
                      <a:pt x="2187" y="4473"/>
                    </a:cubicBezTo>
                    <a:cubicBezTo>
                      <a:pt x="2757" y="4473"/>
                      <a:pt x="3279" y="4894"/>
                      <a:pt x="3367" y="5510"/>
                    </a:cubicBezTo>
                    <a:cubicBezTo>
                      <a:pt x="3486" y="6223"/>
                      <a:pt x="3328" y="7015"/>
                      <a:pt x="2892" y="7609"/>
                    </a:cubicBezTo>
                    <a:cubicBezTo>
                      <a:pt x="2734" y="7847"/>
                      <a:pt x="2575" y="8085"/>
                      <a:pt x="2377" y="8283"/>
                    </a:cubicBezTo>
                    <a:cubicBezTo>
                      <a:pt x="2536" y="8283"/>
                      <a:pt x="2694" y="8283"/>
                      <a:pt x="2892" y="8243"/>
                    </a:cubicBezTo>
                    <a:cubicBezTo>
                      <a:pt x="3367" y="8085"/>
                      <a:pt x="3843" y="7807"/>
                      <a:pt x="4239" y="7411"/>
                    </a:cubicBezTo>
                    <a:cubicBezTo>
                      <a:pt x="4477" y="7253"/>
                      <a:pt x="4754" y="7094"/>
                      <a:pt x="5031" y="6975"/>
                    </a:cubicBezTo>
                    <a:cubicBezTo>
                      <a:pt x="5665" y="6698"/>
                      <a:pt x="6299" y="6500"/>
                      <a:pt x="7012" y="6262"/>
                    </a:cubicBezTo>
                    <a:cubicBezTo>
                      <a:pt x="6853" y="6064"/>
                      <a:pt x="6972" y="5985"/>
                      <a:pt x="7091" y="5866"/>
                    </a:cubicBezTo>
                    <a:cubicBezTo>
                      <a:pt x="7408" y="5668"/>
                      <a:pt x="7646" y="5351"/>
                      <a:pt x="7844" y="4995"/>
                    </a:cubicBezTo>
                    <a:cubicBezTo>
                      <a:pt x="7883" y="4876"/>
                      <a:pt x="7962" y="4757"/>
                      <a:pt x="8002" y="4638"/>
                    </a:cubicBezTo>
                    <a:cubicBezTo>
                      <a:pt x="8121" y="4361"/>
                      <a:pt x="8042" y="4084"/>
                      <a:pt x="7804" y="3925"/>
                    </a:cubicBezTo>
                    <a:cubicBezTo>
                      <a:pt x="7727" y="3849"/>
                      <a:pt x="7650" y="3819"/>
                      <a:pt x="7574" y="3819"/>
                    </a:cubicBezTo>
                    <a:cubicBezTo>
                      <a:pt x="7452" y="3819"/>
                      <a:pt x="7331" y="3892"/>
                      <a:pt x="7210" y="3965"/>
                    </a:cubicBezTo>
                    <a:cubicBezTo>
                      <a:pt x="6695" y="4203"/>
                      <a:pt x="6695" y="4282"/>
                      <a:pt x="7091" y="4678"/>
                    </a:cubicBezTo>
                    <a:cubicBezTo>
                      <a:pt x="7131" y="4757"/>
                      <a:pt x="7170" y="4836"/>
                      <a:pt x="7170" y="4916"/>
                    </a:cubicBezTo>
                    <a:cubicBezTo>
                      <a:pt x="7141" y="4974"/>
                      <a:pt x="7049" y="5010"/>
                      <a:pt x="6985" y="5010"/>
                    </a:cubicBezTo>
                    <a:cubicBezTo>
                      <a:pt x="6962" y="5010"/>
                      <a:pt x="6943" y="5005"/>
                      <a:pt x="6933" y="4995"/>
                    </a:cubicBezTo>
                    <a:cubicBezTo>
                      <a:pt x="6734" y="4836"/>
                      <a:pt x="6576" y="4678"/>
                      <a:pt x="6457" y="4440"/>
                    </a:cubicBezTo>
                    <a:cubicBezTo>
                      <a:pt x="6338" y="4203"/>
                      <a:pt x="6418" y="3925"/>
                      <a:pt x="6655" y="3767"/>
                    </a:cubicBezTo>
                    <a:cubicBezTo>
                      <a:pt x="6853" y="3648"/>
                      <a:pt x="7051" y="3529"/>
                      <a:pt x="7289" y="3450"/>
                    </a:cubicBezTo>
                    <a:cubicBezTo>
                      <a:pt x="7398" y="3402"/>
                      <a:pt x="7511" y="3379"/>
                      <a:pt x="7620" y="3379"/>
                    </a:cubicBezTo>
                    <a:cubicBezTo>
                      <a:pt x="7869" y="3379"/>
                      <a:pt x="8102" y="3495"/>
                      <a:pt x="8240" y="3688"/>
                    </a:cubicBezTo>
                    <a:cubicBezTo>
                      <a:pt x="8517" y="4005"/>
                      <a:pt x="8557" y="4440"/>
                      <a:pt x="8398" y="4757"/>
                    </a:cubicBezTo>
                    <a:cubicBezTo>
                      <a:pt x="8160" y="5233"/>
                      <a:pt x="7883" y="5629"/>
                      <a:pt x="7606" y="6104"/>
                    </a:cubicBezTo>
                    <a:cubicBezTo>
                      <a:pt x="8081" y="5866"/>
                      <a:pt x="8517" y="5589"/>
                      <a:pt x="8953" y="5312"/>
                    </a:cubicBezTo>
                    <a:cubicBezTo>
                      <a:pt x="9388" y="4995"/>
                      <a:pt x="9666" y="4559"/>
                      <a:pt x="9785" y="4084"/>
                    </a:cubicBezTo>
                    <a:cubicBezTo>
                      <a:pt x="9983" y="3054"/>
                      <a:pt x="9666" y="1984"/>
                      <a:pt x="8874" y="1271"/>
                    </a:cubicBezTo>
                    <a:cubicBezTo>
                      <a:pt x="7972" y="397"/>
                      <a:pt x="6929" y="1"/>
                      <a:pt x="5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4610510" y="130167"/>
                <a:ext cx="459944" cy="70293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8476" extrusionOk="0">
                    <a:moveTo>
                      <a:pt x="5387" y="1"/>
                    </a:moveTo>
                    <a:cubicBezTo>
                      <a:pt x="5348" y="1"/>
                      <a:pt x="5308" y="1"/>
                      <a:pt x="5269" y="40"/>
                    </a:cubicBezTo>
                    <a:cubicBezTo>
                      <a:pt x="3288" y="674"/>
                      <a:pt x="1624" y="2060"/>
                      <a:pt x="673" y="3883"/>
                    </a:cubicBezTo>
                    <a:cubicBezTo>
                      <a:pt x="0" y="4992"/>
                      <a:pt x="0" y="6338"/>
                      <a:pt x="673" y="7448"/>
                    </a:cubicBezTo>
                    <a:cubicBezTo>
                      <a:pt x="1083" y="8103"/>
                      <a:pt x="1794" y="8476"/>
                      <a:pt x="2533" y="8476"/>
                    </a:cubicBezTo>
                    <a:cubicBezTo>
                      <a:pt x="2866" y="8476"/>
                      <a:pt x="3205" y="8400"/>
                      <a:pt x="3526" y="8240"/>
                    </a:cubicBezTo>
                    <a:lnTo>
                      <a:pt x="3526" y="8200"/>
                    </a:lnTo>
                    <a:lnTo>
                      <a:pt x="3288" y="8042"/>
                    </a:lnTo>
                    <a:cubicBezTo>
                      <a:pt x="2535" y="7448"/>
                      <a:pt x="2060" y="6537"/>
                      <a:pt x="2020" y="5586"/>
                    </a:cubicBezTo>
                    <a:cubicBezTo>
                      <a:pt x="1901" y="3566"/>
                      <a:pt x="2852" y="2060"/>
                      <a:pt x="4357" y="832"/>
                    </a:cubicBezTo>
                    <a:cubicBezTo>
                      <a:pt x="4714" y="555"/>
                      <a:pt x="5110" y="317"/>
                      <a:pt x="5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655134" y="130167"/>
                <a:ext cx="134765" cy="82186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91" extrusionOk="0">
                    <a:moveTo>
                      <a:pt x="1427" y="1"/>
                    </a:moveTo>
                    <a:cubicBezTo>
                      <a:pt x="1308" y="1"/>
                      <a:pt x="1229" y="40"/>
                      <a:pt x="1150" y="119"/>
                    </a:cubicBezTo>
                    <a:cubicBezTo>
                      <a:pt x="793" y="278"/>
                      <a:pt x="476" y="436"/>
                      <a:pt x="159" y="595"/>
                    </a:cubicBezTo>
                    <a:cubicBezTo>
                      <a:pt x="120" y="634"/>
                      <a:pt x="1" y="753"/>
                      <a:pt x="40" y="832"/>
                    </a:cubicBezTo>
                    <a:cubicBezTo>
                      <a:pt x="40" y="872"/>
                      <a:pt x="159" y="951"/>
                      <a:pt x="199" y="991"/>
                    </a:cubicBezTo>
                    <a:cubicBezTo>
                      <a:pt x="714" y="872"/>
                      <a:pt x="1189" y="634"/>
                      <a:pt x="1585" y="278"/>
                    </a:cubicBezTo>
                    <a:cubicBezTo>
                      <a:pt x="1625" y="238"/>
                      <a:pt x="1625" y="159"/>
                      <a:pt x="1625" y="80"/>
                    </a:cubicBezTo>
                    <a:cubicBezTo>
                      <a:pt x="1546" y="1"/>
                      <a:pt x="1466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4571033" y="59343"/>
                <a:ext cx="1094046" cy="812407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9796" extrusionOk="0">
                    <a:moveTo>
                      <a:pt x="8448" y="755"/>
                    </a:moveTo>
                    <a:cubicBezTo>
                      <a:pt x="9588" y="755"/>
                      <a:pt x="10640" y="1168"/>
                      <a:pt x="11568" y="2043"/>
                    </a:cubicBezTo>
                    <a:cubicBezTo>
                      <a:pt x="12320" y="2716"/>
                      <a:pt x="12677" y="3786"/>
                      <a:pt x="12479" y="4816"/>
                    </a:cubicBezTo>
                    <a:cubicBezTo>
                      <a:pt x="12360" y="5291"/>
                      <a:pt x="12082" y="5727"/>
                      <a:pt x="11647" y="6044"/>
                    </a:cubicBezTo>
                    <a:cubicBezTo>
                      <a:pt x="11211" y="6321"/>
                      <a:pt x="10775" y="6598"/>
                      <a:pt x="10300" y="6836"/>
                    </a:cubicBezTo>
                    <a:cubicBezTo>
                      <a:pt x="10577" y="6361"/>
                      <a:pt x="10854" y="5965"/>
                      <a:pt x="11092" y="5489"/>
                    </a:cubicBezTo>
                    <a:cubicBezTo>
                      <a:pt x="11251" y="5133"/>
                      <a:pt x="11211" y="4737"/>
                      <a:pt x="10934" y="4420"/>
                    </a:cubicBezTo>
                    <a:cubicBezTo>
                      <a:pt x="10796" y="4227"/>
                      <a:pt x="10563" y="4111"/>
                      <a:pt x="10314" y="4111"/>
                    </a:cubicBezTo>
                    <a:cubicBezTo>
                      <a:pt x="10205" y="4111"/>
                      <a:pt x="10092" y="4134"/>
                      <a:pt x="9983" y="4182"/>
                    </a:cubicBezTo>
                    <a:cubicBezTo>
                      <a:pt x="9785" y="4261"/>
                      <a:pt x="9547" y="4380"/>
                      <a:pt x="9349" y="4499"/>
                    </a:cubicBezTo>
                    <a:cubicBezTo>
                      <a:pt x="9151" y="4657"/>
                      <a:pt x="9032" y="4935"/>
                      <a:pt x="9151" y="5172"/>
                    </a:cubicBezTo>
                    <a:cubicBezTo>
                      <a:pt x="9270" y="5370"/>
                      <a:pt x="9428" y="5568"/>
                      <a:pt x="9627" y="5727"/>
                    </a:cubicBezTo>
                    <a:cubicBezTo>
                      <a:pt x="9627" y="5727"/>
                      <a:pt x="9825" y="5727"/>
                      <a:pt x="9864" y="5648"/>
                    </a:cubicBezTo>
                    <a:cubicBezTo>
                      <a:pt x="9864" y="5568"/>
                      <a:pt x="9864" y="5450"/>
                      <a:pt x="9785" y="5410"/>
                    </a:cubicBezTo>
                    <a:cubicBezTo>
                      <a:pt x="9428" y="5014"/>
                      <a:pt x="9428" y="4895"/>
                      <a:pt x="9904" y="4697"/>
                    </a:cubicBezTo>
                    <a:cubicBezTo>
                      <a:pt x="10033" y="4619"/>
                      <a:pt x="10163" y="4541"/>
                      <a:pt x="10293" y="4541"/>
                    </a:cubicBezTo>
                    <a:cubicBezTo>
                      <a:pt x="10361" y="4541"/>
                      <a:pt x="10430" y="4563"/>
                      <a:pt x="10498" y="4618"/>
                    </a:cubicBezTo>
                    <a:cubicBezTo>
                      <a:pt x="10736" y="4816"/>
                      <a:pt x="10815" y="5093"/>
                      <a:pt x="10696" y="5370"/>
                    </a:cubicBezTo>
                    <a:cubicBezTo>
                      <a:pt x="10656" y="5489"/>
                      <a:pt x="10577" y="5608"/>
                      <a:pt x="10538" y="5727"/>
                    </a:cubicBezTo>
                    <a:cubicBezTo>
                      <a:pt x="10340" y="6083"/>
                      <a:pt x="10102" y="6400"/>
                      <a:pt x="9785" y="6638"/>
                    </a:cubicBezTo>
                    <a:cubicBezTo>
                      <a:pt x="9666" y="6717"/>
                      <a:pt x="9547" y="6796"/>
                      <a:pt x="9706" y="6994"/>
                    </a:cubicBezTo>
                    <a:cubicBezTo>
                      <a:pt x="9032" y="7232"/>
                      <a:pt x="8359" y="7470"/>
                      <a:pt x="7725" y="7707"/>
                    </a:cubicBezTo>
                    <a:cubicBezTo>
                      <a:pt x="7448" y="7826"/>
                      <a:pt x="7171" y="7985"/>
                      <a:pt x="6933" y="8183"/>
                    </a:cubicBezTo>
                    <a:cubicBezTo>
                      <a:pt x="6537" y="8539"/>
                      <a:pt x="6101" y="8817"/>
                      <a:pt x="5586" y="9015"/>
                    </a:cubicBezTo>
                    <a:cubicBezTo>
                      <a:pt x="5428" y="9015"/>
                      <a:pt x="5269" y="9054"/>
                      <a:pt x="5071" y="9054"/>
                    </a:cubicBezTo>
                    <a:cubicBezTo>
                      <a:pt x="5269" y="8817"/>
                      <a:pt x="5428" y="8619"/>
                      <a:pt x="5586" y="8381"/>
                    </a:cubicBezTo>
                    <a:cubicBezTo>
                      <a:pt x="6022" y="7747"/>
                      <a:pt x="6180" y="6994"/>
                      <a:pt x="6061" y="6242"/>
                    </a:cubicBezTo>
                    <a:cubicBezTo>
                      <a:pt x="5973" y="5622"/>
                      <a:pt x="5445" y="5222"/>
                      <a:pt x="4886" y="5222"/>
                    </a:cubicBezTo>
                    <a:cubicBezTo>
                      <a:pt x="4695" y="5222"/>
                      <a:pt x="4500" y="5269"/>
                      <a:pt x="4318" y="5370"/>
                    </a:cubicBezTo>
                    <a:cubicBezTo>
                      <a:pt x="3764" y="5687"/>
                      <a:pt x="3724" y="6400"/>
                      <a:pt x="4200" y="6796"/>
                    </a:cubicBezTo>
                    <a:cubicBezTo>
                      <a:pt x="4313" y="6867"/>
                      <a:pt x="4436" y="6902"/>
                      <a:pt x="4557" y="6902"/>
                    </a:cubicBezTo>
                    <a:cubicBezTo>
                      <a:pt x="4774" y="6902"/>
                      <a:pt x="4983" y="6788"/>
                      <a:pt x="5111" y="6559"/>
                    </a:cubicBezTo>
                    <a:cubicBezTo>
                      <a:pt x="5150" y="6479"/>
                      <a:pt x="5111" y="6361"/>
                      <a:pt x="5111" y="6242"/>
                    </a:cubicBezTo>
                    <a:cubicBezTo>
                      <a:pt x="4992" y="6242"/>
                      <a:pt x="4913" y="6242"/>
                      <a:pt x="4794" y="6281"/>
                    </a:cubicBezTo>
                    <a:cubicBezTo>
                      <a:pt x="4717" y="6333"/>
                      <a:pt x="4640" y="6434"/>
                      <a:pt x="4563" y="6434"/>
                    </a:cubicBezTo>
                    <a:cubicBezTo>
                      <a:pt x="4521" y="6434"/>
                      <a:pt x="4479" y="6405"/>
                      <a:pt x="4437" y="6321"/>
                    </a:cubicBezTo>
                    <a:cubicBezTo>
                      <a:pt x="4279" y="6163"/>
                      <a:pt x="4358" y="5885"/>
                      <a:pt x="4556" y="5806"/>
                    </a:cubicBezTo>
                    <a:cubicBezTo>
                      <a:pt x="4669" y="5740"/>
                      <a:pt x="4789" y="5710"/>
                      <a:pt x="4907" y="5710"/>
                    </a:cubicBezTo>
                    <a:cubicBezTo>
                      <a:pt x="5283" y="5710"/>
                      <a:pt x="5635" y="6017"/>
                      <a:pt x="5665" y="6440"/>
                    </a:cubicBezTo>
                    <a:cubicBezTo>
                      <a:pt x="5705" y="6994"/>
                      <a:pt x="5586" y="7509"/>
                      <a:pt x="5348" y="7985"/>
                    </a:cubicBezTo>
                    <a:cubicBezTo>
                      <a:pt x="5190" y="8222"/>
                      <a:pt x="5071" y="8420"/>
                      <a:pt x="4913" y="8619"/>
                    </a:cubicBezTo>
                    <a:cubicBezTo>
                      <a:pt x="4784" y="8769"/>
                      <a:pt x="4690" y="8838"/>
                      <a:pt x="4587" y="8838"/>
                    </a:cubicBezTo>
                    <a:cubicBezTo>
                      <a:pt x="4500" y="8838"/>
                      <a:pt x="4406" y="8788"/>
                      <a:pt x="4279" y="8698"/>
                    </a:cubicBezTo>
                    <a:cubicBezTo>
                      <a:pt x="3209" y="7945"/>
                      <a:pt x="2694" y="6638"/>
                      <a:pt x="3011" y="5370"/>
                    </a:cubicBezTo>
                    <a:cubicBezTo>
                      <a:pt x="3249" y="4182"/>
                      <a:pt x="3843" y="3152"/>
                      <a:pt x="4715" y="2360"/>
                    </a:cubicBezTo>
                    <a:cubicBezTo>
                      <a:pt x="5150" y="2003"/>
                      <a:pt x="5546" y="1686"/>
                      <a:pt x="6022" y="1409"/>
                    </a:cubicBezTo>
                    <a:lnTo>
                      <a:pt x="6022" y="2597"/>
                    </a:lnTo>
                    <a:cubicBezTo>
                      <a:pt x="6022" y="3271"/>
                      <a:pt x="6339" y="3865"/>
                      <a:pt x="6893" y="4261"/>
                    </a:cubicBezTo>
                    <a:cubicBezTo>
                      <a:pt x="7130" y="4455"/>
                      <a:pt x="7438" y="4555"/>
                      <a:pt x="7752" y="4555"/>
                    </a:cubicBezTo>
                    <a:cubicBezTo>
                      <a:pt x="8015" y="4555"/>
                      <a:pt x="8283" y="4485"/>
                      <a:pt x="8517" y="4340"/>
                    </a:cubicBezTo>
                    <a:cubicBezTo>
                      <a:pt x="8913" y="4103"/>
                      <a:pt x="9032" y="3588"/>
                      <a:pt x="8795" y="3192"/>
                    </a:cubicBezTo>
                    <a:cubicBezTo>
                      <a:pt x="8639" y="2933"/>
                      <a:pt x="8366" y="2792"/>
                      <a:pt x="8084" y="2792"/>
                    </a:cubicBezTo>
                    <a:cubicBezTo>
                      <a:pt x="7935" y="2792"/>
                      <a:pt x="7783" y="2832"/>
                      <a:pt x="7646" y="2914"/>
                    </a:cubicBezTo>
                    <a:cubicBezTo>
                      <a:pt x="7527" y="2994"/>
                      <a:pt x="7448" y="3152"/>
                      <a:pt x="7448" y="3310"/>
                    </a:cubicBezTo>
                    <a:cubicBezTo>
                      <a:pt x="7448" y="3390"/>
                      <a:pt x="7606" y="3509"/>
                      <a:pt x="7686" y="3627"/>
                    </a:cubicBezTo>
                    <a:cubicBezTo>
                      <a:pt x="7804" y="3469"/>
                      <a:pt x="7844" y="3310"/>
                      <a:pt x="7963" y="3271"/>
                    </a:cubicBezTo>
                    <a:cubicBezTo>
                      <a:pt x="8004" y="3250"/>
                      <a:pt x="8050" y="3241"/>
                      <a:pt x="8097" y="3241"/>
                    </a:cubicBezTo>
                    <a:cubicBezTo>
                      <a:pt x="8231" y="3241"/>
                      <a:pt x="8369" y="3322"/>
                      <a:pt x="8399" y="3469"/>
                    </a:cubicBezTo>
                    <a:cubicBezTo>
                      <a:pt x="8478" y="3667"/>
                      <a:pt x="8399" y="3905"/>
                      <a:pt x="8240" y="3984"/>
                    </a:cubicBezTo>
                    <a:cubicBezTo>
                      <a:pt x="8086" y="4069"/>
                      <a:pt x="7917" y="4111"/>
                      <a:pt x="7749" y="4111"/>
                    </a:cubicBezTo>
                    <a:cubicBezTo>
                      <a:pt x="7529" y="4111"/>
                      <a:pt x="7311" y="4040"/>
                      <a:pt x="7131" y="3905"/>
                    </a:cubicBezTo>
                    <a:cubicBezTo>
                      <a:pt x="6735" y="3627"/>
                      <a:pt x="6458" y="3152"/>
                      <a:pt x="6458" y="2637"/>
                    </a:cubicBezTo>
                    <a:cubicBezTo>
                      <a:pt x="6458" y="2201"/>
                      <a:pt x="6458" y="1726"/>
                      <a:pt x="6537" y="1290"/>
                    </a:cubicBezTo>
                    <a:cubicBezTo>
                      <a:pt x="6537" y="1211"/>
                      <a:pt x="6616" y="1092"/>
                      <a:pt x="6695" y="1053"/>
                    </a:cubicBezTo>
                    <a:cubicBezTo>
                      <a:pt x="7298" y="856"/>
                      <a:pt x="7884" y="755"/>
                      <a:pt x="8448" y="755"/>
                    </a:cubicBezTo>
                    <a:close/>
                    <a:moveTo>
                      <a:pt x="5982" y="855"/>
                    </a:moveTo>
                    <a:cubicBezTo>
                      <a:pt x="5586" y="1132"/>
                      <a:pt x="5190" y="1369"/>
                      <a:pt x="4833" y="1686"/>
                    </a:cubicBezTo>
                    <a:cubicBezTo>
                      <a:pt x="3328" y="2875"/>
                      <a:pt x="2377" y="4420"/>
                      <a:pt x="2496" y="6440"/>
                    </a:cubicBezTo>
                    <a:cubicBezTo>
                      <a:pt x="2536" y="7391"/>
                      <a:pt x="3011" y="8302"/>
                      <a:pt x="3764" y="8856"/>
                    </a:cubicBezTo>
                    <a:lnTo>
                      <a:pt x="3962" y="9054"/>
                    </a:lnTo>
                    <a:lnTo>
                      <a:pt x="3962" y="9094"/>
                    </a:lnTo>
                    <a:cubicBezTo>
                      <a:pt x="3657" y="9253"/>
                      <a:pt x="3328" y="9329"/>
                      <a:pt x="3003" y="9329"/>
                    </a:cubicBezTo>
                    <a:cubicBezTo>
                      <a:pt x="2274" y="9329"/>
                      <a:pt x="1560" y="8947"/>
                      <a:pt x="1149" y="8262"/>
                    </a:cubicBezTo>
                    <a:cubicBezTo>
                      <a:pt x="476" y="7192"/>
                      <a:pt x="476" y="5806"/>
                      <a:pt x="1149" y="4737"/>
                    </a:cubicBezTo>
                    <a:cubicBezTo>
                      <a:pt x="2100" y="2875"/>
                      <a:pt x="3764" y="1488"/>
                      <a:pt x="5745" y="855"/>
                    </a:cubicBezTo>
                    <a:close/>
                    <a:moveTo>
                      <a:pt x="7647" y="1"/>
                    </a:moveTo>
                    <a:cubicBezTo>
                      <a:pt x="7540" y="1"/>
                      <a:pt x="7431" y="23"/>
                      <a:pt x="7329" y="23"/>
                    </a:cubicBezTo>
                    <a:cubicBezTo>
                      <a:pt x="4715" y="340"/>
                      <a:pt x="2377" y="1805"/>
                      <a:pt x="991" y="4063"/>
                    </a:cubicBezTo>
                    <a:cubicBezTo>
                      <a:pt x="238" y="5093"/>
                      <a:pt x="1" y="6400"/>
                      <a:pt x="318" y="7628"/>
                    </a:cubicBezTo>
                    <a:cubicBezTo>
                      <a:pt x="669" y="8970"/>
                      <a:pt x="1690" y="9796"/>
                      <a:pt x="2902" y="9796"/>
                    </a:cubicBezTo>
                    <a:cubicBezTo>
                      <a:pt x="3194" y="9796"/>
                      <a:pt x="3497" y="9748"/>
                      <a:pt x="3804" y="9648"/>
                    </a:cubicBezTo>
                    <a:cubicBezTo>
                      <a:pt x="4002" y="9569"/>
                      <a:pt x="4200" y="9450"/>
                      <a:pt x="4437" y="9332"/>
                    </a:cubicBezTo>
                    <a:lnTo>
                      <a:pt x="4556" y="9371"/>
                    </a:lnTo>
                    <a:cubicBezTo>
                      <a:pt x="4801" y="9472"/>
                      <a:pt x="5051" y="9520"/>
                      <a:pt x="5298" y="9520"/>
                    </a:cubicBezTo>
                    <a:cubicBezTo>
                      <a:pt x="5732" y="9520"/>
                      <a:pt x="6158" y="9371"/>
                      <a:pt x="6537" y="9094"/>
                    </a:cubicBezTo>
                    <a:cubicBezTo>
                      <a:pt x="6814" y="8896"/>
                      <a:pt x="7091" y="8658"/>
                      <a:pt x="7369" y="8420"/>
                    </a:cubicBezTo>
                    <a:cubicBezTo>
                      <a:pt x="7487" y="8341"/>
                      <a:pt x="7606" y="8262"/>
                      <a:pt x="7725" y="8183"/>
                    </a:cubicBezTo>
                    <a:cubicBezTo>
                      <a:pt x="8517" y="7906"/>
                      <a:pt x="9349" y="7668"/>
                      <a:pt x="10141" y="7351"/>
                    </a:cubicBezTo>
                    <a:cubicBezTo>
                      <a:pt x="10696" y="7153"/>
                      <a:pt x="11251" y="6876"/>
                      <a:pt x="11726" y="6559"/>
                    </a:cubicBezTo>
                    <a:cubicBezTo>
                      <a:pt x="12360" y="6202"/>
                      <a:pt x="12795" y="5568"/>
                      <a:pt x="12914" y="4895"/>
                    </a:cubicBezTo>
                    <a:cubicBezTo>
                      <a:pt x="13192" y="3667"/>
                      <a:pt x="12795" y="2439"/>
                      <a:pt x="11884" y="1647"/>
                    </a:cubicBezTo>
                    <a:cubicBezTo>
                      <a:pt x="10894" y="617"/>
                      <a:pt x="9627" y="300"/>
                      <a:pt x="8280" y="221"/>
                    </a:cubicBezTo>
                    <a:lnTo>
                      <a:pt x="8042" y="221"/>
                    </a:lnTo>
                    <a:cubicBezTo>
                      <a:pt x="7929" y="40"/>
                      <a:pt x="7790" y="1"/>
                      <a:pt x="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408740" y="-47226"/>
                <a:ext cx="65848" cy="12489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4771483" y="-34123"/>
                <a:ext cx="75634" cy="12497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507" extrusionOk="0">
                    <a:moveTo>
                      <a:pt x="79" y="1"/>
                    </a:moveTo>
                    <a:cubicBezTo>
                      <a:pt x="40" y="40"/>
                      <a:pt x="0" y="159"/>
                      <a:pt x="40" y="199"/>
                    </a:cubicBezTo>
                    <a:cubicBezTo>
                      <a:pt x="198" y="595"/>
                      <a:pt x="396" y="991"/>
                      <a:pt x="594" y="1348"/>
                    </a:cubicBezTo>
                    <a:cubicBezTo>
                      <a:pt x="673" y="1427"/>
                      <a:pt x="792" y="1467"/>
                      <a:pt x="911" y="1506"/>
                    </a:cubicBezTo>
                    <a:cubicBezTo>
                      <a:pt x="832" y="991"/>
                      <a:pt x="594" y="476"/>
                      <a:pt x="277" y="40"/>
                    </a:cubicBezTo>
                    <a:cubicBezTo>
                      <a:pt x="198" y="1"/>
                      <a:pt x="159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4531640" y="882451"/>
                <a:ext cx="78952" cy="78952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674" y="1"/>
                    </a:moveTo>
                    <a:cubicBezTo>
                      <a:pt x="317" y="159"/>
                      <a:pt x="40" y="516"/>
                      <a:pt x="0" y="872"/>
                    </a:cubicBezTo>
                    <a:lnTo>
                      <a:pt x="80" y="951"/>
                    </a:lnTo>
                    <a:cubicBezTo>
                      <a:pt x="357" y="753"/>
                      <a:pt x="634" y="516"/>
                      <a:pt x="911" y="278"/>
                    </a:cubicBezTo>
                    <a:cubicBezTo>
                      <a:pt x="951" y="238"/>
                      <a:pt x="951" y="159"/>
                      <a:pt x="911" y="80"/>
                    </a:cubicBezTo>
                    <a:cubicBezTo>
                      <a:pt x="832" y="40"/>
                      <a:pt x="753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4475743" y="294457"/>
                <a:ext cx="144634" cy="4934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595" extrusionOk="0">
                    <a:moveTo>
                      <a:pt x="476" y="0"/>
                    </a:moveTo>
                    <a:cubicBezTo>
                      <a:pt x="318" y="0"/>
                      <a:pt x="159" y="0"/>
                      <a:pt x="41" y="40"/>
                    </a:cubicBezTo>
                    <a:cubicBezTo>
                      <a:pt x="41" y="79"/>
                      <a:pt x="1" y="119"/>
                      <a:pt x="1" y="159"/>
                    </a:cubicBezTo>
                    <a:cubicBezTo>
                      <a:pt x="80" y="198"/>
                      <a:pt x="159" y="277"/>
                      <a:pt x="239" y="317"/>
                    </a:cubicBezTo>
                    <a:cubicBezTo>
                      <a:pt x="635" y="396"/>
                      <a:pt x="1031" y="515"/>
                      <a:pt x="1467" y="594"/>
                    </a:cubicBezTo>
                    <a:cubicBezTo>
                      <a:pt x="1546" y="594"/>
                      <a:pt x="1665" y="515"/>
                      <a:pt x="1744" y="475"/>
                    </a:cubicBezTo>
                    <a:cubicBezTo>
                      <a:pt x="1665" y="396"/>
                      <a:pt x="1625" y="238"/>
                      <a:pt x="1506" y="238"/>
                    </a:cubicBezTo>
                    <a:cubicBezTo>
                      <a:pt x="1189" y="119"/>
                      <a:pt x="833" y="4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4380536" y="567057"/>
                <a:ext cx="134765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413" extrusionOk="0">
                    <a:moveTo>
                      <a:pt x="1426" y="1"/>
                    </a:moveTo>
                    <a:cubicBezTo>
                      <a:pt x="1149" y="1"/>
                      <a:pt x="872" y="1"/>
                      <a:pt x="594" y="41"/>
                    </a:cubicBezTo>
                    <a:cubicBezTo>
                      <a:pt x="396" y="41"/>
                      <a:pt x="198" y="120"/>
                      <a:pt x="0" y="159"/>
                    </a:cubicBezTo>
                    <a:cubicBezTo>
                      <a:pt x="328" y="324"/>
                      <a:pt x="675" y="412"/>
                      <a:pt x="1028" y="412"/>
                    </a:cubicBezTo>
                    <a:cubicBezTo>
                      <a:pt x="1187" y="412"/>
                      <a:pt x="1346" y="394"/>
                      <a:pt x="1505" y="357"/>
                    </a:cubicBezTo>
                    <a:cubicBezTo>
                      <a:pt x="1545" y="318"/>
                      <a:pt x="1624" y="239"/>
                      <a:pt x="1585" y="199"/>
                    </a:cubicBezTo>
                    <a:cubicBezTo>
                      <a:pt x="1585" y="159"/>
                      <a:pt x="1505" y="1"/>
                      <a:pt x="1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8" name="Google Shape;758;p32"/>
            <p:cNvSpPr/>
            <p:nvPr/>
          </p:nvSpPr>
          <p:spPr>
            <a:xfrm rot="-821489">
              <a:off x="694339" y="224382"/>
              <a:ext cx="37764" cy="71628"/>
            </a:xfrm>
            <a:custGeom>
              <a:avLst/>
              <a:gdLst/>
              <a:ahLst/>
              <a:cxnLst/>
              <a:rect l="l" t="t" r="r" b="b"/>
              <a:pathLst>
                <a:path w="794" h="1506" extrusionOk="0">
                  <a:moveTo>
                    <a:pt x="714" y="0"/>
                  </a:moveTo>
                  <a:cubicBezTo>
                    <a:pt x="635" y="119"/>
                    <a:pt x="516" y="198"/>
                    <a:pt x="437" y="278"/>
                  </a:cubicBezTo>
                  <a:cubicBezTo>
                    <a:pt x="278" y="595"/>
                    <a:pt x="159" y="872"/>
                    <a:pt x="40" y="1189"/>
                  </a:cubicBezTo>
                  <a:cubicBezTo>
                    <a:pt x="1" y="1268"/>
                    <a:pt x="80" y="1387"/>
                    <a:pt x="80" y="1506"/>
                  </a:cubicBezTo>
                  <a:cubicBezTo>
                    <a:pt x="199" y="1466"/>
                    <a:pt x="357" y="1426"/>
                    <a:pt x="397" y="1347"/>
                  </a:cubicBezTo>
                  <a:cubicBezTo>
                    <a:pt x="555" y="991"/>
                    <a:pt x="674" y="674"/>
                    <a:pt x="753" y="357"/>
                  </a:cubicBezTo>
                  <a:cubicBezTo>
                    <a:pt x="793" y="238"/>
                    <a:pt x="793" y="119"/>
                    <a:pt x="753" y="4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2"/>
          <p:cNvGrpSpPr/>
          <p:nvPr/>
        </p:nvGrpSpPr>
        <p:grpSpPr>
          <a:xfrm rot="438">
            <a:off x="157039" y="4329158"/>
            <a:ext cx="301594" cy="657139"/>
            <a:chOff x="3802335" y="3241869"/>
            <a:chExt cx="384392" cy="837867"/>
          </a:xfrm>
        </p:grpSpPr>
        <p:sp>
          <p:nvSpPr>
            <p:cNvPr id="760" name="Google Shape;760;p32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2"/>
          <p:cNvGrpSpPr/>
          <p:nvPr/>
        </p:nvGrpSpPr>
        <p:grpSpPr>
          <a:xfrm flipH="1">
            <a:off x="8504992" y="351844"/>
            <a:ext cx="517889" cy="662049"/>
            <a:chOff x="4444590" y="1528318"/>
            <a:chExt cx="2618243" cy="3347064"/>
          </a:xfrm>
        </p:grpSpPr>
        <p:sp>
          <p:nvSpPr>
            <p:cNvPr id="768" name="Google Shape;768;p32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2"/>
          <p:cNvGrpSpPr/>
          <p:nvPr/>
        </p:nvGrpSpPr>
        <p:grpSpPr>
          <a:xfrm rot="4320658">
            <a:off x="8308201" y="15431"/>
            <a:ext cx="244749" cy="251723"/>
            <a:chOff x="6109266" y="2958701"/>
            <a:chExt cx="158099" cy="163114"/>
          </a:xfrm>
        </p:grpSpPr>
        <p:sp>
          <p:nvSpPr>
            <p:cNvPr id="781" name="Google Shape;781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2"/>
          <p:cNvGrpSpPr/>
          <p:nvPr/>
        </p:nvGrpSpPr>
        <p:grpSpPr>
          <a:xfrm>
            <a:off x="87255" y="4080528"/>
            <a:ext cx="268572" cy="248618"/>
            <a:chOff x="1412390" y="2258211"/>
            <a:chExt cx="620689" cy="574573"/>
          </a:xfrm>
        </p:grpSpPr>
        <p:sp>
          <p:nvSpPr>
            <p:cNvPr id="785" name="Google Shape;785;p32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268775" y="3868979"/>
            <a:ext cx="345593" cy="25634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982657" y="4797016"/>
            <a:ext cx="125516" cy="13243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905073" y="4946608"/>
            <a:ext cx="76054" cy="70163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2"/>
          <p:cNvSpPr/>
          <p:nvPr/>
        </p:nvSpPr>
        <p:spPr>
          <a:xfrm rot="-6435031">
            <a:off x="8685253" y="1065433"/>
            <a:ext cx="260437" cy="352922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2"/>
          <p:cNvSpPr/>
          <p:nvPr/>
        </p:nvSpPr>
        <p:spPr>
          <a:xfrm>
            <a:off x="8156001" y="175854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8098549" y="319483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"/>
          <p:cNvSpPr/>
          <p:nvPr/>
        </p:nvSpPr>
        <p:spPr>
          <a:xfrm rot="1790084">
            <a:off x="8738953" y="81612"/>
            <a:ext cx="331694" cy="280529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32"/>
          <p:cNvGrpSpPr/>
          <p:nvPr/>
        </p:nvGrpSpPr>
        <p:grpSpPr>
          <a:xfrm rot="9322877">
            <a:off x="532795" y="4326070"/>
            <a:ext cx="177560" cy="196388"/>
            <a:chOff x="5414907" y="2017485"/>
            <a:chExt cx="220338" cy="243702"/>
          </a:xfrm>
        </p:grpSpPr>
        <p:sp>
          <p:nvSpPr>
            <p:cNvPr id="796" name="Google Shape;796;p32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32"/>
          <p:cNvSpPr/>
          <p:nvPr/>
        </p:nvSpPr>
        <p:spPr>
          <a:xfrm>
            <a:off x="516601" y="4679108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/>
          <p:nvPr/>
        </p:nvSpPr>
        <p:spPr>
          <a:xfrm rot="10603370">
            <a:off x="7954482" y="67838"/>
            <a:ext cx="417288" cy="26636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3"/>
          <p:cNvSpPr/>
          <p:nvPr/>
        </p:nvSpPr>
        <p:spPr>
          <a:xfrm rot="-8617878" flipH="1">
            <a:off x="8574420" y="304226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3"/>
          <p:cNvSpPr/>
          <p:nvPr/>
        </p:nvSpPr>
        <p:spPr>
          <a:xfrm rot="-8617878" flipH="1">
            <a:off x="8851123" y="100622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3"/>
          <p:cNvGrpSpPr/>
          <p:nvPr/>
        </p:nvGrpSpPr>
        <p:grpSpPr>
          <a:xfrm rot="-3217784" flipH="1">
            <a:off x="8464266" y="568401"/>
            <a:ext cx="158098" cy="163113"/>
            <a:chOff x="6109266" y="2958701"/>
            <a:chExt cx="158099" cy="163114"/>
          </a:xfrm>
        </p:grpSpPr>
        <p:sp>
          <p:nvSpPr>
            <p:cNvPr id="805" name="Google Shape;805;p33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3"/>
          <p:cNvSpPr/>
          <p:nvPr/>
        </p:nvSpPr>
        <p:spPr>
          <a:xfrm rot="-3216764" flipH="1">
            <a:off x="8761083" y="120379"/>
            <a:ext cx="312293" cy="30210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1148084" y="4868966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74603" y="4067844"/>
            <a:ext cx="252794" cy="279648"/>
            <a:chOff x="5414907" y="2017485"/>
            <a:chExt cx="220338" cy="243702"/>
          </a:xfrm>
        </p:grpSpPr>
        <p:sp>
          <p:nvSpPr>
            <p:cNvPr id="811" name="Google Shape;811;p33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3"/>
          <p:cNvSpPr/>
          <p:nvPr/>
        </p:nvSpPr>
        <p:spPr>
          <a:xfrm rot="899883">
            <a:off x="649926" y="4736559"/>
            <a:ext cx="250449" cy="338124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393888" y="4259706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3"/>
          <p:cNvGrpSpPr/>
          <p:nvPr/>
        </p:nvGrpSpPr>
        <p:grpSpPr>
          <a:xfrm>
            <a:off x="8194450" y="178806"/>
            <a:ext cx="284524" cy="263384"/>
            <a:chOff x="1412390" y="2258211"/>
            <a:chExt cx="620689" cy="574573"/>
          </a:xfrm>
        </p:grpSpPr>
        <p:sp>
          <p:nvSpPr>
            <p:cNvPr id="817" name="Google Shape;817;p33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3"/>
          <p:cNvSpPr/>
          <p:nvPr/>
        </p:nvSpPr>
        <p:spPr>
          <a:xfrm rot="-10646460">
            <a:off x="7660188" y="125592"/>
            <a:ext cx="216057" cy="291692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/>
          <p:nvPr/>
        </p:nvSpPr>
        <p:spPr>
          <a:xfrm>
            <a:off x="8524498" y="56124"/>
            <a:ext cx="132980" cy="140311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3"/>
          <p:cNvSpPr/>
          <p:nvPr/>
        </p:nvSpPr>
        <p:spPr>
          <a:xfrm rot="2103638" flipH="1">
            <a:off x="8471487" y="885747"/>
            <a:ext cx="360000" cy="22980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3"/>
          <p:cNvSpPr/>
          <p:nvPr/>
        </p:nvSpPr>
        <p:spPr>
          <a:xfrm>
            <a:off x="66979" y="4696584"/>
            <a:ext cx="461540" cy="351582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3"/>
          <p:cNvSpPr/>
          <p:nvPr/>
        </p:nvSpPr>
        <p:spPr>
          <a:xfrm>
            <a:off x="479867" y="4924661"/>
            <a:ext cx="131083" cy="138309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3"/>
          <p:cNvSpPr/>
          <p:nvPr/>
        </p:nvSpPr>
        <p:spPr>
          <a:xfrm>
            <a:off x="560550" y="4795708"/>
            <a:ext cx="79428" cy="7327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3"/>
          <p:cNvSpPr/>
          <p:nvPr/>
        </p:nvSpPr>
        <p:spPr>
          <a:xfrm>
            <a:off x="939862" y="4662822"/>
            <a:ext cx="208218" cy="206158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3"/>
          <p:cNvSpPr/>
          <p:nvPr/>
        </p:nvSpPr>
        <p:spPr>
          <a:xfrm rot="10400195">
            <a:off x="294886" y="3904617"/>
            <a:ext cx="360935" cy="267696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3"/>
          <p:cNvSpPr/>
          <p:nvPr/>
        </p:nvSpPr>
        <p:spPr>
          <a:xfrm>
            <a:off x="8657485" y="656190"/>
            <a:ext cx="399871" cy="301041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3"/>
          <p:cNvSpPr/>
          <p:nvPr/>
        </p:nvSpPr>
        <p:spPr>
          <a:xfrm>
            <a:off x="66980" y="4420947"/>
            <a:ext cx="268053" cy="25883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lam"/>
              <a:buNone/>
              <a:defRPr sz="2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6" r:id="rId5"/>
    <p:sldLayoutId id="2147483674" r:id="rId6"/>
    <p:sldLayoutId id="2147483675" r:id="rId7"/>
    <p:sldLayoutId id="2147483678" r:id="rId8"/>
    <p:sldLayoutId id="2147483679" r:id="rId9"/>
    <p:sldLayoutId id="2147483682" r:id="rId10"/>
  </p:sldLayoutIdLst>
  <p:transition spd="slow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>
            <a:spLocks noGrp="1"/>
          </p:cNvSpPr>
          <p:nvPr>
            <p:ph type="ctrTitle"/>
          </p:nvPr>
        </p:nvSpPr>
        <p:spPr>
          <a:xfrm>
            <a:off x="1383650" y="1770900"/>
            <a:ext cx="63771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Ink Free" panose="03080402000500000000" pitchFamily="66" charset="0"/>
              </a:rPr>
              <a:t>PEMBINAAN PEMURIDAN</a:t>
            </a:r>
            <a:endParaRPr dirty="0">
              <a:latin typeface="Ink Free" panose="03080402000500000000" pitchFamily="66" charset="0"/>
              <a:sym typeface="Kalam"/>
            </a:endParaRPr>
          </a:p>
        </p:txBody>
      </p:sp>
      <p:sp>
        <p:nvSpPr>
          <p:cNvPr id="851" name="Google Shape;851;p39"/>
          <p:cNvSpPr txBox="1">
            <a:spLocks noGrp="1"/>
          </p:cNvSpPr>
          <p:nvPr>
            <p:ph type="subTitle" idx="1"/>
          </p:nvPr>
        </p:nvSpPr>
        <p:spPr>
          <a:xfrm>
            <a:off x="1383650" y="2834125"/>
            <a:ext cx="637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Perkantas BOGOR</a:t>
            </a:r>
            <a:endParaRPr dirty="0"/>
          </a:p>
        </p:txBody>
      </p:sp>
      <p:grpSp>
        <p:nvGrpSpPr>
          <p:cNvPr id="853" name="Google Shape;853;p39"/>
          <p:cNvGrpSpPr/>
          <p:nvPr/>
        </p:nvGrpSpPr>
        <p:grpSpPr>
          <a:xfrm>
            <a:off x="389741" y="2017762"/>
            <a:ext cx="797563" cy="833072"/>
            <a:chOff x="4022111" y="879761"/>
            <a:chExt cx="1373687" cy="1426738"/>
          </a:xfrm>
        </p:grpSpPr>
        <p:sp>
          <p:nvSpPr>
            <p:cNvPr id="854" name="Google Shape;854;p39"/>
            <p:cNvSpPr/>
            <p:nvPr/>
          </p:nvSpPr>
          <p:spPr>
            <a:xfrm>
              <a:off x="4154389" y="1027899"/>
              <a:ext cx="1198123" cy="1190500"/>
            </a:xfrm>
            <a:custGeom>
              <a:avLst/>
              <a:gdLst/>
              <a:ahLst/>
              <a:cxnLst/>
              <a:rect l="l" t="t" r="r" b="b"/>
              <a:pathLst>
                <a:path w="18658" h="18540" extrusionOk="0">
                  <a:moveTo>
                    <a:pt x="7719" y="3321"/>
                  </a:moveTo>
                  <a:cubicBezTo>
                    <a:pt x="7793" y="3321"/>
                    <a:pt x="7881" y="3380"/>
                    <a:pt x="8042" y="3487"/>
                  </a:cubicBezTo>
                  <a:lnTo>
                    <a:pt x="10379" y="5150"/>
                  </a:lnTo>
                  <a:cubicBezTo>
                    <a:pt x="10537" y="5269"/>
                    <a:pt x="10696" y="5388"/>
                    <a:pt x="10854" y="5507"/>
                  </a:cubicBezTo>
                  <a:cubicBezTo>
                    <a:pt x="10973" y="5586"/>
                    <a:pt x="10973" y="5784"/>
                    <a:pt x="10894" y="5903"/>
                  </a:cubicBezTo>
                  <a:cubicBezTo>
                    <a:pt x="10022" y="7210"/>
                    <a:pt x="9151" y="8518"/>
                    <a:pt x="8279" y="9825"/>
                  </a:cubicBezTo>
                  <a:cubicBezTo>
                    <a:pt x="7883" y="10379"/>
                    <a:pt x="7527" y="11013"/>
                    <a:pt x="7131" y="11607"/>
                  </a:cubicBezTo>
                  <a:cubicBezTo>
                    <a:pt x="7051" y="11687"/>
                    <a:pt x="6972" y="11726"/>
                    <a:pt x="6893" y="11766"/>
                  </a:cubicBezTo>
                  <a:cubicBezTo>
                    <a:pt x="6893" y="11726"/>
                    <a:pt x="6893" y="11726"/>
                    <a:pt x="6893" y="11687"/>
                  </a:cubicBezTo>
                  <a:cubicBezTo>
                    <a:pt x="6853" y="11607"/>
                    <a:pt x="6853" y="11528"/>
                    <a:pt x="6893" y="11449"/>
                  </a:cubicBezTo>
                  <a:cubicBezTo>
                    <a:pt x="7051" y="11092"/>
                    <a:pt x="7249" y="10736"/>
                    <a:pt x="7447" y="10419"/>
                  </a:cubicBezTo>
                  <a:cubicBezTo>
                    <a:pt x="8319" y="9033"/>
                    <a:pt x="9230" y="7686"/>
                    <a:pt x="10141" y="6339"/>
                  </a:cubicBezTo>
                  <a:cubicBezTo>
                    <a:pt x="10260" y="6180"/>
                    <a:pt x="10339" y="5982"/>
                    <a:pt x="10458" y="5784"/>
                  </a:cubicBezTo>
                  <a:lnTo>
                    <a:pt x="7844" y="3804"/>
                  </a:lnTo>
                  <a:cubicBezTo>
                    <a:pt x="6259" y="5586"/>
                    <a:pt x="4912" y="7567"/>
                    <a:pt x="3486" y="9468"/>
                  </a:cubicBezTo>
                  <a:lnTo>
                    <a:pt x="5744" y="10974"/>
                  </a:lnTo>
                  <a:cubicBezTo>
                    <a:pt x="5982" y="11132"/>
                    <a:pt x="6259" y="11251"/>
                    <a:pt x="6457" y="11409"/>
                  </a:cubicBezTo>
                  <a:cubicBezTo>
                    <a:pt x="6576" y="11528"/>
                    <a:pt x="6774" y="11607"/>
                    <a:pt x="6774" y="11726"/>
                  </a:cubicBezTo>
                  <a:cubicBezTo>
                    <a:pt x="6774" y="11766"/>
                    <a:pt x="6774" y="11845"/>
                    <a:pt x="6734" y="11885"/>
                  </a:cubicBezTo>
                  <a:cubicBezTo>
                    <a:pt x="6694" y="11953"/>
                    <a:pt x="6639" y="11979"/>
                    <a:pt x="6580" y="11979"/>
                  </a:cubicBezTo>
                  <a:cubicBezTo>
                    <a:pt x="6466" y="11979"/>
                    <a:pt x="6337" y="11883"/>
                    <a:pt x="6259" y="11805"/>
                  </a:cubicBezTo>
                  <a:cubicBezTo>
                    <a:pt x="5546" y="11370"/>
                    <a:pt x="4833" y="10894"/>
                    <a:pt x="4120" y="10419"/>
                  </a:cubicBezTo>
                  <a:cubicBezTo>
                    <a:pt x="3803" y="10181"/>
                    <a:pt x="3447" y="9983"/>
                    <a:pt x="3130" y="9746"/>
                  </a:cubicBezTo>
                  <a:cubicBezTo>
                    <a:pt x="3051" y="9666"/>
                    <a:pt x="3011" y="9587"/>
                    <a:pt x="2971" y="9508"/>
                  </a:cubicBezTo>
                  <a:cubicBezTo>
                    <a:pt x="2932" y="9508"/>
                    <a:pt x="3051" y="9429"/>
                    <a:pt x="3090" y="9389"/>
                  </a:cubicBezTo>
                  <a:cubicBezTo>
                    <a:pt x="3169" y="9349"/>
                    <a:pt x="3209" y="9310"/>
                    <a:pt x="3249" y="9270"/>
                  </a:cubicBezTo>
                  <a:cubicBezTo>
                    <a:pt x="4477" y="7290"/>
                    <a:pt x="5863" y="5388"/>
                    <a:pt x="7408" y="3606"/>
                  </a:cubicBezTo>
                  <a:cubicBezTo>
                    <a:pt x="7561" y="3409"/>
                    <a:pt x="7629" y="3321"/>
                    <a:pt x="7719" y="3321"/>
                  </a:cubicBezTo>
                  <a:close/>
                  <a:moveTo>
                    <a:pt x="6655" y="1"/>
                  </a:moveTo>
                  <a:cubicBezTo>
                    <a:pt x="6497" y="239"/>
                    <a:pt x="6299" y="437"/>
                    <a:pt x="6140" y="635"/>
                  </a:cubicBezTo>
                  <a:cubicBezTo>
                    <a:pt x="5031" y="2259"/>
                    <a:pt x="3962" y="3883"/>
                    <a:pt x="2813" y="5507"/>
                  </a:cubicBezTo>
                  <a:cubicBezTo>
                    <a:pt x="1862" y="6893"/>
                    <a:pt x="951" y="8240"/>
                    <a:pt x="0" y="9627"/>
                  </a:cubicBezTo>
                  <a:cubicBezTo>
                    <a:pt x="4160" y="12281"/>
                    <a:pt x="8161" y="15291"/>
                    <a:pt x="11924" y="18539"/>
                  </a:cubicBezTo>
                  <a:cubicBezTo>
                    <a:pt x="12478" y="17826"/>
                    <a:pt x="13112" y="17113"/>
                    <a:pt x="13627" y="16361"/>
                  </a:cubicBezTo>
                  <a:cubicBezTo>
                    <a:pt x="14697" y="14935"/>
                    <a:pt x="15687" y="13469"/>
                    <a:pt x="16677" y="12003"/>
                  </a:cubicBezTo>
                  <a:cubicBezTo>
                    <a:pt x="17390" y="11013"/>
                    <a:pt x="18024" y="9944"/>
                    <a:pt x="18658" y="9033"/>
                  </a:cubicBezTo>
                  <a:cubicBezTo>
                    <a:pt x="18024" y="8597"/>
                    <a:pt x="17390" y="8201"/>
                    <a:pt x="16836" y="7725"/>
                  </a:cubicBezTo>
                  <a:cubicBezTo>
                    <a:pt x="14697" y="5943"/>
                    <a:pt x="12557" y="4160"/>
                    <a:pt x="10260" y="2576"/>
                  </a:cubicBezTo>
                  <a:lnTo>
                    <a:pt x="8319" y="1189"/>
                  </a:lnTo>
                  <a:cubicBezTo>
                    <a:pt x="8002" y="991"/>
                    <a:pt x="7685" y="833"/>
                    <a:pt x="7408" y="595"/>
                  </a:cubicBezTo>
                  <a:cubicBezTo>
                    <a:pt x="7131" y="397"/>
                    <a:pt x="6933" y="199"/>
                    <a:pt x="6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022111" y="879761"/>
              <a:ext cx="1373687" cy="1426738"/>
            </a:xfrm>
            <a:custGeom>
              <a:avLst/>
              <a:gdLst/>
              <a:ahLst/>
              <a:cxnLst/>
              <a:rect l="l" t="t" r="r" b="b"/>
              <a:pathLst>
                <a:path w="21392" h="22219" extrusionOk="0">
                  <a:moveTo>
                    <a:pt x="5705" y="763"/>
                  </a:moveTo>
                  <a:cubicBezTo>
                    <a:pt x="6457" y="1278"/>
                    <a:pt x="7250" y="1833"/>
                    <a:pt x="8002" y="2347"/>
                  </a:cubicBezTo>
                  <a:lnTo>
                    <a:pt x="2417" y="10587"/>
                  </a:lnTo>
                  <a:cubicBezTo>
                    <a:pt x="2457" y="10112"/>
                    <a:pt x="5150" y="1476"/>
                    <a:pt x="5705" y="763"/>
                  </a:cubicBezTo>
                  <a:close/>
                  <a:moveTo>
                    <a:pt x="2615" y="525"/>
                  </a:moveTo>
                  <a:lnTo>
                    <a:pt x="3090" y="961"/>
                  </a:lnTo>
                  <a:cubicBezTo>
                    <a:pt x="3566" y="1357"/>
                    <a:pt x="4001" y="1753"/>
                    <a:pt x="4437" y="2110"/>
                  </a:cubicBezTo>
                  <a:cubicBezTo>
                    <a:pt x="4556" y="2189"/>
                    <a:pt x="4596" y="2308"/>
                    <a:pt x="4556" y="2427"/>
                  </a:cubicBezTo>
                  <a:cubicBezTo>
                    <a:pt x="3724" y="5041"/>
                    <a:pt x="2892" y="7695"/>
                    <a:pt x="2060" y="10349"/>
                  </a:cubicBezTo>
                  <a:cubicBezTo>
                    <a:pt x="1981" y="10666"/>
                    <a:pt x="1902" y="10983"/>
                    <a:pt x="1823" y="11300"/>
                  </a:cubicBezTo>
                  <a:lnTo>
                    <a:pt x="1743" y="11260"/>
                  </a:lnTo>
                  <a:cubicBezTo>
                    <a:pt x="2060" y="7695"/>
                    <a:pt x="2338" y="4170"/>
                    <a:pt x="2615" y="525"/>
                  </a:cubicBezTo>
                  <a:close/>
                  <a:moveTo>
                    <a:pt x="2060" y="1872"/>
                  </a:moveTo>
                  <a:cubicBezTo>
                    <a:pt x="1981" y="3259"/>
                    <a:pt x="1862" y="4605"/>
                    <a:pt x="1783" y="5952"/>
                  </a:cubicBezTo>
                  <a:cubicBezTo>
                    <a:pt x="1664" y="7656"/>
                    <a:pt x="1506" y="9359"/>
                    <a:pt x="1427" y="11023"/>
                  </a:cubicBezTo>
                  <a:cubicBezTo>
                    <a:pt x="1427" y="11260"/>
                    <a:pt x="1427" y="11498"/>
                    <a:pt x="1466" y="11696"/>
                  </a:cubicBezTo>
                  <a:cubicBezTo>
                    <a:pt x="1354" y="11752"/>
                    <a:pt x="1242" y="11778"/>
                    <a:pt x="1133" y="11778"/>
                  </a:cubicBezTo>
                  <a:cubicBezTo>
                    <a:pt x="935" y="11778"/>
                    <a:pt x="748" y="11691"/>
                    <a:pt x="595" y="11538"/>
                  </a:cubicBezTo>
                  <a:cubicBezTo>
                    <a:pt x="516" y="11458"/>
                    <a:pt x="516" y="11379"/>
                    <a:pt x="516" y="11300"/>
                  </a:cubicBezTo>
                  <a:cubicBezTo>
                    <a:pt x="753" y="9240"/>
                    <a:pt x="991" y="7141"/>
                    <a:pt x="1268" y="5081"/>
                  </a:cubicBezTo>
                  <a:cubicBezTo>
                    <a:pt x="1387" y="4011"/>
                    <a:pt x="1545" y="2981"/>
                    <a:pt x="1704" y="1912"/>
                  </a:cubicBezTo>
                  <a:lnTo>
                    <a:pt x="2060" y="1872"/>
                  </a:lnTo>
                  <a:close/>
                  <a:moveTo>
                    <a:pt x="8715" y="2347"/>
                  </a:moveTo>
                  <a:cubicBezTo>
                    <a:pt x="8953" y="2546"/>
                    <a:pt x="9191" y="2744"/>
                    <a:pt x="9468" y="2942"/>
                  </a:cubicBezTo>
                  <a:cubicBezTo>
                    <a:pt x="9706" y="3100"/>
                    <a:pt x="10062" y="3338"/>
                    <a:pt x="10379" y="3536"/>
                  </a:cubicBezTo>
                  <a:lnTo>
                    <a:pt x="12320" y="4883"/>
                  </a:lnTo>
                  <a:cubicBezTo>
                    <a:pt x="14578" y="6467"/>
                    <a:pt x="16757" y="8250"/>
                    <a:pt x="18896" y="10072"/>
                  </a:cubicBezTo>
                  <a:cubicBezTo>
                    <a:pt x="19450" y="10508"/>
                    <a:pt x="20084" y="10904"/>
                    <a:pt x="20718" y="11340"/>
                  </a:cubicBezTo>
                  <a:cubicBezTo>
                    <a:pt x="20084" y="12290"/>
                    <a:pt x="19450" y="13281"/>
                    <a:pt x="18737" y="14310"/>
                  </a:cubicBezTo>
                  <a:cubicBezTo>
                    <a:pt x="17747" y="15776"/>
                    <a:pt x="16757" y="17242"/>
                    <a:pt x="15687" y="18707"/>
                  </a:cubicBezTo>
                  <a:cubicBezTo>
                    <a:pt x="15172" y="19460"/>
                    <a:pt x="14538" y="20133"/>
                    <a:pt x="13984" y="20846"/>
                  </a:cubicBezTo>
                  <a:cubicBezTo>
                    <a:pt x="10221" y="17598"/>
                    <a:pt x="6220" y="14627"/>
                    <a:pt x="2060" y="11934"/>
                  </a:cubicBezTo>
                  <a:cubicBezTo>
                    <a:pt x="3011" y="10547"/>
                    <a:pt x="3922" y="9200"/>
                    <a:pt x="4873" y="7814"/>
                  </a:cubicBezTo>
                  <a:cubicBezTo>
                    <a:pt x="5982" y="6229"/>
                    <a:pt x="7091" y="4566"/>
                    <a:pt x="8200" y="2981"/>
                  </a:cubicBezTo>
                  <a:cubicBezTo>
                    <a:pt x="8359" y="2744"/>
                    <a:pt x="8557" y="2546"/>
                    <a:pt x="8715" y="2347"/>
                  </a:cubicBezTo>
                  <a:close/>
                  <a:moveTo>
                    <a:pt x="2501" y="0"/>
                  </a:moveTo>
                  <a:cubicBezTo>
                    <a:pt x="2473" y="0"/>
                    <a:pt x="2445" y="3"/>
                    <a:pt x="2417" y="10"/>
                  </a:cubicBezTo>
                  <a:cubicBezTo>
                    <a:pt x="2298" y="50"/>
                    <a:pt x="2219" y="248"/>
                    <a:pt x="2219" y="367"/>
                  </a:cubicBezTo>
                  <a:cubicBezTo>
                    <a:pt x="2140" y="723"/>
                    <a:pt x="2100" y="1040"/>
                    <a:pt x="2060" y="1436"/>
                  </a:cubicBezTo>
                  <a:cubicBezTo>
                    <a:pt x="1961" y="1456"/>
                    <a:pt x="1872" y="1466"/>
                    <a:pt x="1788" y="1466"/>
                  </a:cubicBezTo>
                  <a:cubicBezTo>
                    <a:pt x="1704" y="1466"/>
                    <a:pt x="1625" y="1456"/>
                    <a:pt x="1545" y="1436"/>
                  </a:cubicBezTo>
                  <a:cubicBezTo>
                    <a:pt x="1465" y="1413"/>
                    <a:pt x="1401" y="1400"/>
                    <a:pt x="1350" y="1400"/>
                  </a:cubicBezTo>
                  <a:cubicBezTo>
                    <a:pt x="1225" y="1400"/>
                    <a:pt x="1177" y="1477"/>
                    <a:pt x="1149" y="1674"/>
                  </a:cubicBezTo>
                  <a:cubicBezTo>
                    <a:pt x="1110" y="2625"/>
                    <a:pt x="1030" y="3575"/>
                    <a:pt x="872" y="4487"/>
                  </a:cubicBezTo>
                  <a:cubicBezTo>
                    <a:pt x="634" y="5992"/>
                    <a:pt x="516" y="7457"/>
                    <a:pt x="357" y="8963"/>
                  </a:cubicBezTo>
                  <a:cubicBezTo>
                    <a:pt x="238" y="9795"/>
                    <a:pt x="199" y="10666"/>
                    <a:pt x="40" y="11538"/>
                  </a:cubicBezTo>
                  <a:cubicBezTo>
                    <a:pt x="1" y="11815"/>
                    <a:pt x="80" y="12092"/>
                    <a:pt x="278" y="12290"/>
                  </a:cubicBezTo>
                  <a:cubicBezTo>
                    <a:pt x="357" y="12369"/>
                    <a:pt x="436" y="12488"/>
                    <a:pt x="555" y="12567"/>
                  </a:cubicBezTo>
                  <a:cubicBezTo>
                    <a:pt x="1981" y="13716"/>
                    <a:pt x="3368" y="14905"/>
                    <a:pt x="4794" y="16014"/>
                  </a:cubicBezTo>
                  <a:cubicBezTo>
                    <a:pt x="6457" y="17361"/>
                    <a:pt x="8121" y="18668"/>
                    <a:pt x="9745" y="19935"/>
                  </a:cubicBezTo>
                  <a:cubicBezTo>
                    <a:pt x="10696" y="20648"/>
                    <a:pt x="11647" y="21322"/>
                    <a:pt x="12558" y="21995"/>
                  </a:cubicBezTo>
                  <a:cubicBezTo>
                    <a:pt x="12710" y="22148"/>
                    <a:pt x="12895" y="22219"/>
                    <a:pt x="13092" y="22219"/>
                  </a:cubicBezTo>
                  <a:cubicBezTo>
                    <a:pt x="13202" y="22219"/>
                    <a:pt x="13315" y="22196"/>
                    <a:pt x="13429" y="22154"/>
                  </a:cubicBezTo>
                  <a:cubicBezTo>
                    <a:pt x="13667" y="22035"/>
                    <a:pt x="13904" y="21876"/>
                    <a:pt x="14142" y="21718"/>
                  </a:cubicBezTo>
                  <a:cubicBezTo>
                    <a:pt x="14340" y="21560"/>
                    <a:pt x="14380" y="21282"/>
                    <a:pt x="14301" y="21084"/>
                  </a:cubicBezTo>
                  <a:cubicBezTo>
                    <a:pt x="14301" y="20965"/>
                    <a:pt x="14301" y="20886"/>
                    <a:pt x="14380" y="20807"/>
                  </a:cubicBezTo>
                  <a:cubicBezTo>
                    <a:pt x="14895" y="20292"/>
                    <a:pt x="15410" y="19777"/>
                    <a:pt x="15885" y="19183"/>
                  </a:cubicBezTo>
                  <a:cubicBezTo>
                    <a:pt x="16479" y="18430"/>
                    <a:pt x="17034" y="17598"/>
                    <a:pt x="17588" y="16766"/>
                  </a:cubicBezTo>
                  <a:cubicBezTo>
                    <a:pt x="18816" y="14944"/>
                    <a:pt x="20044" y="13122"/>
                    <a:pt x="21312" y="11260"/>
                  </a:cubicBezTo>
                  <a:cubicBezTo>
                    <a:pt x="21312" y="11260"/>
                    <a:pt x="21352" y="11221"/>
                    <a:pt x="21352" y="11181"/>
                  </a:cubicBezTo>
                  <a:cubicBezTo>
                    <a:pt x="21391" y="11062"/>
                    <a:pt x="21272" y="10904"/>
                    <a:pt x="21114" y="10904"/>
                  </a:cubicBezTo>
                  <a:lnTo>
                    <a:pt x="20955" y="10904"/>
                  </a:lnTo>
                  <a:cubicBezTo>
                    <a:pt x="20401" y="10547"/>
                    <a:pt x="19807" y="10191"/>
                    <a:pt x="19292" y="9755"/>
                  </a:cubicBezTo>
                  <a:cubicBezTo>
                    <a:pt x="17905" y="8646"/>
                    <a:pt x="16519" y="7537"/>
                    <a:pt x="15132" y="6388"/>
                  </a:cubicBezTo>
                  <a:cubicBezTo>
                    <a:pt x="14103" y="5596"/>
                    <a:pt x="13073" y="4803"/>
                    <a:pt x="12003" y="4051"/>
                  </a:cubicBezTo>
                  <a:cubicBezTo>
                    <a:pt x="10934" y="3298"/>
                    <a:pt x="9983" y="2664"/>
                    <a:pt x="8993" y="1991"/>
                  </a:cubicBezTo>
                  <a:cubicBezTo>
                    <a:pt x="8903" y="1902"/>
                    <a:pt x="8790" y="1861"/>
                    <a:pt x="8681" y="1861"/>
                  </a:cubicBezTo>
                  <a:cubicBezTo>
                    <a:pt x="8549" y="1861"/>
                    <a:pt x="8424" y="1922"/>
                    <a:pt x="8359" y="2031"/>
                  </a:cubicBezTo>
                  <a:cubicBezTo>
                    <a:pt x="8002" y="1793"/>
                    <a:pt x="7685" y="1595"/>
                    <a:pt x="7368" y="1397"/>
                  </a:cubicBezTo>
                  <a:cubicBezTo>
                    <a:pt x="6893" y="1080"/>
                    <a:pt x="6457" y="723"/>
                    <a:pt x="5942" y="446"/>
                  </a:cubicBezTo>
                  <a:cubicBezTo>
                    <a:pt x="5794" y="357"/>
                    <a:pt x="5679" y="312"/>
                    <a:pt x="5582" y="312"/>
                  </a:cubicBezTo>
                  <a:cubicBezTo>
                    <a:pt x="5422" y="312"/>
                    <a:pt x="5314" y="436"/>
                    <a:pt x="5190" y="684"/>
                  </a:cubicBezTo>
                  <a:cubicBezTo>
                    <a:pt x="5031" y="1119"/>
                    <a:pt x="4912" y="1397"/>
                    <a:pt x="4754" y="1753"/>
                  </a:cubicBezTo>
                  <a:lnTo>
                    <a:pt x="4596" y="1634"/>
                  </a:lnTo>
                  <a:cubicBezTo>
                    <a:pt x="4001" y="1159"/>
                    <a:pt x="3447" y="644"/>
                    <a:pt x="2853" y="169"/>
                  </a:cubicBezTo>
                  <a:cubicBezTo>
                    <a:pt x="2755" y="71"/>
                    <a:pt x="263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342597" y="1241148"/>
              <a:ext cx="521554" cy="556851"/>
            </a:xfrm>
            <a:custGeom>
              <a:avLst/>
              <a:gdLst/>
              <a:ahLst/>
              <a:cxnLst/>
              <a:rect l="l" t="t" r="r" b="b"/>
              <a:pathLst>
                <a:path w="8122" h="8672" extrusionOk="0">
                  <a:moveTo>
                    <a:pt x="4788" y="0"/>
                  </a:moveTo>
                  <a:cubicBezTo>
                    <a:pt x="4698" y="0"/>
                    <a:pt x="4630" y="88"/>
                    <a:pt x="4477" y="285"/>
                  </a:cubicBezTo>
                  <a:cubicBezTo>
                    <a:pt x="2972" y="2067"/>
                    <a:pt x="1585" y="3969"/>
                    <a:pt x="318" y="5949"/>
                  </a:cubicBezTo>
                  <a:cubicBezTo>
                    <a:pt x="278" y="5989"/>
                    <a:pt x="238" y="6028"/>
                    <a:pt x="199" y="6068"/>
                  </a:cubicBezTo>
                  <a:cubicBezTo>
                    <a:pt x="120" y="6108"/>
                    <a:pt x="1" y="6187"/>
                    <a:pt x="1" y="6226"/>
                  </a:cubicBezTo>
                  <a:cubicBezTo>
                    <a:pt x="40" y="6306"/>
                    <a:pt x="80" y="6385"/>
                    <a:pt x="159" y="6425"/>
                  </a:cubicBezTo>
                  <a:cubicBezTo>
                    <a:pt x="476" y="6662"/>
                    <a:pt x="833" y="6900"/>
                    <a:pt x="1149" y="7138"/>
                  </a:cubicBezTo>
                  <a:cubicBezTo>
                    <a:pt x="1862" y="7613"/>
                    <a:pt x="2575" y="8049"/>
                    <a:pt x="3289" y="8524"/>
                  </a:cubicBezTo>
                  <a:cubicBezTo>
                    <a:pt x="3370" y="8579"/>
                    <a:pt x="3490" y="8671"/>
                    <a:pt x="3609" y="8671"/>
                  </a:cubicBezTo>
                  <a:cubicBezTo>
                    <a:pt x="3662" y="8671"/>
                    <a:pt x="3715" y="8652"/>
                    <a:pt x="3764" y="8603"/>
                  </a:cubicBezTo>
                  <a:cubicBezTo>
                    <a:pt x="3784" y="8623"/>
                    <a:pt x="3803" y="8633"/>
                    <a:pt x="3823" y="8633"/>
                  </a:cubicBezTo>
                  <a:cubicBezTo>
                    <a:pt x="3843" y="8633"/>
                    <a:pt x="3863" y="8623"/>
                    <a:pt x="3883" y="8603"/>
                  </a:cubicBezTo>
                  <a:lnTo>
                    <a:pt x="3962" y="8603"/>
                  </a:lnTo>
                  <a:cubicBezTo>
                    <a:pt x="4041" y="8524"/>
                    <a:pt x="4120" y="8445"/>
                    <a:pt x="4200" y="8326"/>
                  </a:cubicBezTo>
                  <a:lnTo>
                    <a:pt x="4239" y="8286"/>
                  </a:lnTo>
                  <a:cubicBezTo>
                    <a:pt x="4635" y="7692"/>
                    <a:pt x="4992" y="7098"/>
                    <a:pt x="5388" y="6504"/>
                  </a:cubicBezTo>
                  <a:cubicBezTo>
                    <a:pt x="6259" y="5197"/>
                    <a:pt x="7131" y="3889"/>
                    <a:pt x="8002" y="2582"/>
                  </a:cubicBezTo>
                  <a:cubicBezTo>
                    <a:pt x="8121" y="2463"/>
                    <a:pt x="8082" y="2265"/>
                    <a:pt x="7923" y="2186"/>
                  </a:cubicBezTo>
                  <a:cubicBezTo>
                    <a:pt x="7765" y="2067"/>
                    <a:pt x="7606" y="1948"/>
                    <a:pt x="7487" y="1829"/>
                  </a:cubicBezTo>
                  <a:lnTo>
                    <a:pt x="5111" y="166"/>
                  </a:lnTo>
                  <a:cubicBezTo>
                    <a:pt x="4950" y="59"/>
                    <a:pt x="4862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 rot="506022">
            <a:off x="7506378" y="3920392"/>
            <a:ext cx="914345" cy="605774"/>
            <a:chOff x="7328322" y="3673510"/>
            <a:chExt cx="1126909" cy="745122"/>
          </a:xfrm>
        </p:grpSpPr>
        <p:sp>
          <p:nvSpPr>
            <p:cNvPr id="858" name="Google Shape;858;p39"/>
            <p:cNvSpPr/>
            <p:nvPr/>
          </p:nvSpPr>
          <p:spPr>
            <a:xfrm>
              <a:off x="7394461" y="3703818"/>
              <a:ext cx="1030265" cy="689385"/>
            </a:xfrm>
            <a:custGeom>
              <a:avLst/>
              <a:gdLst/>
              <a:ahLst/>
              <a:cxnLst/>
              <a:rect l="l" t="t" r="r" b="b"/>
              <a:pathLst>
                <a:path w="16044" h="10736" extrusionOk="0">
                  <a:moveTo>
                    <a:pt x="11587" y="2580"/>
                  </a:moveTo>
                  <a:cubicBezTo>
                    <a:pt x="11642" y="2580"/>
                    <a:pt x="11688" y="2622"/>
                    <a:pt x="11726" y="2734"/>
                  </a:cubicBezTo>
                  <a:cubicBezTo>
                    <a:pt x="11844" y="2972"/>
                    <a:pt x="11924" y="3130"/>
                    <a:pt x="12003" y="3328"/>
                  </a:cubicBezTo>
                  <a:cubicBezTo>
                    <a:pt x="12439" y="4715"/>
                    <a:pt x="12835" y="6062"/>
                    <a:pt x="13231" y="7448"/>
                  </a:cubicBezTo>
                  <a:cubicBezTo>
                    <a:pt x="13350" y="7844"/>
                    <a:pt x="13468" y="8240"/>
                    <a:pt x="13587" y="8636"/>
                  </a:cubicBezTo>
                  <a:cubicBezTo>
                    <a:pt x="13587" y="8676"/>
                    <a:pt x="13667" y="8716"/>
                    <a:pt x="13706" y="8755"/>
                  </a:cubicBezTo>
                  <a:cubicBezTo>
                    <a:pt x="13746" y="8795"/>
                    <a:pt x="13865" y="8914"/>
                    <a:pt x="13825" y="8914"/>
                  </a:cubicBezTo>
                  <a:cubicBezTo>
                    <a:pt x="13825" y="8953"/>
                    <a:pt x="13706" y="9112"/>
                    <a:pt x="13627" y="9112"/>
                  </a:cubicBezTo>
                  <a:cubicBezTo>
                    <a:pt x="13270" y="9151"/>
                    <a:pt x="12874" y="9191"/>
                    <a:pt x="12518" y="9191"/>
                  </a:cubicBezTo>
                  <a:lnTo>
                    <a:pt x="12201" y="9191"/>
                  </a:lnTo>
                  <a:lnTo>
                    <a:pt x="10022" y="9151"/>
                  </a:lnTo>
                  <a:lnTo>
                    <a:pt x="8240" y="9112"/>
                  </a:lnTo>
                  <a:lnTo>
                    <a:pt x="5506" y="9112"/>
                  </a:lnTo>
                  <a:cubicBezTo>
                    <a:pt x="5110" y="9072"/>
                    <a:pt x="4714" y="9072"/>
                    <a:pt x="4318" y="9032"/>
                  </a:cubicBezTo>
                  <a:cubicBezTo>
                    <a:pt x="4041" y="9032"/>
                    <a:pt x="3922" y="8795"/>
                    <a:pt x="4120" y="8478"/>
                  </a:cubicBezTo>
                  <a:cubicBezTo>
                    <a:pt x="4278" y="8359"/>
                    <a:pt x="4476" y="8161"/>
                    <a:pt x="4714" y="8003"/>
                  </a:cubicBezTo>
                  <a:cubicBezTo>
                    <a:pt x="6378" y="6695"/>
                    <a:pt x="8042" y="5428"/>
                    <a:pt x="9745" y="4121"/>
                  </a:cubicBezTo>
                  <a:cubicBezTo>
                    <a:pt x="10299" y="3645"/>
                    <a:pt x="10814" y="3170"/>
                    <a:pt x="11369" y="2694"/>
                  </a:cubicBezTo>
                  <a:cubicBezTo>
                    <a:pt x="11453" y="2632"/>
                    <a:pt x="11525" y="2580"/>
                    <a:pt x="11587" y="2580"/>
                  </a:cubicBezTo>
                  <a:close/>
                  <a:moveTo>
                    <a:pt x="12439" y="1"/>
                  </a:moveTo>
                  <a:cubicBezTo>
                    <a:pt x="12003" y="437"/>
                    <a:pt x="11527" y="952"/>
                    <a:pt x="11052" y="1348"/>
                  </a:cubicBezTo>
                  <a:cubicBezTo>
                    <a:pt x="9626" y="2576"/>
                    <a:pt x="8160" y="3724"/>
                    <a:pt x="6734" y="4913"/>
                  </a:cubicBezTo>
                  <a:cubicBezTo>
                    <a:pt x="4595" y="6695"/>
                    <a:pt x="2535" y="8478"/>
                    <a:pt x="436" y="10260"/>
                  </a:cubicBezTo>
                  <a:lnTo>
                    <a:pt x="0" y="10617"/>
                  </a:lnTo>
                  <a:lnTo>
                    <a:pt x="2417" y="10577"/>
                  </a:lnTo>
                  <a:cubicBezTo>
                    <a:pt x="2417" y="10340"/>
                    <a:pt x="2456" y="10142"/>
                    <a:pt x="2496" y="9944"/>
                  </a:cubicBezTo>
                  <a:cubicBezTo>
                    <a:pt x="2496" y="9864"/>
                    <a:pt x="2615" y="9785"/>
                    <a:pt x="2694" y="9666"/>
                  </a:cubicBezTo>
                  <a:cubicBezTo>
                    <a:pt x="2773" y="9785"/>
                    <a:pt x="2852" y="9864"/>
                    <a:pt x="2892" y="9983"/>
                  </a:cubicBezTo>
                  <a:cubicBezTo>
                    <a:pt x="2932" y="10181"/>
                    <a:pt x="2932" y="10379"/>
                    <a:pt x="2932" y="10577"/>
                  </a:cubicBezTo>
                  <a:lnTo>
                    <a:pt x="4358" y="10538"/>
                  </a:lnTo>
                  <a:cubicBezTo>
                    <a:pt x="4358" y="10379"/>
                    <a:pt x="4358" y="10221"/>
                    <a:pt x="4358" y="10102"/>
                  </a:cubicBezTo>
                  <a:cubicBezTo>
                    <a:pt x="4397" y="9983"/>
                    <a:pt x="4437" y="9904"/>
                    <a:pt x="4516" y="9785"/>
                  </a:cubicBezTo>
                  <a:cubicBezTo>
                    <a:pt x="4595" y="9864"/>
                    <a:pt x="4714" y="9944"/>
                    <a:pt x="4754" y="10062"/>
                  </a:cubicBezTo>
                  <a:cubicBezTo>
                    <a:pt x="4793" y="10221"/>
                    <a:pt x="4833" y="10379"/>
                    <a:pt x="4833" y="10538"/>
                  </a:cubicBezTo>
                  <a:lnTo>
                    <a:pt x="6219" y="10538"/>
                  </a:lnTo>
                  <a:cubicBezTo>
                    <a:pt x="6180" y="10340"/>
                    <a:pt x="6180" y="10142"/>
                    <a:pt x="6219" y="9944"/>
                  </a:cubicBezTo>
                  <a:cubicBezTo>
                    <a:pt x="6219" y="9864"/>
                    <a:pt x="6299" y="9785"/>
                    <a:pt x="6378" y="9706"/>
                  </a:cubicBezTo>
                  <a:cubicBezTo>
                    <a:pt x="6457" y="9785"/>
                    <a:pt x="6576" y="9825"/>
                    <a:pt x="6616" y="9944"/>
                  </a:cubicBezTo>
                  <a:cubicBezTo>
                    <a:pt x="6655" y="10142"/>
                    <a:pt x="6695" y="10340"/>
                    <a:pt x="6734" y="10538"/>
                  </a:cubicBezTo>
                  <a:lnTo>
                    <a:pt x="8042" y="10538"/>
                  </a:lnTo>
                  <a:cubicBezTo>
                    <a:pt x="8002" y="10379"/>
                    <a:pt x="8002" y="10181"/>
                    <a:pt x="8042" y="10023"/>
                  </a:cubicBezTo>
                  <a:cubicBezTo>
                    <a:pt x="8081" y="9904"/>
                    <a:pt x="8121" y="9785"/>
                    <a:pt x="8200" y="9666"/>
                  </a:cubicBezTo>
                  <a:cubicBezTo>
                    <a:pt x="8279" y="9785"/>
                    <a:pt x="8438" y="9864"/>
                    <a:pt x="8477" y="9983"/>
                  </a:cubicBezTo>
                  <a:cubicBezTo>
                    <a:pt x="8517" y="10181"/>
                    <a:pt x="8517" y="10379"/>
                    <a:pt x="8517" y="10577"/>
                  </a:cubicBezTo>
                  <a:lnTo>
                    <a:pt x="9943" y="10577"/>
                  </a:lnTo>
                  <a:cubicBezTo>
                    <a:pt x="9903" y="10340"/>
                    <a:pt x="9903" y="10142"/>
                    <a:pt x="9903" y="9944"/>
                  </a:cubicBezTo>
                  <a:cubicBezTo>
                    <a:pt x="9903" y="9864"/>
                    <a:pt x="9943" y="9706"/>
                    <a:pt x="9983" y="9706"/>
                  </a:cubicBezTo>
                  <a:lnTo>
                    <a:pt x="10062" y="9706"/>
                  </a:lnTo>
                  <a:cubicBezTo>
                    <a:pt x="10141" y="9706"/>
                    <a:pt x="10181" y="9706"/>
                    <a:pt x="10260" y="9746"/>
                  </a:cubicBezTo>
                  <a:cubicBezTo>
                    <a:pt x="10339" y="9864"/>
                    <a:pt x="10379" y="9983"/>
                    <a:pt x="10418" y="10102"/>
                  </a:cubicBezTo>
                  <a:cubicBezTo>
                    <a:pt x="10458" y="10260"/>
                    <a:pt x="10458" y="10379"/>
                    <a:pt x="10458" y="10538"/>
                  </a:cubicBezTo>
                  <a:lnTo>
                    <a:pt x="12082" y="10617"/>
                  </a:lnTo>
                  <a:cubicBezTo>
                    <a:pt x="12042" y="10459"/>
                    <a:pt x="12042" y="10260"/>
                    <a:pt x="12042" y="10062"/>
                  </a:cubicBezTo>
                  <a:cubicBezTo>
                    <a:pt x="12082" y="9944"/>
                    <a:pt x="12122" y="9825"/>
                    <a:pt x="12201" y="9746"/>
                  </a:cubicBezTo>
                  <a:cubicBezTo>
                    <a:pt x="12320" y="9825"/>
                    <a:pt x="12399" y="9944"/>
                    <a:pt x="12439" y="10062"/>
                  </a:cubicBezTo>
                  <a:cubicBezTo>
                    <a:pt x="12518" y="10260"/>
                    <a:pt x="12557" y="10459"/>
                    <a:pt x="12557" y="10657"/>
                  </a:cubicBezTo>
                  <a:lnTo>
                    <a:pt x="14221" y="10696"/>
                  </a:lnTo>
                  <a:cubicBezTo>
                    <a:pt x="14181" y="10538"/>
                    <a:pt x="14181" y="10379"/>
                    <a:pt x="14181" y="10221"/>
                  </a:cubicBezTo>
                  <a:cubicBezTo>
                    <a:pt x="14221" y="10102"/>
                    <a:pt x="14300" y="9983"/>
                    <a:pt x="14380" y="9904"/>
                  </a:cubicBezTo>
                  <a:cubicBezTo>
                    <a:pt x="14459" y="9983"/>
                    <a:pt x="14578" y="10062"/>
                    <a:pt x="14617" y="10181"/>
                  </a:cubicBezTo>
                  <a:cubicBezTo>
                    <a:pt x="14657" y="10340"/>
                    <a:pt x="14736" y="10538"/>
                    <a:pt x="14776" y="10736"/>
                  </a:cubicBezTo>
                  <a:lnTo>
                    <a:pt x="16043" y="10736"/>
                  </a:lnTo>
                  <a:cubicBezTo>
                    <a:pt x="14815" y="7171"/>
                    <a:pt x="13627" y="3566"/>
                    <a:pt x="1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7328322" y="3673510"/>
              <a:ext cx="1126909" cy="745122"/>
            </a:xfrm>
            <a:custGeom>
              <a:avLst/>
              <a:gdLst/>
              <a:ahLst/>
              <a:cxnLst/>
              <a:rect l="l" t="t" r="r" b="b"/>
              <a:pathLst>
                <a:path w="17549" h="11604" extrusionOk="0">
                  <a:moveTo>
                    <a:pt x="13469" y="473"/>
                  </a:moveTo>
                  <a:cubicBezTo>
                    <a:pt x="14657" y="4038"/>
                    <a:pt x="15845" y="7643"/>
                    <a:pt x="17034" y="11208"/>
                  </a:cubicBezTo>
                  <a:lnTo>
                    <a:pt x="15766" y="11208"/>
                  </a:lnTo>
                  <a:cubicBezTo>
                    <a:pt x="15726" y="11010"/>
                    <a:pt x="15687" y="10812"/>
                    <a:pt x="15608" y="10614"/>
                  </a:cubicBezTo>
                  <a:cubicBezTo>
                    <a:pt x="15568" y="10534"/>
                    <a:pt x="15449" y="10455"/>
                    <a:pt x="15370" y="10376"/>
                  </a:cubicBezTo>
                  <a:cubicBezTo>
                    <a:pt x="15291" y="10455"/>
                    <a:pt x="15251" y="10534"/>
                    <a:pt x="15211" y="10653"/>
                  </a:cubicBezTo>
                  <a:cubicBezTo>
                    <a:pt x="15172" y="10812"/>
                    <a:pt x="15211" y="11010"/>
                    <a:pt x="15211" y="11168"/>
                  </a:cubicBezTo>
                  <a:lnTo>
                    <a:pt x="13587" y="11089"/>
                  </a:lnTo>
                  <a:cubicBezTo>
                    <a:pt x="13548" y="10891"/>
                    <a:pt x="13508" y="10693"/>
                    <a:pt x="13469" y="10495"/>
                  </a:cubicBezTo>
                  <a:cubicBezTo>
                    <a:pt x="13389" y="10376"/>
                    <a:pt x="13310" y="10257"/>
                    <a:pt x="13231" y="10178"/>
                  </a:cubicBezTo>
                  <a:cubicBezTo>
                    <a:pt x="13152" y="10297"/>
                    <a:pt x="13072" y="10416"/>
                    <a:pt x="13033" y="10534"/>
                  </a:cubicBezTo>
                  <a:cubicBezTo>
                    <a:pt x="13033" y="10693"/>
                    <a:pt x="13072" y="10891"/>
                    <a:pt x="13072" y="11089"/>
                  </a:cubicBezTo>
                  <a:lnTo>
                    <a:pt x="11488" y="11010"/>
                  </a:lnTo>
                  <a:cubicBezTo>
                    <a:pt x="11488" y="10851"/>
                    <a:pt x="11448" y="10693"/>
                    <a:pt x="11448" y="10534"/>
                  </a:cubicBezTo>
                  <a:cubicBezTo>
                    <a:pt x="11409" y="10416"/>
                    <a:pt x="11369" y="10297"/>
                    <a:pt x="11290" y="10218"/>
                  </a:cubicBezTo>
                  <a:cubicBezTo>
                    <a:pt x="11211" y="10178"/>
                    <a:pt x="11131" y="10138"/>
                    <a:pt x="11052" y="10138"/>
                  </a:cubicBezTo>
                  <a:lnTo>
                    <a:pt x="11013" y="10138"/>
                  </a:lnTo>
                  <a:cubicBezTo>
                    <a:pt x="10933" y="10138"/>
                    <a:pt x="10894" y="10297"/>
                    <a:pt x="10933" y="10376"/>
                  </a:cubicBezTo>
                  <a:cubicBezTo>
                    <a:pt x="10933" y="10574"/>
                    <a:pt x="10973" y="10772"/>
                    <a:pt x="10973" y="11010"/>
                  </a:cubicBezTo>
                  <a:lnTo>
                    <a:pt x="9587" y="11010"/>
                  </a:lnTo>
                  <a:cubicBezTo>
                    <a:pt x="9587" y="10812"/>
                    <a:pt x="9547" y="10614"/>
                    <a:pt x="9507" y="10416"/>
                  </a:cubicBezTo>
                  <a:cubicBezTo>
                    <a:pt x="9468" y="10297"/>
                    <a:pt x="9349" y="10178"/>
                    <a:pt x="9230" y="10059"/>
                  </a:cubicBezTo>
                  <a:cubicBezTo>
                    <a:pt x="9190" y="10178"/>
                    <a:pt x="9111" y="10297"/>
                    <a:pt x="9072" y="10416"/>
                  </a:cubicBezTo>
                  <a:cubicBezTo>
                    <a:pt x="9072" y="10614"/>
                    <a:pt x="9072" y="10772"/>
                    <a:pt x="9072" y="10970"/>
                  </a:cubicBezTo>
                  <a:lnTo>
                    <a:pt x="7764" y="10970"/>
                  </a:lnTo>
                  <a:cubicBezTo>
                    <a:pt x="7725" y="10772"/>
                    <a:pt x="7685" y="10534"/>
                    <a:pt x="7646" y="10336"/>
                  </a:cubicBezTo>
                  <a:cubicBezTo>
                    <a:pt x="7606" y="10257"/>
                    <a:pt x="7487" y="10178"/>
                    <a:pt x="7408" y="10138"/>
                  </a:cubicBezTo>
                  <a:cubicBezTo>
                    <a:pt x="7368" y="10218"/>
                    <a:pt x="7249" y="10297"/>
                    <a:pt x="7249" y="10376"/>
                  </a:cubicBezTo>
                  <a:cubicBezTo>
                    <a:pt x="7249" y="10574"/>
                    <a:pt x="7249" y="10772"/>
                    <a:pt x="7249" y="10970"/>
                  </a:cubicBezTo>
                  <a:lnTo>
                    <a:pt x="5903" y="10970"/>
                  </a:lnTo>
                  <a:cubicBezTo>
                    <a:pt x="5863" y="10812"/>
                    <a:pt x="5863" y="10614"/>
                    <a:pt x="5823" y="10455"/>
                  </a:cubicBezTo>
                  <a:cubicBezTo>
                    <a:pt x="5784" y="10376"/>
                    <a:pt x="5625" y="10297"/>
                    <a:pt x="5546" y="10218"/>
                  </a:cubicBezTo>
                  <a:cubicBezTo>
                    <a:pt x="5506" y="10336"/>
                    <a:pt x="5427" y="10455"/>
                    <a:pt x="5427" y="10574"/>
                  </a:cubicBezTo>
                  <a:cubicBezTo>
                    <a:pt x="5388" y="10732"/>
                    <a:pt x="5388" y="10891"/>
                    <a:pt x="5427" y="11049"/>
                  </a:cubicBezTo>
                  <a:lnTo>
                    <a:pt x="3962" y="11049"/>
                  </a:lnTo>
                  <a:cubicBezTo>
                    <a:pt x="3962" y="10851"/>
                    <a:pt x="3962" y="10653"/>
                    <a:pt x="3922" y="10455"/>
                  </a:cubicBezTo>
                  <a:cubicBezTo>
                    <a:pt x="3922" y="10336"/>
                    <a:pt x="3803" y="10257"/>
                    <a:pt x="3724" y="10178"/>
                  </a:cubicBezTo>
                  <a:cubicBezTo>
                    <a:pt x="3645" y="10257"/>
                    <a:pt x="3565" y="10336"/>
                    <a:pt x="3526" y="10455"/>
                  </a:cubicBezTo>
                  <a:cubicBezTo>
                    <a:pt x="3486" y="10653"/>
                    <a:pt x="3486" y="10851"/>
                    <a:pt x="3486" y="11049"/>
                  </a:cubicBezTo>
                  <a:lnTo>
                    <a:pt x="1030" y="11089"/>
                  </a:lnTo>
                  <a:lnTo>
                    <a:pt x="1426" y="10732"/>
                  </a:lnTo>
                  <a:cubicBezTo>
                    <a:pt x="3526" y="8950"/>
                    <a:pt x="5625" y="7167"/>
                    <a:pt x="7725" y="5385"/>
                  </a:cubicBezTo>
                  <a:cubicBezTo>
                    <a:pt x="9151" y="4196"/>
                    <a:pt x="10616" y="3048"/>
                    <a:pt x="12043" y="1820"/>
                  </a:cubicBezTo>
                  <a:cubicBezTo>
                    <a:pt x="12557" y="1424"/>
                    <a:pt x="12993" y="909"/>
                    <a:pt x="13469" y="473"/>
                  </a:cubicBezTo>
                  <a:close/>
                  <a:moveTo>
                    <a:pt x="13605" y="0"/>
                  </a:moveTo>
                  <a:cubicBezTo>
                    <a:pt x="13505" y="0"/>
                    <a:pt x="13428" y="78"/>
                    <a:pt x="13350" y="156"/>
                  </a:cubicBezTo>
                  <a:cubicBezTo>
                    <a:pt x="12439" y="948"/>
                    <a:pt x="11528" y="1820"/>
                    <a:pt x="10577" y="2572"/>
                  </a:cubicBezTo>
                  <a:cubicBezTo>
                    <a:pt x="7210" y="5345"/>
                    <a:pt x="3764" y="8118"/>
                    <a:pt x="515" y="11049"/>
                  </a:cubicBezTo>
                  <a:cubicBezTo>
                    <a:pt x="436" y="11089"/>
                    <a:pt x="397" y="11089"/>
                    <a:pt x="317" y="11129"/>
                  </a:cubicBezTo>
                  <a:cubicBezTo>
                    <a:pt x="198" y="11168"/>
                    <a:pt x="0" y="11168"/>
                    <a:pt x="40" y="11366"/>
                  </a:cubicBezTo>
                  <a:cubicBezTo>
                    <a:pt x="119" y="11485"/>
                    <a:pt x="238" y="11564"/>
                    <a:pt x="397" y="11564"/>
                  </a:cubicBezTo>
                  <a:cubicBezTo>
                    <a:pt x="2179" y="11564"/>
                    <a:pt x="3962" y="11525"/>
                    <a:pt x="5705" y="11525"/>
                  </a:cubicBezTo>
                  <a:cubicBezTo>
                    <a:pt x="8240" y="11525"/>
                    <a:pt x="10775" y="11564"/>
                    <a:pt x="13310" y="11564"/>
                  </a:cubicBezTo>
                  <a:lnTo>
                    <a:pt x="17192" y="11604"/>
                  </a:lnTo>
                  <a:cubicBezTo>
                    <a:pt x="17509" y="11604"/>
                    <a:pt x="17549" y="11525"/>
                    <a:pt x="17509" y="11247"/>
                  </a:cubicBezTo>
                  <a:cubicBezTo>
                    <a:pt x="17469" y="11010"/>
                    <a:pt x="17390" y="10772"/>
                    <a:pt x="17351" y="10534"/>
                  </a:cubicBezTo>
                  <a:cubicBezTo>
                    <a:pt x="17152" y="9940"/>
                    <a:pt x="16954" y="9386"/>
                    <a:pt x="16717" y="8791"/>
                  </a:cubicBezTo>
                  <a:cubicBezTo>
                    <a:pt x="16162" y="7207"/>
                    <a:pt x="15608" y="5622"/>
                    <a:pt x="15093" y="3998"/>
                  </a:cubicBezTo>
                  <a:cubicBezTo>
                    <a:pt x="14657" y="2770"/>
                    <a:pt x="14300" y="1542"/>
                    <a:pt x="13944" y="275"/>
                  </a:cubicBezTo>
                  <a:cubicBezTo>
                    <a:pt x="13904" y="196"/>
                    <a:pt x="13865" y="116"/>
                    <a:pt x="13785" y="77"/>
                  </a:cubicBezTo>
                  <a:cubicBezTo>
                    <a:pt x="13717" y="22"/>
                    <a:pt x="13658" y="0"/>
                    <a:pt x="13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646239" y="3868202"/>
              <a:ext cx="641123" cy="425793"/>
            </a:xfrm>
            <a:custGeom>
              <a:avLst/>
              <a:gdLst/>
              <a:ahLst/>
              <a:cxnLst/>
              <a:rect l="l" t="t" r="r" b="b"/>
              <a:pathLst>
                <a:path w="9984" h="6631" extrusionOk="0">
                  <a:moveTo>
                    <a:pt x="7646" y="610"/>
                  </a:moveTo>
                  <a:cubicBezTo>
                    <a:pt x="8201" y="2432"/>
                    <a:pt x="8716" y="4294"/>
                    <a:pt x="9270" y="6195"/>
                  </a:cubicBezTo>
                  <a:lnTo>
                    <a:pt x="714" y="6037"/>
                  </a:lnTo>
                  <a:lnTo>
                    <a:pt x="7646" y="610"/>
                  </a:lnTo>
                  <a:close/>
                  <a:moveTo>
                    <a:pt x="7646" y="0"/>
                  </a:moveTo>
                  <a:cubicBezTo>
                    <a:pt x="7589" y="0"/>
                    <a:pt x="7523" y="39"/>
                    <a:pt x="7448" y="95"/>
                  </a:cubicBezTo>
                  <a:cubicBezTo>
                    <a:pt x="6893" y="610"/>
                    <a:pt x="6378" y="1085"/>
                    <a:pt x="5824" y="1521"/>
                  </a:cubicBezTo>
                  <a:cubicBezTo>
                    <a:pt x="4160" y="2828"/>
                    <a:pt x="2457" y="4135"/>
                    <a:pt x="793" y="5443"/>
                  </a:cubicBezTo>
                  <a:cubicBezTo>
                    <a:pt x="555" y="5601"/>
                    <a:pt x="357" y="5799"/>
                    <a:pt x="199" y="5918"/>
                  </a:cubicBezTo>
                  <a:cubicBezTo>
                    <a:pt x="1" y="6235"/>
                    <a:pt x="120" y="6433"/>
                    <a:pt x="397" y="6472"/>
                  </a:cubicBezTo>
                  <a:cubicBezTo>
                    <a:pt x="793" y="6512"/>
                    <a:pt x="1189" y="6512"/>
                    <a:pt x="1585" y="6512"/>
                  </a:cubicBezTo>
                  <a:lnTo>
                    <a:pt x="2457" y="6512"/>
                  </a:lnTo>
                  <a:lnTo>
                    <a:pt x="4319" y="6552"/>
                  </a:lnTo>
                  <a:lnTo>
                    <a:pt x="6101" y="6591"/>
                  </a:lnTo>
                  <a:lnTo>
                    <a:pt x="8280" y="6631"/>
                  </a:lnTo>
                  <a:lnTo>
                    <a:pt x="8597" y="6631"/>
                  </a:lnTo>
                  <a:cubicBezTo>
                    <a:pt x="8953" y="6631"/>
                    <a:pt x="9349" y="6591"/>
                    <a:pt x="9706" y="6552"/>
                  </a:cubicBezTo>
                  <a:cubicBezTo>
                    <a:pt x="9785" y="6552"/>
                    <a:pt x="9864" y="6433"/>
                    <a:pt x="9904" y="6354"/>
                  </a:cubicBezTo>
                  <a:cubicBezTo>
                    <a:pt x="9983" y="6274"/>
                    <a:pt x="9825" y="6235"/>
                    <a:pt x="9785" y="6195"/>
                  </a:cubicBezTo>
                  <a:cubicBezTo>
                    <a:pt x="9746" y="6116"/>
                    <a:pt x="9706" y="6116"/>
                    <a:pt x="9666" y="6076"/>
                  </a:cubicBezTo>
                  <a:cubicBezTo>
                    <a:pt x="9547" y="5680"/>
                    <a:pt x="9429" y="5284"/>
                    <a:pt x="9310" y="4888"/>
                  </a:cubicBezTo>
                  <a:cubicBezTo>
                    <a:pt x="8914" y="3502"/>
                    <a:pt x="8518" y="2115"/>
                    <a:pt x="8082" y="768"/>
                  </a:cubicBezTo>
                  <a:cubicBezTo>
                    <a:pt x="8003" y="531"/>
                    <a:pt x="7884" y="372"/>
                    <a:pt x="7805" y="174"/>
                  </a:cubicBezTo>
                  <a:cubicBezTo>
                    <a:pt x="7763" y="49"/>
                    <a:pt x="7710" y="0"/>
                    <a:pt x="7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3374740" y="4069703"/>
            <a:ext cx="314245" cy="307150"/>
            <a:chOff x="3536277" y="1668288"/>
            <a:chExt cx="475769" cy="465027"/>
          </a:xfrm>
        </p:grpSpPr>
        <p:sp>
          <p:nvSpPr>
            <p:cNvPr id="884" name="Google Shape;884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39"/>
          <p:cNvGrpSpPr/>
          <p:nvPr/>
        </p:nvGrpSpPr>
        <p:grpSpPr>
          <a:xfrm>
            <a:off x="6935693" y="1077106"/>
            <a:ext cx="218825" cy="225782"/>
            <a:chOff x="6109266" y="2958701"/>
            <a:chExt cx="158099" cy="163114"/>
          </a:xfrm>
        </p:grpSpPr>
        <p:sp>
          <p:nvSpPr>
            <p:cNvPr id="889" name="Google Shape;889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9"/>
          <p:cNvSpPr/>
          <p:nvPr/>
        </p:nvSpPr>
        <p:spPr>
          <a:xfrm>
            <a:off x="886571" y="11988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7042675" y="517488"/>
            <a:ext cx="310975" cy="344775"/>
          </a:xfrm>
          <a:custGeom>
            <a:avLst/>
            <a:gdLst/>
            <a:ahLst/>
            <a:cxnLst/>
            <a:rect l="l" t="t" r="r" b="b"/>
            <a:pathLst>
              <a:path w="12439" h="13791" extrusionOk="0">
                <a:moveTo>
                  <a:pt x="4678" y="0"/>
                </a:moveTo>
                <a:cubicBezTo>
                  <a:pt x="4575" y="0"/>
                  <a:pt x="4470" y="6"/>
                  <a:pt x="4365" y="19"/>
                </a:cubicBezTo>
                <a:cubicBezTo>
                  <a:pt x="3637" y="91"/>
                  <a:pt x="2910" y="382"/>
                  <a:pt x="2255" y="819"/>
                </a:cubicBezTo>
                <a:cubicBezTo>
                  <a:pt x="1382" y="1546"/>
                  <a:pt x="728" y="2492"/>
                  <a:pt x="291" y="3583"/>
                </a:cubicBezTo>
                <a:cubicBezTo>
                  <a:pt x="1" y="4092"/>
                  <a:pt x="219" y="4819"/>
                  <a:pt x="801" y="5110"/>
                </a:cubicBezTo>
                <a:cubicBezTo>
                  <a:pt x="1019" y="5256"/>
                  <a:pt x="1237" y="5474"/>
                  <a:pt x="1455" y="5619"/>
                </a:cubicBezTo>
                <a:cubicBezTo>
                  <a:pt x="1665" y="5829"/>
                  <a:pt x="1824" y="5938"/>
                  <a:pt x="1966" y="5938"/>
                </a:cubicBezTo>
                <a:cubicBezTo>
                  <a:pt x="2118" y="5938"/>
                  <a:pt x="2250" y="5811"/>
                  <a:pt x="2401" y="5547"/>
                </a:cubicBezTo>
                <a:cubicBezTo>
                  <a:pt x="2692" y="5037"/>
                  <a:pt x="3055" y="4528"/>
                  <a:pt x="3419" y="4019"/>
                </a:cubicBezTo>
                <a:cubicBezTo>
                  <a:pt x="3579" y="3806"/>
                  <a:pt x="3855" y="3671"/>
                  <a:pt x="4135" y="3671"/>
                </a:cubicBezTo>
                <a:cubicBezTo>
                  <a:pt x="4237" y="3671"/>
                  <a:pt x="4340" y="3689"/>
                  <a:pt x="4437" y="3728"/>
                </a:cubicBezTo>
                <a:cubicBezTo>
                  <a:pt x="4874" y="3874"/>
                  <a:pt x="4728" y="4310"/>
                  <a:pt x="4655" y="4674"/>
                </a:cubicBezTo>
                <a:cubicBezTo>
                  <a:pt x="4510" y="5328"/>
                  <a:pt x="4219" y="5910"/>
                  <a:pt x="3710" y="6347"/>
                </a:cubicBezTo>
                <a:cubicBezTo>
                  <a:pt x="2764" y="7001"/>
                  <a:pt x="2764" y="7510"/>
                  <a:pt x="3564" y="8383"/>
                </a:cubicBezTo>
                <a:cubicBezTo>
                  <a:pt x="3928" y="8820"/>
                  <a:pt x="4292" y="9183"/>
                  <a:pt x="4655" y="9692"/>
                </a:cubicBezTo>
                <a:cubicBezTo>
                  <a:pt x="4825" y="9904"/>
                  <a:pt x="4970" y="10017"/>
                  <a:pt x="5133" y="10017"/>
                </a:cubicBezTo>
                <a:cubicBezTo>
                  <a:pt x="5250" y="10017"/>
                  <a:pt x="5377" y="9959"/>
                  <a:pt x="5528" y="9838"/>
                </a:cubicBezTo>
                <a:cubicBezTo>
                  <a:pt x="5965" y="9474"/>
                  <a:pt x="6401" y="9183"/>
                  <a:pt x="6838" y="8892"/>
                </a:cubicBezTo>
                <a:cubicBezTo>
                  <a:pt x="7051" y="8786"/>
                  <a:pt x="7263" y="8718"/>
                  <a:pt x="7505" y="8718"/>
                </a:cubicBezTo>
                <a:cubicBezTo>
                  <a:pt x="7593" y="8718"/>
                  <a:pt x="7686" y="8727"/>
                  <a:pt x="7783" y="8747"/>
                </a:cubicBezTo>
                <a:cubicBezTo>
                  <a:pt x="8001" y="8747"/>
                  <a:pt x="8219" y="8965"/>
                  <a:pt x="8365" y="9183"/>
                </a:cubicBezTo>
                <a:cubicBezTo>
                  <a:pt x="8438" y="9402"/>
                  <a:pt x="8365" y="9692"/>
                  <a:pt x="8219" y="9911"/>
                </a:cubicBezTo>
                <a:cubicBezTo>
                  <a:pt x="7856" y="10493"/>
                  <a:pt x="7128" y="10929"/>
                  <a:pt x="6401" y="10929"/>
                </a:cubicBezTo>
                <a:cubicBezTo>
                  <a:pt x="5892" y="10929"/>
                  <a:pt x="5747" y="11220"/>
                  <a:pt x="5819" y="11802"/>
                </a:cubicBezTo>
                <a:cubicBezTo>
                  <a:pt x="5892" y="12020"/>
                  <a:pt x="5892" y="12238"/>
                  <a:pt x="5965" y="12529"/>
                </a:cubicBezTo>
                <a:cubicBezTo>
                  <a:pt x="6141" y="13589"/>
                  <a:pt x="6175" y="13791"/>
                  <a:pt x="6914" y="13791"/>
                </a:cubicBezTo>
                <a:cubicBezTo>
                  <a:pt x="7088" y="13791"/>
                  <a:pt x="7301" y="13780"/>
                  <a:pt x="7565" y="13766"/>
                </a:cubicBezTo>
                <a:cubicBezTo>
                  <a:pt x="9965" y="13547"/>
                  <a:pt x="11856" y="12529"/>
                  <a:pt x="12220" y="9692"/>
                </a:cubicBezTo>
                <a:cubicBezTo>
                  <a:pt x="12438" y="8092"/>
                  <a:pt x="11638" y="6419"/>
                  <a:pt x="10111" y="5692"/>
                </a:cubicBezTo>
                <a:cubicBezTo>
                  <a:pt x="9468" y="5445"/>
                  <a:pt x="8759" y="5299"/>
                  <a:pt x="8050" y="5299"/>
                </a:cubicBezTo>
                <a:cubicBezTo>
                  <a:pt x="7716" y="5299"/>
                  <a:pt x="7382" y="5331"/>
                  <a:pt x="7056" y="5401"/>
                </a:cubicBezTo>
                <a:cubicBezTo>
                  <a:pt x="7128" y="5110"/>
                  <a:pt x="7201" y="4892"/>
                  <a:pt x="7347" y="4674"/>
                </a:cubicBezTo>
                <a:cubicBezTo>
                  <a:pt x="7710" y="3728"/>
                  <a:pt x="7638" y="2637"/>
                  <a:pt x="7201" y="1692"/>
                </a:cubicBezTo>
                <a:cubicBezTo>
                  <a:pt x="6736" y="694"/>
                  <a:pt x="5783" y="0"/>
                  <a:pt x="46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7808700" y="3652788"/>
            <a:ext cx="227325" cy="356225"/>
          </a:xfrm>
          <a:custGeom>
            <a:avLst/>
            <a:gdLst/>
            <a:ahLst/>
            <a:cxnLst/>
            <a:rect l="l" t="t" r="r" b="b"/>
            <a:pathLst>
              <a:path w="9093" h="14249" extrusionOk="0">
                <a:moveTo>
                  <a:pt x="4600" y="1"/>
                </a:moveTo>
                <a:cubicBezTo>
                  <a:pt x="3168" y="1"/>
                  <a:pt x="2463" y="550"/>
                  <a:pt x="1601" y="2089"/>
                </a:cubicBezTo>
                <a:cubicBezTo>
                  <a:pt x="1237" y="2816"/>
                  <a:pt x="801" y="3471"/>
                  <a:pt x="292" y="4198"/>
                </a:cubicBezTo>
                <a:cubicBezTo>
                  <a:pt x="1" y="4562"/>
                  <a:pt x="1" y="5144"/>
                  <a:pt x="292" y="5507"/>
                </a:cubicBezTo>
                <a:cubicBezTo>
                  <a:pt x="631" y="5998"/>
                  <a:pt x="991" y="6254"/>
                  <a:pt x="1350" y="6254"/>
                </a:cubicBezTo>
                <a:cubicBezTo>
                  <a:pt x="1682" y="6254"/>
                  <a:pt x="2013" y="6035"/>
                  <a:pt x="2328" y="5580"/>
                </a:cubicBezTo>
                <a:lnTo>
                  <a:pt x="2983" y="4780"/>
                </a:lnTo>
                <a:lnTo>
                  <a:pt x="2983" y="10162"/>
                </a:lnTo>
                <a:lnTo>
                  <a:pt x="1455" y="10599"/>
                </a:lnTo>
                <a:cubicBezTo>
                  <a:pt x="801" y="10744"/>
                  <a:pt x="655" y="11035"/>
                  <a:pt x="728" y="11617"/>
                </a:cubicBezTo>
                <a:cubicBezTo>
                  <a:pt x="801" y="12199"/>
                  <a:pt x="946" y="12781"/>
                  <a:pt x="1092" y="13290"/>
                </a:cubicBezTo>
                <a:cubicBezTo>
                  <a:pt x="1284" y="13996"/>
                  <a:pt x="1533" y="14249"/>
                  <a:pt x="2138" y="14249"/>
                </a:cubicBezTo>
                <a:cubicBezTo>
                  <a:pt x="2219" y="14249"/>
                  <a:pt x="2306" y="14244"/>
                  <a:pt x="2401" y="14235"/>
                </a:cubicBezTo>
                <a:cubicBezTo>
                  <a:pt x="4292" y="14017"/>
                  <a:pt x="6256" y="13799"/>
                  <a:pt x="8220" y="13581"/>
                </a:cubicBezTo>
                <a:cubicBezTo>
                  <a:pt x="8874" y="13508"/>
                  <a:pt x="9092" y="13144"/>
                  <a:pt x="9092" y="12563"/>
                </a:cubicBezTo>
                <a:cubicBezTo>
                  <a:pt x="9092" y="11908"/>
                  <a:pt x="9092" y="11399"/>
                  <a:pt x="9020" y="10817"/>
                </a:cubicBezTo>
                <a:cubicBezTo>
                  <a:pt x="9020" y="10162"/>
                  <a:pt x="8729" y="9871"/>
                  <a:pt x="8074" y="9871"/>
                </a:cubicBezTo>
                <a:lnTo>
                  <a:pt x="6110" y="9653"/>
                </a:lnTo>
                <a:lnTo>
                  <a:pt x="6110" y="8198"/>
                </a:lnTo>
                <a:lnTo>
                  <a:pt x="6110" y="779"/>
                </a:lnTo>
                <a:cubicBezTo>
                  <a:pt x="6110" y="343"/>
                  <a:pt x="5892" y="125"/>
                  <a:pt x="5456" y="52"/>
                </a:cubicBezTo>
                <a:cubicBezTo>
                  <a:pt x="5143" y="19"/>
                  <a:pt x="4859" y="1"/>
                  <a:pt x="4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39"/>
          <p:cNvGrpSpPr/>
          <p:nvPr/>
        </p:nvGrpSpPr>
        <p:grpSpPr>
          <a:xfrm>
            <a:off x="8148550" y="2529208"/>
            <a:ext cx="534334" cy="513328"/>
            <a:chOff x="7047366" y="2801445"/>
            <a:chExt cx="753220" cy="723609"/>
          </a:xfrm>
        </p:grpSpPr>
        <p:sp>
          <p:nvSpPr>
            <p:cNvPr id="916" name="Google Shape;916;p39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9"/>
          <p:cNvGrpSpPr/>
          <p:nvPr/>
        </p:nvGrpSpPr>
        <p:grpSpPr>
          <a:xfrm>
            <a:off x="497733" y="3886777"/>
            <a:ext cx="786568" cy="672984"/>
            <a:chOff x="827999" y="1951577"/>
            <a:chExt cx="786568" cy="672984"/>
          </a:xfrm>
        </p:grpSpPr>
        <p:grpSp>
          <p:nvGrpSpPr>
            <p:cNvPr id="946" name="Google Shape;946;p39"/>
            <p:cNvGrpSpPr/>
            <p:nvPr/>
          </p:nvGrpSpPr>
          <p:grpSpPr>
            <a:xfrm rot="10800000">
              <a:off x="827999" y="1951577"/>
              <a:ext cx="786568" cy="672984"/>
              <a:chOff x="6896974" y="3519590"/>
              <a:chExt cx="786568" cy="672984"/>
            </a:xfrm>
          </p:grpSpPr>
          <p:sp>
            <p:nvSpPr>
              <p:cNvPr id="947" name="Google Shape;947;p39"/>
              <p:cNvSpPr/>
              <p:nvPr/>
            </p:nvSpPr>
            <p:spPr>
              <a:xfrm>
                <a:off x="6941621" y="3530588"/>
                <a:ext cx="721016" cy="651503"/>
              </a:xfrm>
              <a:custGeom>
                <a:avLst/>
                <a:gdLst/>
                <a:ahLst/>
                <a:cxnLst/>
                <a:rect l="l" t="t" r="r" b="b"/>
                <a:pathLst>
                  <a:path w="46219" h="41763" extrusionOk="0">
                    <a:moveTo>
                      <a:pt x="25100" y="1"/>
                    </a:moveTo>
                    <a:cubicBezTo>
                      <a:pt x="21290" y="1"/>
                      <a:pt x="17411" y="918"/>
                      <a:pt x="13837" y="2174"/>
                    </a:cubicBezTo>
                    <a:cubicBezTo>
                      <a:pt x="10686" y="3297"/>
                      <a:pt x="7571" y="4782"/>
                      <a:pt x="5506" y="7100"/>
                    </a:cubicBezTo>
                    <a:cubicBezTo>
                      <a:pt x="3405" y="9418"/>
                      <a:pt x="2608" y="12280"/>
                      <a:pt x="2246" y="15141"/>
                    </a:cubicBezTo>
                    <a:cubicBezTo>
                      <a:pt x="1630" y="19922"/>
                      <a:pt x="2391" y="25102"/>
                      <a:pt x="5759" y="28869"/>
                    </a:cubicBezTo>
                    <a:cubicBezTo>
                      <a:pt x="4021" y="32781"/>
                      <a:pt x="1340" y="38540"/>
                      <a:pt x="0" y="41728"/>
                    </a:cubicBezTo>
                    <a:cubicBezTo>
                      <a:pt x="45" y="41751"/>
                      <a:pt x="105" y="41762"/>
                      <a:pt x="178" y="41762"/>
                    </a:cubicBezTo>
                    <a:cubicBezTo>
                      <a:pt x="1570" y="41762"/>
                      <a:pt x="7859" y="37623"/>
                      <a:pt x="11990" y="34628"/>
                    </a:cubicBezTo>
                    <a:cubicBezTo>
                      <a:pt x="13294" y="36584"/>
                      <a:pt x="15720" y="38142"/>
                      <a:pt x="18220" y="38939"/>
                    </a:cubicBezTo>
                    <a:cubicBezTo>
                      <a:pt x="20165" y="39570"/>
                      <a:pt x="22206" y="39866"/>
                      <a:pt x="24254" y="39866"/>
                    </a:cubicBezTo>
                    <a:cubicBezTo>
                      <a:pt x="30902" y="39866"/>
                      <a:pt x="37618" y="36749"/>
                      <a:pt x="41329" y="31875"/>
                    </a:cubicBezTo>
                    <a:cubicBezTo>
                      <a:pt x="46219" y="25500"/>
                      <a:pt x="46146" y="16880"/>
                      <a:pt x="42162" y="10034"/>
                    </a:cubicBezTo>
                    <a:cubicBezTo>
                      <a:pt x="39735" y="5905"/>
                      <a:pt x="35787" y="2246"/>
                      <a:pt x="30716" y="761"/>
                    </a:cubicBezTo>
                    <a:cubicBezTo>
                      <a:pt x="28893" y="230"/>
                      <a:pt x="27005" y="1"/>
                      <a:pt x="25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6925226" y="3519590"/>
                <a:ext cx="758316" cy="672984"/>
              </a:xfrm>
              <a:custGeom>
                <a:avLst/>
                <a:gdLst/>
                <a:ahLst/>
                <a:cxnLst/>
                <a:rect l="l" t="t" r="r" b="b"/>
                <a:pathLst>
                  <a:path w="48610" h="43140" extrusionOk="0">
                    <a:moveTo>
                      <a:pt x="25898" y="1339"/>
                    </a:moveTo>
                    <a:cubicBezTo>
                      <a:pt x="27617" y="1339"/>
                      <a:pt x="29330" y="1531"/>
                      <a:pt x="31006" y="1973"/>
                    </a:cubicBezTo>
                    <a:cubicBezTo>
                      <a:pt x="35932" y="3277"/>
                      <a:pt x="39844" y="6755"/>
                      <a:pt x="42416" y="11029"/>
                    </a:cubicBezTo>
                    <a:cubicBezTo>
                      <a:pt x="42416" y="11029"/>
                      <a:pt x="42416" y="11029"/>
                      <a:pt x="42416" y="11029"/>
                    </a:cubicBezTo>
                    <a:lnTo>
                      <a:pt x="42416" y="11029"/>
                    </a:lnTo>
                    <a:cubicBezTo>
                      <a:pt x="42419" y="11035"/>
                      <a:pt x="42423" y="11041"/>
                      <a:pt x="42426" y="11047"/>
                    </a:cubicBezTo>
                    <a:lnTo>
                      <a:pt x="42426" y="11047"/>
                    </a:lnTo>
                    <a:cubicBezTo>
                      <a:pt x="47051" y="19303"/>
                      <a:pt x="45887" y="30049"/>
                      <a:pt x="37852" y="35768"/>
                    </a:cubicBezTo>
                    <a:cubicBezTo>
                      <a:pt x="34435" y="38217"/>
                      <a:pt x="29375" y="39940"/>
                      <a:pt x="24552" y="39940"/>
                    </a:cubicBezTo>
                    <a:cubicBezTo>
                      <a:pt x="20173" y="39940"/>
                      <a:pt x="15988" y="38520"/>
                      <a:pt x="13403" y="34935"/>
                    </a:cubicBezTo>
                    <a:cubicBezTo>
                      <a:pt x="13286" y="34724"/>
                      <a:pt x="13078" y="34604"/>
                      <a:pt x="12858" y="34604"/>
                    </a:cubicBezTo>
                    <a:cubicBezTo>
                      <a:pt x="12737" y="34604"/>
                      <a:pt x="12613" y="34640"/>
                      <a:pt x="12497" y="34717"/>
                    </a:cubicBezTo>
                    <a:cubicBezTo>
                      <a:pt x="10360" y="36239"/>
                      <a:pt x="8187" y="37724"/>
                      <a:pt x="5977" y="39136"/>
                    </a:cubicBezTo>
                    <a:cubicBezTo>
                      <a:pt x="5252" y="39572"/>
                      <a:pt x="3246" y="41171"/>
                      <a:pt x="1882" y="41639"/>
                    </a:cubicBezTo>
                    <a:lnTo>
                      <a:pt x="1882" y="41639"/>
                    </a:lnTo>
                    <a:cubicBezTo>
                      <a:pt x="3600" y="37701"/>
                      <a:pt x="5447" y="33816"/>
                      <a:pt x="7173" y="29900"/>
                    </a:cubicBezTo>
                    <a:cubicBezTo>
                      <a:pt x="7318" y="29610"/>
                      <a:pt x="7281" y="29284"/>
                      <a:pt x="7064" y="29067"/>
                    </a:cubicBezTo>
                    <a:cubicBezTo>
                      <a:pt x="3695" y="25010"/>
                      <a:pt x="3007" y="19577"/>
                      <a:pt x="3985" y="14542"/>
                    </a:cubicBezTo>
                    <a:cubicBezTo>
                      <a:pt x="5181" y="8385"/>
                      <a:pt x="9600" y="5306"/>
                      <a:pt x="15250" y="3350"/>
                    </a:cubicBezTo>
                    <a:cubicBezTo>
                      <a:pt x="18618" y="2195"/>
                      <a:pt x="22269" y="1339"/>
                      <a:pt x="25898" y="1339"/>
                    </a:cubicBezTo>
                    <a:close/>
                    <a:moveTo>
                      <a:pt x="25815" y="0"/>
                    </a:moveTo>
                    <a:cubicBezTo>
                      <a:pt x="21320" y="0"/>
                      <a:pt x="16782" y="1232"/>
                      <a:pt x="12678" y="2879"/>
                    </a:cubicBezTo>
                    <a:cubicBezTo>
                      <a:pt x="7136" y="5161"/>
                      <a:pt x="3514" y="8892"/>
                      <a:pt x="2536" y="14904"/>
                    </a:cubicBezTo>
                    <a:cubicBezTo>
                      <a:pt x="1658" y="20142"/>
                      <a:pt x="2485" y="25449"/>
                      <a:pt x="5779" y="29664"/>
                    </a:cubicBezTo>
                    <a:lnTo>
                      <a:pt x="5779" y="29664"/>
                    </a:lnTo>
                    <a:cubicBezTo>
                      <a:pt x="3952" y="33819"/>
                      <a:pt x="2001" y="37911"/>
                      <a:pt x="218" y="42070"/>
                    </a:cubicBezTo>
                    <a:cubicBezTo>
                      <a:pt x="1" y="42469"/>
                      <a:pt x="218" y="42940"/>
                      <a:pt x="617" y="43085"/>
                    </a:cubicBezTo>
                    <a:cubicBezTo>
                      <a:pt x="760" y="43122"/>
                      <a:pt x="910" y="43140"/>
                      <a:pt x="1066" y="43140"/>
                    </a:cubicBezTo>
                    <a:cubicBezTo>
                      <a:pt x="2405" y="43140"/>
                      <a:pt x="4135" y="41858"/>
                      <a:pt x="5108" y="41274"/>
                    </a:cubicBezTo>
                    <a:cubicBezTo>
                      <a:pt x="7700" y="39705"/>
                      <a:pt x="10228" y="37975"/>
                      <a:pt x="12692" y="36206"/>
                    </a:cubicBezTo>
                    <a:lnTo>
                      <a:pt x="12692" y="36206"/>
                    </a:lnTo>
                    <a:cubicBezTo>
                      <a:pt x="15618" y="39795"/>
                      <a:pt x="20059" y="41261"/>
                      <a:pt x="24669" y="41261"/>
                    </a:cubicBezTo>
                    <a:cubicBezTo>
                      <a:pt x="29668" y="41261"/>
                      <a:pt x="34864" y="39537"/>
                      <a:pt x="38540" y="36927"/>
                    </a:cubicBezTo>
                    <a:cubicBezTo>
                      <a:pt x="47197" y="30806"/>
                      <a:pt x="48610" y="19287"/>
                      <a:pt x="43575" y="10341"/>
                    </a:cubicBezTo>
                    <a:cubicBezTo>
                      <a:pt x="43539" y="10271"/>
                      <a:pt x="43496" y="10214"/>
                      <a:pt x="43448" y="10168"/>
                    </a:cubicBezTo>
                    <a:lnTo>
                      <a:pt x="43448" y="10168"/>
                    </a:lnTo>
                    <a:cubicBezTo>
                      <a:pt x="40620" y="5557"/>
                      <a:pt x="36287" y="1882"/>
                      <a:pt x="30970" y="597"/>
                    </a:cubicBezTo>
                    <a:cubicBezTo>
                      <a:pt x="29276" y="184"/>
                      <a:pt x="27549" y="0"/>
                      <a:pt x="258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080961" y="3618634"/>
                <a:ext cx="95144" cy="87563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613" extrusionOk="0">
                    <a:moveTo>
                      <a:pt x="5361" y="1"/>
                    </a:moveTo>
                    <a:cubicBezTo>
                      <a:pt x="5331" y="1"/>
                      <a:pt x="5299" y="3"/>
                      <a:pt x="5267" y="7"/>
                    </a:cubicBezTo>
                    <a:cubicBezTo>
                      <a:pt x="2695" y="297"/>
                      <a:pt x="595" y="2217"/>
                      <a:pt x="87" y="4752"/>
                    </a:cubicBezTo>
                    <a:cubicBezTo>
                      <a:pt x="0" y="5274"/>
                      <a:pt x="435" y="5613"/>
                      <a:pt x="828" y="5613"/>
                    </a:cubicBezTo>
                    <a:cubicBezTo>
                      <a:pt x="1090" y="5613"/>
                      <a:pt x="1333" y="5462"/>
                      <a:pt x="1391" y="5114"/>
                    </a:cubicBezTo>
                    <a:cubicBezTo>
                      <a:pt x="1754" y="3158"/>
                      <a:pt x="3311" y="1673"/>
                      <a:pt x="5267" y="1347"/>
                    </a:cubicBezTo>
                    <a:cubicBezTo>
                      <a:pt x="6068" y="1243"/>
                      <a:pt x="6099" y="1"/>
                      <a:pt x="5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118260" y="3663936"/>
                <a:ext cx="52790" cy="49046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144" extrusionOk="0">
                    <a:moveTo>
                      <a:pt x="2695" y="1"/>
                    </a:moveTo>
                    <a:cubicBezTo>
                      <a:pt x="1427" y="110"/>
                      <a:pt x="377" y="1051"/>
                      <a:pt x="87" y="2283"/>
                    </a:cubicBezTo>
                    <a:cubicBezTo>
                      <a:pt x="0" y="2804"/>
                      <a:pt x="435" y="3144"/>
                      <a:pt x="828" y="3144"/>
                    </a:cubicBezTo>
                    <a:cubicBezTo>
                      <a:pt x="1090" y="3144"/>
                      <a:pt x="1333" y="2993"/>
                      <a:pt x="1391" y="2645"/>
                    </a:cubicBezTo>
                    <a:cubicBezTo>
                      <a:pt x="1536" y="1993"/>
                      <a:pt x="2043" y="1486"/>
                      <a:pt x="2695" y="1377"/>
                    </a:cubicBezTo>
                    <a:cubicBezTo>
                      <a:pt x="3093" y="1341"/>
                      <a:pt x="3383" y="1051"/>
                      <a:pt x="3383" y="689"/>
                    </a:cubicBezTo>
                    <a:cubicBezTo>
                      <a:pt x="3383" y="327"/>
                      <a:pt x="3093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7442834" y="3953379"/>
                <a:ext cx="115268" cy="113974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7306" extrusionOk="0">
                    <a:moveTo>
                      <a:pt x="6589" y="1"/>
                    </a:moveTo>
                    <a:cubicBezTo>
                      <a:pt x="6322" y="1"/>
                      <a:pt x="6056" y="152"/>
                      <a:pt x="5940" y="499"/>
                    </a:cubicBezTo>
                    <a:cubicBezTo>
                      <a:pt x="5288" y="3071"/>
                      <a:pt x="3332" y="5172"/>
                      <a:pt x="760" y="5969"/>
                    </a:cubicBezTo>
                    <a:cubicBezTo>
                      <a:pt x="0" y="6200"/>
                      <a:pt x="235" y="7305"/>
                      <a:pt x="914" y="7305"/>
                    </a:cubicBezTo>
                    <a:cubicBezTo>
                      <a:pt x="980" y="7305"/>
                      <a:pt x="1049" y="7295"/>
                      <a:pt x="1122" y="7273"/>
                    </a:cubicBezTo>
                    <a:cubicBezTo>
                      <a:pt x="4129" y="6331"/>
                      <a:pt x="6483" y="3904"/>
                      <a:pt x="7280" y="862"/>
                    </a:cubicBezTo>
                    <a:cubicBezTo>
                      <a:pt x="7389" y="340"/>
                      <a:pt x="6989" y="1"/>
                      <a:pt x="6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7457482" y="3949089"/>
                <a:ext cx="54007" cy="6193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3970" extrusionOk="0">
                    <a:moveTo>
                      <a:pt x="2793" y="0"/>
                    </a:moveTo>
                    <a:cubicBezTo>
                      <a:pt x="2446" y="0"/>
                      <a:pt x="2085" y="227"/>
                      <a:pt x="2067" y="666"/>
                    </a:cubicBezTo>
                    <a:cubicBezTo>
                      <a:pt x="1995" y="1535"/>
                      <a:pt x="1487" y="2332"/>
                      <a:pt x="654" y="2730"/>
                    </a:cubicBezTo>
                    <a:cubicBezTo>
                      <a:pt x="0" y="3042"/>
                      <a:pt x="418" y="3970"/>
                      <a:pt x="1031" y="3970"/>
                    </a:cubicBezTo>
                    <a:cubicBezTo>
                      <a:pt x="1131" y="3970"/>
                      <a:pt x="1236" y="3945"/>
                      <a:pt x="1343" y="3889"/>
                    </a:cubicBezTo>
                    <a:cubicBezTo>
                      <a:pt x="2574" y="3237"/>
                      <a:pt x="3371" y="2006"/>
                      <a:pt x="3443" y="666"/>
                    </a:cubicBezTo>
                    <a:cubicBezTo>
                      <a:pt x="3461" y="218"/>
                      <a:pt x="3133" y="0"/>
                      <a:pt x="2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6896974" y="4001286"/>
                <a:ext cx="55957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166" extrusionOk="0">
                    <a:moveTo>
                      <a:pt x="2681" y="0"/>
                    </a:moveTo>
                    <a:lnTo>
                      <a:pt x="544" y="833"/>
                    </a:lnTo>
                    <a:cubicBezTo>
                      <a:pt x="218" y="942"/>
                      <a:pt x="1" y="1304"/>
                      <a:pt x="73" y="1666"/>
                    </a:cubicBezTo>
                    <a:cubicBezTo>
                      <a:pt x="163" y="1965"/>
                      <a:pt x="425" y="2165"/>
                      <a:pt x="717" y="2165"/>
                    </a:cubicBezTo>
                    <a:cubicBezTo>
                      <a:pt x="779" y="2165"/>
                      <a:pt x="843" y="2156"/>
                      <a:pt x="906" y="2137"/>
                    </a:cubicBezTo>
                    <a:lnTo>
                      <a:pt x="3043" y="1304"/>
                    </a:lnTo>
                    <a:cubicBezTo>
                      <a:pt x="3406" y="1195"/>
                      <a:pt x="3587" y="833"/>
                      <a:pt x="3514" y="471"/>
                    </a:cubicBezTo>
                    <a:cubicBezTo>
                      <a:pt x="3427" y="179"/>
                      <a:pt x="3175" y="5"/>
                      <a:pt x="2891" y="5"/>
                    </a:cubicBezTo>
                    <a:cubicBezTo>
                      <a:pt x="2822" y="5"/>
                      <a:pt x="2752" y="15"/>
                      <a:pt x="2681" y="36"/>
                    </a:cubicBezTo>
                    <a:lnTo>
                      <a:pt x="2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p39"/>
            <p:cNvSpPr txBox="1"/>
            <p:nvPr/>
          </p:nvSpPr>
          <p:spPr>
            <a:xfrm>
              <a:off x="968445" y="2187736"/>
              <a:ext cx="48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Hi!</a:t>
              </a:r>
              <a:endParaRPr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55" name="Google Shape;955;p39"/>
          <p:cNvGrpSpPr/>
          <p:nvPr/>
        </p:nvGrpSpPr>
        <p:grpSpPr>
          <a:xfrm>
            <a:off x="7578602" y="537035"/>
            <a:ext cx="992342" cy="1246919"/>
            <a:chOff x="7350002" y="765635"/>
            <a:chExt cx="992342" cy="1246919"/>
          </a:xfrm>
        </p:grpSpPr>
        <p:grpSp>
          <p:nvGrpSpPr>
            <p:cNvPr id="956" name="Google Shape;956;p39"/>
            <p:cNvGrpSpPr/>
            <p:nvPr/>
          </p:nvGrpSpPr>
          <p:grpSpPr>
            <a:xfrm rot="475014">
              <a:off x="7454209" y="809482"/>
              <a:ext cx="783927" cy="1159224"/>
              <a:chOff x="6922402" y="2086121"/>
              <a:chExt cx="793354" cy="1358635"/>
            </a:xfrm>
          </p:grpSpPr>
          <p:sp>
            <p:nvSpPr>
              <p:cNvPr id="957" name="Google Shape;957;p39"/>
              <p:cNvSpPr/>
              <p:nvPr/>
            </p:nvSpPr>
            <p:spPr>
              <a:xfrm>
                <a:off x="6922402" y="2097010"/>
                <a:ext cx="793354" cy="1336405"/>
              </a:xfrm>
              <a:custGeom>
                <a:avLst/>
                <a:gdLst/>
                <a:ahLst/>
                <a:cxnLst/>
                <a:rect l="l" t="t" r="r" b="b"/>
                <a:pathLst>
                  <a:path w="50856" h="85667" extrusionOk="0">
                    <a:moveTo>
                      <a:pt x="22836" y="1"/>
                    </a:moveTo>
                    <a:cubicBezTo>
                      <a:pt x="17213" y="1"/>
                      <a:pt x="11566" y="1130"/>
                      <a:pt x="8694" y="3517"/>
                    </a:cubicBezTo>
                    <a:cubicBezTo>
                      <a:pt x="2464" y="8697"/>
                      <a:pt x="4384" y="20505"/>
                      <a:pt x="3985" y="27423"/>
                    </a:cubicBezTo>
                    <a:cubicBezTo>
                      <a:pt x="3224" y="40861"/>
                      <a:pt x="1" y="60203"/>
                      <a:pt x="8006" y="72699"/>
                    </a:cubicBezTo>
                    <a:cubicBezTo>
                      <a:pt x="7100" y="74293"/>
                      <a:pt x="6521" y="76068"/>
                      <a:pt x="6267" y="77879"/>
                    </a:cubicBezTo>
                    <a:cubicBezTo>
                      <a:pt x="5905" y="80451"/>
                      <a:pt x="6086" y="83095"/>
                      <a:pt x="6267" y="85667"/>
                    </a:cubicBezTo>
                    <a:cubicBezTo>
                      <a:pt x="7136" y="82298"/>
                      <a:pt x="9382" y="79473"/>
                      <a:pt x="12425" y="77807"/>
                    </a:cubicBezTo>
                    <a:cubicBezTo>
                      <a:pt x="15823" y="80500"/>
                      <a:pt x="20305" y="81741"/>
                      <a:pt x="24882" y="81741"/>
                    </a:cubicBezTo>
                    <a:cubicBezTo>
                      <a:pt x="29477" y="81741"/>
                      <a:pt x="34169" y="80491"/>
                      <a:pt x="37961" y="78205"/>
                    </a:cubicBezTo>
                    <a:cubicBezTo>
                      <a:pt x="46473" y="73098"/>
                      <a:pt x="46111" y="62340"/>
                      <a:pt x="46364" y="54082"/>
                    </a:cubicBezTo>
                    <a:cubicBezTo>
                      <a:pt x="46799" y="40209"/>
                      <a:pt x="50856" y="12391"/>
                      <a:pt x="36331" y="2901"/>
                    </a:cubicBezTo>
                    <a:cubicBezTo>
                      <a:pt x="33414" y="1003"/>
                      <a:pt x="28135" y="1"/>
                      <a:pt x="228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940483" y="2086121"/>
                <a:ext cx="737974" cy="1358635"/>
              </a:xfrm>
              <a:custGeom>
                <a:avLst/>
                <a:gdLst/>
                <a:ahLst/>
                <a:cxnLst/>
                <a:rect l="l" t="t" r="r" b="b"/>
                <a:pathLst>
                  <a:path w="47306" h="87092" extrusionOk="0">
                    <a:moveTo>
                      <a:pt x="22684" y="1315"/>
                    </a:moveTo>
                    <a:cubicBezTo>
                      <a:pt x="27019" y="1315"/>
                      <a:pt x="31478" y="2069"/>
                      <a:pt x="34923" y="4165"/>
                    </a:cubicBezTo>
                    <a:lnTo>
                      <a:pt x="34923" y="4165"/>
                    </a:lnTo>
                    <a:cubicBezTo>
                      <a:pt x="34953" y="4195"/>
                      <a:pt x="34988" y="4224"/>
                      <a:pt x="35027" y="4251"/>
                    </a:cubicBezTo>
                    <a:cubicBezTo>
                      <a:pt x="46074" y="11676"/>
                      <a:pt x="45893" y="28230"/>
                      <a:pt x="45495" y="40001"/>
                    </a:cubicBezTo>
                    <a:cubicBezTo>
                      <a:pt x="45278" y="45906"/>
                      <a:pt x="44843" y="51737"/>
                      <a:pt x="44662" y="57605"/>
                    </a:cubicBezTo>
                    <a:cubicBezTo>
                      <a:pt x="44444" y="64668"/>
                      <a:pt x="44010" y="73108"/>
                      <a:pt x="37707" y="77672"/>
                    </a:cubicBezTo>
                    <a:cubicBezTo>
                      <a:pt x="33945" y="80399"/>
                      <a:pt x="29050" y="81857"/>
                      <a:pt x="24209" y="81857"/>
                    </a:cubicBezTo>
                    <a:cubicBezTo>
                      <a:pt x="19728" y="81857"/>
                      <a:pt x="15293" y="80608"/>
                      <a:pt x="11845" y="77961"/>
                    </a:cubicBezTo>
                    <a:cubicBezTo>
                      <a:pt x="11737" y="77907"/>
                      <a:pt x="11619" y="77880"/>
                      <a:pt x="11501" y="77880"/>
                    </a:cubicBezTo>
                    <a:cubicBezTo>
                      <a:pt x="11383" y="77880"/>
                      <a:pt x="11266" y="77907"/>
                      <a:pt x="11157" y="77961"/>
                    </a:cubicBezTo>
                    <a:cubicBezTo>
                      <a:pt x="8914" y="79236"/>
                      <a:pt x="7083" y="81085"/>
                      <a:pt x="5854" y="83293"/>
                    </a:cubicBezTo>
                    <a:lnTo>
                      <a:pt x="5854" y="83293"/>
                    </a:lnTo>
                    <a:cubicBezTo>
                      <a:pt x="5771" y="80025"/>
                      <a:pt x="6056" y="76795"/>
                      <a:pt x="7680" y="73796"/>
                    </a:cubicBezTo>
                    <a:cubicBezTo>
                      <a:pt x="7788" y="73579"/>
                      <a:pt x="7788" y="73325"/>
                      <a:pt x="7680" y="73108"/>
                    </a:cubicBezTo>
                    <a:cubicBezTo>
                      <a:pt x="1" y="60829"/>
                      <a:pt x="2536" y="44819"/>
                      <a:pt x="3551" y="31164"/>
                    </a:cubicBezTo>
                    <a:cubicBezTo>
                      <a:pt x="3985" y="25151"/>
                      <a:pt x="3225" y="19066"/>
                      <a:pt x="4166" y="13125"/>
                    </a:cubicBezTo>
                    <a:cubicBezTo>
                      <a:pt x="4673" y="10047"/>
                      <a:pt x="5724" y="6787"/>
                      <a:pt x="8259" y="4758"/>
                    </a:cubicBezTo>
                    <a:cubicBezTo>
                      <a:pt x="10324" y="3092"/>
                      <a:pt x="13077" y="2404"/>
                      <a:pt x="15648" y="1933"/>
                    </a:cubicBezTo>
                    <a:cubicBezTo>
                      <a:pt x="17816" y="1557"/>
                      <a:pt x="20230" y="1315"/>
                      <a:pt x="22684" y="1315"/>
                    </a:cubicBezTo>
                    <a:close/>
                    <a:moveTo>
                      <a:pt x="22682" y="1"/>
                    </a:moveTo>
                    <a:cubicBezTo>
                      <a:pt x="20584" y="1"/>
                      <a:pt x="18525" y="162"/>
                      <a:pt x="16626" y="412"/>
                    </a:cubicBezTo>
                    <a:cubicBezTo>
                      <a:pt x="10215" y="1281"/>
                      <a:pt x="5072" y="3889"/>
                      <a:pt x="3333" y="10517"/>
                    </a:cubicBezTo>
                    <a:cubicBezTo>
                      <a:pt x="1450" y="17508"/>
                      <a:pt x="2609" y="25187"/>
                      <a:pt x="2065" y="32395"/>
                    </a:cubicBezTo>
                    <a:cubicBezTo>
                      <a:pt x="1413" y="40907"/>
                      <a:pt x="508" y="49491"/>
                      <a:pt x="1486" y="58040"/>
                    </a:cubicBezTo>
                    <a:cubicBezTo>
                      <a:pt x="1957" y="62495"/>
                      <a:pt x="2971" y="66950"/>
                      <a:pt x="4927" y="71007"/>
                    </a:cubicBezTo>
                    <a:cubicBezTo>
                      <a:pt x="5325" y="71876"/>
                      <a:pt x="6231" y="72854"/>
                      <a:pt x="6122" y="73796"/>
                    </a:cubicBezTo>
                    <a:cubicBezTo>
                      <a:pt x="5941" y="75064"/>
                      <a:pt x="5036" y="76404"/>
                      <a:pt x="4818" y="77672"/>
                    </a:cubicBezTo>
                    <a:cubicBezTo>
                      <a:pt x="4239" y="80569"/>
                      <a:pt x="4420" y="83503"/>
                      <a:pt x="4637" y="86437"/>
                    </a:cubicBezTo>
                    <a:cubicBezTo>
                      <a:pt x="4637" y="86859"/>
                      <a:pt x="4971" y="87091"/>
                      <a:pt x="5306" y="87091"/>
                    </a:cubicBezTo>
                    <a:cubicBezTo>
                      <a:pt x="5575" y="87091"/>
                      <a:pt x="5844" y="86941"/>
                      <a:pt x="5941" y="86618"/>
                    </a:cubicBezTo>
                    <a:cubicBezTo>
                      <a:pt x="5962" y="86545"/>
                      <a:pt x="5983" y="86473"/>
                      <a:pt x="6005" y="86400"/>
                    </a:cubicBezTo>
                    <a:lnTo>
                      <a:pt x="6005" y="86400"/>
                    </a:lnTo>
                    <a:lnTo>
                      <a:pt x="6014" y="86401"/>
                    </a:lnTo>
                    <a:cubicBezTo>
                      <a:pt x="6013" y="86393"/>
                      <a:pt x="6013" y="86386"/>
                      <a:pt x="6012" y="86378"/>
                    </a:cubicBezTo>
                    <a:lnTo>
                      <a:pt x="6012" y="86378"/>
                    </a:lnTo>
                    <a:cubicBezTo>
                      <a:pt x="6373" y="85195"/>
                      <a:pt x="6893" y="84050"/>
                      <a:pt x="7571" y="83032"/>
                    </a:cubicBezTo>
                    <a:cubicBezTo>
                      <a:pt x="8223" y="82091"/>
                      <a:pt x="9744" y="79954"/>
                      <a:pt x="10940" y="79664"/>
                    </a:cubicBezTo>
                    <a:cubicBezTo>
                      <a:pt x="11027" y="79644"/>
                      <a:pt x="11120" y="79635"/>
                      <a:pt x="11218" y="79635"/>
                    </a:cubicBezTo>
                    <a:cubicBezTo>
                      <a:pt x="12575" y="79635"/>
                      <a:pt x="14840" y="81400"/>
                      <a:pt x="16192" y="81873"/>
                    </a:cubicBezTo>
                    <a:cubicBezTo>
                      <a:pt x="18660" y="82771"/>
                      <a:pt x="21282" y="83168"/>
                      <a:pt x="23909" y="83168"/>
                    </a:cubicBezTo>
                    <a:cubicBezTo>
                      <a:pt x="25523" y="83168"/>
                      <a:pt x="27140" y="83018"/>
                      <a:pt x="28724" y="82743"/>
                    </a:cubicBezTo>
                    <a:cubicBezTo>
                      <a:pt x="32745" y="82018"/>
                      <a:pt x="36947" y="80388"/>
                      <a:pt x="39953" y="77563"/>
                    </a:cubicBezTo>
                    <a:cubicBezTo>
                      <a:pt x="42742" y="74955"/>
                      <a:pt x="44300" y="71369"/>
                      <a:pt x="45060" y="67675"/>
                    </a:cubicBezTo>
                    <a:cubicBezTo>
                      <a:pt x="46545" y="60720"/>
                      <a:pt x="46147" y="53222"/>
                      <a:pt x="46545" y="46123"/>
                    </a:cubicBezTo>
                    <a:cubicBezTo>
                      <a:pt x="47016" y="38444"/>
                      <a:pt x="47306" y="30620"/>
                      <a:pt x="46183" y="22941"/>
                    </a:cubicBezTo>
                    <a:cubicBezTo>
                      <a:pt x="45099" y="15320"/>
                      <a:pt x="42395" y="7591"/>
                      <a:pt x="35772" y="3094"/>
                    </a:cubicBezTo>
                    <a:lnTo>
                      <a:pt x="35772" y="3094"/>
                    </a:lnTo>
                    <a:cubicBezTo>
                      <a:pt x="35754" y="3081"/>
                      <a:pt x="35735" y="3068"/>
                      <a:pt x="35715" y="3056"/>
                    </a:cubicBezTo>
                    <a:lnTo>
                      <a:pt x="35715" y="3056"/>
                    </a:lnTo>
                    <a:cubicBezTo>
                      <a:pt x="35715" y="3056"/>
                      <a:pt x="35715" y="3056"/>
                      <a:pt x="35715" y="3056"/>
                    </a:cubicBezTo>
                    <a:cubicBezTo>
                      <a:pt x="35705" y="3049"/>
                      <a:pt x="35695" y="3043"/>
                      <a:pt x="35685" y="3037"/>
                    </a:cubicBezTo>
                    <a:lnTo>
                      <a:pt x="35685" y="3037"/>
                    </a:lnTo>
                    <a:cubicBezTo>
                      <a:pt x="32011" y="765"/>
                      <a:pt x="27255" y="1"/>
                      <a:pt x="2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7067825" y="2175494"/>
                <a:ext cx="115627" cy="17472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11200" extrusionOk="0">
                    <a:moveTo>
                      <a:pt x="5799" y="1"/>
                    </a:moveTo>
                    <a:cubicBezTo>
                      <a:pt x="617" y="1"/>
                      <a:pt x="0" y="6565"/>
                      <a:pt x="277" y="10548"/>
                    </a:cubicBezTo>
                    <a:cubicBezTo>
                      <a:pt x="296" y="10982"/>
                      <a:pt x="649" y="11200"/>
                      <a:pt x="988" y="11200"/>
                    </a:cubicBezTo>
                    <a:cubicBezTo>
                      <a:pt x="1328" y="11200"/>
                      <a:pt x="1654" y="10982"/>
                      <a:pt x="1618" y="10548"/>
                    </a:cubicBezTo>
                    <a:cubicBezTo>
                      <a:pt x="1374" y="7248"/>
                      <a:pt x="1498" y="1350"/>
                      <a:pt x="5948" y="1350"/>
                    </a:cubicBezTo>
                    <a:cubicBezTo>
                      <a:pt x="6138" y="1350"/>
                      <a:pt x="6337" y="1361"/>
                      <a:pt x="6544" y="1384"/>
                    </a:cubicBezTo>
                    <a:cubicBezTo>
                      <a:pt x="6577" y="1388"/>
                      <a:pt x="6608" y="1390"/>
                      <a:pt x="6639" y="1390"/>
                    </a:cubicBezTo>
                    <a:cubicBezTo>
                      <a:pt x="7412" y="1390"/>
                      <a:pt x="7380" y="113"/>
                      <a:pt x="6544" y="43"/>
                    </a:cubicBezTo>
                    <a:cubicBezTo>
                      <a:pt x="6286" y="15"/>
                      <a:pt x="6038" y="1"/>
                      <a:pt x="5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7056890" y="2413487"/>
                <a:ext cx="28267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377" extrusionOk="0">
                    <a:moveTo>
                      <a:pt x="906" y="0"/>
                    </a:moveTo>
                    <a:cubicBezTo>
                      <a:pt x="0" y="0"/>
                      <a:pt x="0" y="1377"/>
                      <a:pt x="906" y="1377"/>
                    </a:cubicBezTo>
                    <a:cubicBezTo>
                      <a:pt x="1812" y="1377"/>
                      <a:pt x="1812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7130350" y="2221326"/>
                <a:ext cx="58172" cy="57689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698" extrusionOk="0">
                    <a:moveTo>
                      <a:pt x="2893" y="0"/>
                    </a:moveTo>
                    <a:cubicBezTo>
                      <a:pt x="2871" y="0"/>
                      <a:pt x="2849" y="1"/>
                      <a:pt x="2825" y="3"/>
                    </a:cubicBezTo>
                    <a:cubicBezTo>
                      <a:pt x="1232" y="112"/>
                      <a:pt x="0" y="1452"/>
                      <a:pt x="0" y="3046"/>
                    </a:cubicBezTo>
                    <a:cubicBezTo>
                      <a:pt x="18" y="3480"/>
                      <a:pt x="362" y="3698"/>
                      <a:pt x="702" y="3698"/>
                    </a:cubicBezTo>
                    <a:cubicBezTo>
                      <a:pt x="1042" y="3698"/>
                      <a:pt x="1377" y="3480"/>
                      <a:pt x="1377" y="3046"/>
                    </a:cubicBezTo>
                    <a:cubicBezTo>
                      <a:pt x="1340" y="2176"/>
                      <a:pt x="1992" y="1452"/>
                      <a:pt x="2825" y="1343"/>
                    </a:cubicBezTo>
                    <a:cubicBezTo>
                      <a:pt x="3673" y="1308"/>
                      <a:pt x="3729" y="0"/>
                      <a:pt x="2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7424753" y="3190570"/>
                <a:ext cx="114364" cy="104504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6699" extrusionOk="0">
                    <a:moveTo>
                      <a:pt x="6503" y="0"/>
                    </a:moveTo>
                    <a:cubicBezTo>
                      <a:pt x="6241" y="0"/>
                      <a:pt x="5998" y="151"/>
                      <a:pt x="5940" y="499"/>
                    </a:cubicBezTo>
                    <a:cubicBezTo>
                      <a:pt x="5541" y="3070"/>
                      <a:pt x="3477" y="5063"/>
                      <a:pt x="869" y="5352"/>
                    </a:cubicBezTo>
                    <a:cubicBezTo>
                      <a:pt x="33" y="5422"/>
                      <a:pt x="1" y="6699"/>
                      <a:pt x="774" y="6699"/>
                    </a:cubicBezTo>
                    <a:cubicBezTo>
                      <a:pt x="804" y="6699"/>
                      <a:pt x="836" y="6697"/>
                      <a:pt x="869" y="6692"/>
                    </a:cubicBezTo>
                    <a:cubicBezTo>
                      <a:pt x="4093" y="6439"/>
                      <a:pt x="6700" y="4012"/>
                      <a:pt x="7244" y="861"/>
                    </a:cubicBezTo>
                    <a:cubicBezTo>
                      <a:pt x="7331" y="339"/>
                      <a:pt x="6896" y="0"/>
                      <a:pt x="6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7437202" y="3162724"/>
                <a:ext cx="5673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038" extrusionOk="0">
                    <a:moveTo>
                      <a:pt x="2805" y="0"/>
                    </a:moveTo>
                    <a:cubicBezTo>
                      <a:pt x="2530" y="0"/>
                      <a:pt x="2250" y="143"/>
                      <a:pt x="2135" y="473"/>
                    </a:cubicBezTo>
                    <a:cubicBezTo>
                      <a:pt x="1773" y="1378"/>
                      <a:pt x="1230" y="2211"/>
                      <a:pt x="506" y="2899"/>
                    </a:cubicBezTo>
                    <a:cubicBezTo>
                      <a:pt x="0" y="3349"/>
                      <a:pt x="474" y="4037"/>
                      <a:pt x="1017" y="4037"/>
                    </a:cubicBezTo>
                    <a:cubicBezTo>
                      <a:pt x="1174" y="4037"/>
                      <a:pt x="1337" y="3980"/>
                      <a:pt x="1483" y="3841"/>
                    </a:cubicBezTo>
                    <a:cubicBezTo>
                      <a:pt x="2353" y="3008"/>
                      <a:pt x="3041" y="1958"/>
                      <a:pt x="3439" y="835"/>
                    </a:cubicBezTo>
                    <a:cubicBezTo>
                      <a:pt x="3636" y="332"/>
                      <a:pt x="3225" y="0"/>
                      <a:pt x="2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39"/>
            <p:cNvSpPr txBox="1"/>
            <p:nvPr/>
          </p:nvSpPr>
          <p:spPr>
            <a:xfrm>
              <a:off x="7477609" y="1229500"/>
              <a:ext cx="786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Hello!</a:t>
              </a:r>
              <a:endParaRPr sz="16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69" name="Google Shape;969;p39"/>
          <p:cNvGrpSpPr/>
          <p:nvPr/>
        </p:nvGrpSpPr>
        <p:grpSpPr>
          <a:xfrm>
            <a:off x="466181" y="1502943"/>
            <a:ext cx="218825" cy="225782"/>
            <a:chOff x="6109266" y="2958701"/>
            <a:chExt cx="158099" cy="163114"/>
          </a:xfrm>
        </p:grpSpPr>
        <p:sp>
          <p:nvSpPr>
            <p:cNvPr id="970" name="Google Shape;970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39"/>
          <p:cNvSpPr/>
          <p:nvPr/>
        </p:nvSpPr>
        <p:spPr>
          <a:xfrm>
            <a:off x="8146801" y="2249934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39"/>
          <p:cNvGrpSpPr/>
          <p:nvPr/>
        </p:nvGrpSpPr>
        <p:grpSpPr>
          <a:xfrm>
            <a:off x="1539940" y="4185533"/>
            <a:ext cx="321790" cy="270342"/>
            <a:chOff x="1692340" y="4261733"/>
            <a:chExt cx="321790" cy="270342"/>
          </a:xfrm>
        </p:grpSpPr>
        <p:sp>
          <p:nvSpPr>
            <p:cNvPr id="978" name="Google Shape;978;p39"/>
            <p:cNvSpPr/>
            <p:nvPr/>
          </p:nvSpPr>
          <p:spPr>
            <a:xfrm rot="5400000">
              <a:off x="1688722" y="4265350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rot="5400000">
              <a:off x="1855739" y="43736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>
            <a:off x="497721" y="751144"/>
            <a:ext cx="253204" cy="251068"/>
            <a:chOff x="3536277" y="1668288"/>
            <a:chExt cx="475769" cy="465027"/>
          </a:xfrm>
        </p:grpSpPr>
        <p:sp>
          <p:nvSpPr>
            <p:cNvPr id="995" name="Google Shape;995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9"/>
          <p:cNvGrpSpPr/>
          <p:nvPr/>
        </p:nvGrpSpPr>
        <p:grpSpPr>
          <a:xfrm>
            <a:off x="545938" y="3107284"/>
            <a:ext cx="412172" cy="446850"/>
            <a:chOff x="545938" y="3107284"/>
            <a:chExt cx="412172" cy="446850"/>
          </a:xfrm>
        </p:grpSpPr>
        <p:sp>
          <p:nvSpPr>
            <p:cNvPr id="998" name="Google Shape;998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9"/>
          <p:cNvGrpSpPr/>
          <p:nvPr/>
        </p:nvGrpSpPr>
        <p:grpSpPr>
          <a:xfrm rot="10800000">
            <a:off x="8334013" y="3409784"/>
            <a:ext cx="412172" cy="446850"/>
            <a:chOff x="545938" y="3107284"/>
            <a:chExt cx="412172" cy="446850"/>
          </a:xfrm>
        </p:grpSpPr>
        <p:sp>
          <p:nvSpPr>
            <p:cNvPr id="1001" name="Google Shape;1001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9"/>
          <p:cNvGrpSpPr/>
          <p:nvPr/>
        </p:nvGrpSpPr>
        <p:grpSpPr>
          <a:xfrm>
            <a:off x="8456725" y="1770899"/>
            <a:ext cx="166752" cy="184433"/>
            <a:chOff x="5414907" y="2017485"/>
            <a:chExt cx="220338" cy="243702"/>
          </a:xfrm>
        </p:grpSpPr>
        <p:sp>
          <p:nvSpPr>
            <p:cNvPr id="1004" name="Google Shape;1004;p3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6"/>
          <p:cNvSpPr txBox="1">
            <a:spLocks noGrp="1"/>
          </p:cNvSpPr>
          <p:nvPr>
            <p:ph type="title"/>
          </p:nvPr>
        </p:nvSpPr>
        <p:spPr>
          <a:xfrm>
            <a:off x="713575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</a:t>
            </a:r>
            <a:r>
              <a:rPr lang="en" sz="2800" dirty="0" smtClean="0"/>
              <a:t>idup wajar</a:t>
            </a:r>
            <a:endParaRPr sz="2800" dirty="0"/>
          </a:p>
        </p:txBody>
      </p:sp>
      <p:sp>
        <p:nvSpPr>
          <p:cNvPr id="1752" name="Google Shape;1752;p66"/>
          <p:cNvSpPr txBox="1">
            <a:spLocks noGrp="1"/>
          </p:cNvSpPr>
          <p:nvPr>
            <p:ph type="subTitle" idx="1"/>
          </p:nvPr>
        </p:nvSpPr>
        <p:spPr>
          <a:xfrm>
            <a:off x="713575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Diselamatkan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muridNya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753" name="Google Shape;1753;p66"/>
          <p:cNvSpPr txBox="1">
            <a:spLocks noGrp="1"/>
          </p:cNvSpPr>
          <p:nvPr>
            <p:ph type="title" idx="2"/>
          </p:nvPr>
        </p:nvSpPr>
        <p:spPr>
          <a:xfrm>
            <a:off x="3325190" y="3696572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Hidup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K</a:t>
            </a:r>
            <a:r>
              <a:rPr lang="en" sz="2000" dirty="0" smtClean="0"/>
              <a:t>erajaan Allah</a:t>
            </a:r>
            <a:endParaRPr sz="2000" dirty="0"/>
          </a:p>
        </p:txBody>
      </p:sp>
      <p:sp>
        <p:nvSpPr>
          <p:cNvPr id="1754" name="Google Shape;1754;p66"/>
          <p:cNvSpPr txBox="1">
            <a:spLocks noGrp="1"/>
          </p:cNvSpPr>
          <p:nvPr>
            <p:ph type="subTitle" idx="3"/>
          </p:nvPr>
        </p:nvSpPr>
        <p:spPr>
          <a:xfrm>
            <a:off x="3325201" y="2261505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–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Illahi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755" name="Google Shape;1755;p66"/>
          <p:cNvSpPr txBox="1">
            <a:spLocks noGrp="1"/>
          </p:cNvSpPr>
          <p:nvPr>
            <p:ph type="title" idx="4"/>
          </p:nvPr>
        </p:nvSpPr>
        <p:spPr>
          <a:xfrm>
            <a:off x="5936832" y="1101673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</a:t>
            </a:r>
            <a:r>
              <a:rPr lang="en" sz="2800" dirty="0" smtClean="0"/>
              <a:t>idup  berarti</a:t>
            </a:r>
            <a:endParaRPr sz="2800" dirty="0"/>
          </a:p>
        </p:txBody>
      </p:sp>
      <p:sp>
        <p:nvSpPr>
          <p:cNvPr id="1756" name="Google Shape;1756;p66"/>
          <p:cNvSpPr txBox="1">
            <a:spLocks noGrp="1"/>
          </p:cNvSpPr>
          <p:nvPr>
            <p:ph type="subTitle" idx="5"/>
          </p:nvPr>
        </p:nvSpPr>
        <p:spPr>
          <a:xfrm>
            <a:off x="5936827" y="1911947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Kemuliaan</a:t>
            </a:r>
            <a:r>
              <a:rPr lang="en-US" dirty="0" smtClean="0"/>
              <a:t> orang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Dimuridkan</a:t>
            </a:r>
            <a:r>
              <a:rPr lang="en-US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Dunia</a:t>
            </a:r>
            <a:r>
              <a:rPr lang="en-US" dirty="0" smtClean="0"/>
              <a:t> VS </a:t>
            </a:r>
            <a:r>
              <a:rPr lang="en-US" dirty="0" err="1" smtClean="0"/>
              <a:t>Kristus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1757" name="Google Shape;1757;p66"/>
          <p:cNvGrpSpPr/>
          <p:nvPr/>
        </p:nvGrpSpPr>
        <p:grpSpPr>
          <a:xfrm rot="-5400000">
            <a:off x="1364187" y="344733"/>
            <a:ext cx="1192543" cy="2267492"/>
            <a:chOff x="3226403" y="2109272"/>
            <a:chExt cx="691049" cy="2087545"/>
          </a:xfrm>
        </p:grpSpPr>
        <p:sp>
          <p:nvSpPr>
            <p:cNvPr id="1758" name="Google Shape;1758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66"/>
          <p:cNvGrpSpPr/>
          <p:nvPr/>
        </p:nvGrpSpPr>
        <p:grpSpPr>
          <a:xfrm rot="-5400000" flipH="1">
            <a:off x="3975730" y="2317496"/>
            <a:ext cx="1192543" cy="3020469"/>
            <a:chOff x="3226403" y="2109272"/>
            <a:chExt cx="691049" cy="2087545"/>
          </a:xfrm>
        </p:grpSpPr>
        <p:sp>
          <p:nvSpPr>
            <p:cNvPr id="1762" name="Google Shape;1762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66"/>
          <p:cNvGrpSpPr/>
          <p:nvPr/>
        </p:nvGrpSpPr>
        <p:grpSpPr>
          <a:xfrm rot="-5400000">
            <a:off x="6587288" y="116139"/>
            <a:ext cx="1192543" cy="2267492"/>
            <a:chOff x="3226403" y="2109272"/>
            <a:chExt cx="691049" cy="2087545"/>
          </a:xfrm>
        </p:grpSpPr>
        <p:sp>
          <p:nvSpPr>
            <p:cNvPr id="1766" name="Google Shape;1766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66"/>
          <p:cNvGrpSpPr/>
          <p:nvPr/>
        </p:nvGrpSpPr>
        <p:grpSpPr>
          <a:xfrm>
            <a:off x="2970139" y="1941384"/>
            <a:ext cx="282717" cy="252903"/>
            <a:chOff x="2970139" y="1941384"/>
            <a:chExt cx="282717" cy="252903"/>
          </a:xfrm>
        </p:grpSpPr>
        <p:sp>
          <p:nvSpPr>
            <p:cNvPr id="1770" name="Google Shape;1770;p66"/>
            <p:cNvSpPr/>
            <p:nvPr/>
          </p:nvSpPr>
          <p:spPr>
            <a:xfrm>
              <a:off x="3098713" y="19413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2970139" y="2108121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66"/>
          <p:cNvGrpSpPr/>
          <p:nvPr/>
        </p:nvGrpSpPr>
        <p:grpSpPr>
          <a:xfrm>
            <a:off x="5743976" y="650208"/>
            <a:ext cx="338238" cy="328588"/>
            <a:chOff x="5743976" y="650209"/>
            <a:chExt cx="338238" cy="328588"/>
          </a:xfrm>
        </p:grpSpPr>
        <p:sp>
          <p:nvSpPr>
            <p:cNvPr id="1773" name="Google Shape;1773;p66"/>
            <p:cNvSpPr/>
            <p:nvPr/>
          </p:nvSpPr>
          <p:spPr>
            <a:xfrm>
              <a:off x="5743976" y="7363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5988814" y="6502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66"/>
          <p:cNvGrpSpPr/>
          <p:nvPr/>
        </p:nvGrpSpPr>
        <p:grpSpPr>
          <a:xfrm>
            <a:off x="5743976" y="4162914"/>
            <a:ext cx="459955" cy="368037"/>
            <a:chOff x="5743976" y="4135659"/>
            <a:chExt cx="459955" cy="368037"/>
          </a:xfrm>
        </p:grpSpPr>
        <p:sp>
          <p:nvSpPr>
            <p:cNvPr id="1776" name="Google Shape;1776;p66"/>
            <p:cNvSpPr/>
            <p:nvPr/>
          </p:nvSpPr>
          <p:spPr>
            <a:xfrm>
              <a:off x="6049788" y="4135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5743976" y="42612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66"/>
          <p:cNvGrpSpPr/>
          <p:nvPr/>
        </p:nvGrpSpPr>
        <p:grpSpPr>
          <a:xfrm>
            <a:off x="2816013" y="4054914"/>
            <a:ext cx="210593" cy="368040"/>
            <a:chOff x="2816013" y="4027659"/>
            <a:chExt cx="210593" cy="368040"/>
          </a:xfrm>
        </p:grpSpPr>
        <p:sp>
          <p:nvSpPr>
            <p:cNvPr id="1779" name="Google Shape;1779;p66"/>
            <p:cNvSpPr/>
            <p:nvPr/>
          </p:nvSpPr>
          <p:spPr>
            <a:xfrm>
              <a:off x="2872463" y="4233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2816013" y="4027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865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" grpId="0"/>
      <p:bldP spid="1752" grpId="0" build="p"/>
      <p:bldP spid="1753" grpId="0"/>
      <p:bldP spid="1754" grpId="0" build="p"/>
      <p:bldP spid="1755" grpId="0"/>
      <p:bldP spid="175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" name="Google Shape;2097;p72"/>
          <p:cNvGrpSpPr/>
          <p:nvPr/>
        </p:nvGrpSpPr>
        <p:grpSpPr>
          <a:xfrm>
            <a:off x="3103197" y="2280622"/>
            <a:ext cx="445256" cy="629442"/>
            <a:chOff x="3734895" y="2077875"/>
            <a:chExt cx="476312" cy="673272"/>
          </a:xfrm>
        </p:grpSpPr>
        <p:sp>
          <p:nvSpPr>
            <p:cNvPr id="2098" name="Google Shape;2098;p72"/>
            <p:cNvSpPr/>
            <p:nvPr/>
          </p:nvSpPr>
          <p:spPr>
            <a:xfrm>
              <a:off x="3740720" y="2095473"/>
              <a:ext cx="453661" cy="641568"/>
            </a:xfrm>
            <a:custGeom>
              <a:avLst/>
              <a:gdLst/>
              <a:ahLst/>
              <a:cxnLst/>
              <a:rect l="l" t="t" r="r" b="b"/>
              <a:pathLst>
                <a:path w="25857" h="36567" extrusionOk="0">
                  <a:moveTo>
                    <a:pt x="15755" y="9240"/>
                  </a:moveTo>
                  <a:cubicBezTo>
                    <a:pt x="16011" y="9240"/>
                    <a:pt x="16235" y="9474"/>
                    <a:pt x="16156" y="9765"/>
                  </a:cubicBezTo>
                  <a:cubicBezTo>
                    <a:pt x="15639" y="11573"/>
                    <a:pt x="15123" y="13380"/>
                    <a:pt x="14607" y="15188"/>
                  </a:cubicBezTo>
                  <a:cubicBezTo>
                    <a:pt x="14312" y="16294"/>
                    <a:pt x="14164" y="17843"/>
                    <a:pt x="13463" y="18765"/>
                  </a:cubicBezTo>
                  <a:cubicBezTo>
                    <a:pt x="12859" y="19570"/>
                    <a:pt x="11632" y="19833"/>
                    <a:pt x="10382" y="19833"/>
                  </a:cubicBezTo>
                  <a:cubicBezTo>
                    <a:pt x="9569" y="19833"/>
                    <a:pt x="8746" y="19722"/>
                    <a:pt x="8078" y="19577"/>
                  </a:cubicBezTo>
                  <a:cubicBezTo>
                    <a:pt x="7992" y="19677"/>
                    <a:pt x="7884" y="19722"/>
                    <a:pt x="7778" y="19722"/>
                  </a:cubicBezTo>
                  <a:cubicBezTo>
                    <a:pt x="7609" y="19722"/>
                    <a:pt x="7445" y="19610"/>
                    <a:pt x="7377" y="19429"/>
                  </a:cubicBezTo>
                  <a:lnTo>
                    <a:pt x="7340" y="19429"/>
                  </a:lnTo>
                  <a:cubicBezTo>
                    <a:pt x="7193" y="19356"/>
                    <a:pt x="7193" y="19171"/>
                    <a:pt x="7340" y="19097"/>
                  </a:cubicBezTo>
                  <a:lnTo>
                    <a:pt x="7451" y="19097"/>
                  </a:lnTo>
                  <a:cubicBezTo>
                    <a:pt x="9775" y="15593"/>
                    <a:pt x="12430" y="12311"/>
                    <a:pt x="15455" y="9360"/>
                  </a:cubicBezTo>
                  <a:cubicBezTo>
                    <a:pt x="15549" y="9276"/>
                    <a:pt x="15654" y="9240"/>
                    <a:pt x="15755" y="9240"/>
                  </a:cubicBezTo>
                  <a:close/>
                  <a:moveTo>
                    <a:pt x="18955" y="1"/>
                  </a:moveTo>
                  <a:cubicBezTo>
                    <a:pt x="17343" y="1"/>
                    <a:pt x="16151" y="1075"/>
                    <a:pt x="14865" y="2056"/>
                  </a:cubicBezTo>
                  <a:cubicBezTo>
                    <a:pt x="13057" y="3532"/>
                    <a:pt x="11361" y="5192"/>
                    <a:pt x="9848" y="6962"/>
                  </a:cubicBezTo>
                  <a:cubicBezTo>
                    <a:pt x="8115" y="8991"/>
                    <a:pt x="6455" y="11093"/>
                    <a:pt x="4943" y="13306"/>
                  </a:cubicBezTo>
                  <a:cubicBezTo>
                    <a:pt x="3615" y="15151"/>
                    <a:pt x="1660" y="17290"/>
                    <a:pt x="959" y="19540"/>
                  </a:cubicBezTo>
                  <a:cubicBezTo>
                    <a:pt x="0" y="22712"/>
                    <a:pt x="2582" y="24888"/>
                    <a:pt x="5422" y="25515"/>
                  </a:cubicBezTo>
                  <a:cubicBezTo>
                    <a:pt x="6481" y="25730"/>
                    <a:pt x="7557" y="25778"/>
                    <a:pt x="8638" y="25778"/>
                  </a:cubicBezTo>
                  <a:cubicBezTo>
                    <a:pt x="9516" y="25778"/>
                    <a:pt x="10398" y="25747"/>
                    <a:pt x="11278" y="25747"/>
                  </a:cubicBezTo>
                  <a:cubicBezTo>
                    <a:pt x="12108" y="25747"/>
                    <a:pt x="12936" y="25775"/>
                    <a:pt x="13758" y="25884"/>
                  </a:cubicBezTo>
                  <a:cubicBezTo>
                    <a:pt x="14188" y="25956"/>
                    <a:pt x="14201" y="26550"/>
                    <a:pt x="13795" y="26550"/>
                  </a:cubicBezTo>
                  <a:cubicBezTo>
                    <a:pt x="13783" y="26550"/>
                    <a:pt x="13771" y="26549"/>
                    <a:pt x="13758" y="26548"/>
                  </a:cubicBezTo>
                  <a:lnTo>
                    <a:pt x="13721" y="26548"/>
                  </a:lnTo>
                  <a:cubicBezTo>
                    <a:pt x="13832" y="26548"/>
                    <a:pt x="13906" y="26622"/>
                    <a:pt x="13906" y="26733"/>
                  </a:cubicBezTo>
                  <a:cubicBezTo>
                    <a:pt x="13832" y="28761"/>
                    <a:pt x="13500" y="30753"/>
                    <a:pt x="13279" y="32745"/>
                  </a:cubicBezTo>
                  <a:cubicBezTo>
                    <a:pt x="13205" y="33630"/>
                    <a:pt x="13021" y="34847"/>
                    <a:pt x="13537" y="35622"/>
                  </a:cubicBezTo>
                  <a:cubicBezTo>
                    <a:pt x="14069" y="36435"/>
                    <a:pt x="15241" y="36566"/>
                    <a:pt x="16258" y="36566"/>
                  </a:cubicBezTo>
                  <a:cubicBezTo>
                    <a:pt x="16580" y="36566"/>
                    <a:pt x="16886" y="36553"/>
                    <a:pt x="17152" y="36544"/>
                  </a:cubicBezTo>
                  <a:cubicBezTo>
                    <a:pt x="19660" y="36433"/>
                    <a:pt x="22168" y="36065"/>
                    <a:pt x="22021" y="33003"/>
                  </a:cubicBezTo>
                  <a:cubicBezTo>
                    <a:pt x="21910" y="30901"/>
                    <a:pt x="21430" y="28872"/>
                    <a:pt x="20656" y="26954"/>
                  </a:cubicBezTo>
                  <a:cubicBezTo>
                    <a:pt x="20582" y="26806"/>
                    <a:pt x="20619" y="26659"/>
                    <a:pt x="20766" y="26548"/>
                  </a:cubicBezTo>
                  <a:cubicBezTo>
                    <a:pt x="20766" y="26401"/>
                    <a:pt x="20914" y="26253"/>
                    <a:pt x="21098" y="26253"/>
                  </a:cubicBezTo>
                  <a:cubicBezTo>
                    <a:pt x="21129" y="26252"/>
                    <a:pt x="21160" y="26251"/>
                    <a:pt x="21190" y="26251"/>
                  </a:cubicBezTo>
                  <a:cubicBezTo>
                    <a:pt x="22107" y="26251"/>
                    <a:pt x="22862" y="26774"/>
                    <a:pt x="23754" y="26917"/>
                  </a:cubicBezTo>
                  <a:cubicBezTo>
                    <a:pt x="23893" y="26941"/>
                    <a:pt x="24021" y="26952"/>
                    <a:pt x="24139" y="26952"/>
                  </a:cubicBezTo>
                  <a:cubicBezTo>
                    <a:pt x="25856" y="26952"/>
                    <a:pt x="25596" y="24576"/>
                    <a:pt x="25562" y="23265"/>
                  </a:cubicBezTo>
                  <a:cubicBezTo>
                    <a:pt x="25562" y="22602"/>
                    <a:pt x="25525" y="21938"/>
                    <a:pt x="25377" y="21274"/>
                  </a:cubicBezTo>
                  <a:cubicBezTo>
                    <a:pt x="25077" y="20404"/>
                    <a:pt x="24485" y="20217"/>
                    <a:pt x="23759" y="20217"/>
                  </a:cubicBezTo>
                  <a:cubicBezTo>
                    <a:pt x="23592" y="20217"/>
                    <a:pt x="23417" y="20227"/>
                    <a:pt x="23238" y="20241"/>
                  </a:cubicBezTo>
                  <a:cubicBezTo>
                    <a:pt x="21725" y="20388"/>
                    <a:pt x="20287" y="20794"/>
                    <a:pt x="18922" y="21384"/>
                  </a:cubicBezTo>
                  <a:cubicBezTo>
                    <a:pt x="18836" y="21460"/>
                    <a:pt x="18728" y="21494"/>
                    <a:pt x="18621" y="21494"/>
                  </a:cubicBezTo>
                  <a:cubicBezTo>
                    <a:pt x="18364" y="21494"/>
                    <a:pt x="18117" y="21292"/>
                    <a:pt x="18221" y="20979"/>
                  </a:cubicBezTo>
                  <a:cubicBezTo>
                    <a:pt x="20103" y="15852"/>
                    <a:pt x="21910" y="10134"/>
                    <a:pt x="22168" y="4638"/>
                  </a:cubicBezTo>
                  <a:cubicBezTo>
                    <a:pt x="22279" y="2573"/>
                    <a:pt x="21689" y="323"/>
                    <a:pt x="19402" y="28"/>
                  </a:cubicBezTo>
                  <a:cubicBezTo>
                    <a:pt x="19249" y="10"/>
                    <a:pt x="19101" y="1"/>
                    <a:pt x="18955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3734895" y="2077875"/>
              <a:ext cx="476312" cy="673272"/>
            </a:xfrm>
            <a:custGeom>
              <a:avLst/>
              <a:gdLst/>
              <a:ahLst/>
              <a:cxnLst/>
              <a:rect l="l" t="t" r="r" b="b"/>
              <a:pathLst>
                <a:path w="27148" h="38374" extrusionOk="0">
                  <a:moveTo>
                    <a:pt x="19225" y="958"/>
                  </a:moveTo>
                  <a:cubicBezTo>
                    <a:pt x="19390" y="958"/>
                    <a:pt x="19560" y="970"/>
                    <a:pt x="19734" y="994"/>
                  </a:cubicBezTo>
                  <a:cubicBezTo>
                    <a:pt x="22021" y="1289"/>
                    <a:pt x="22611" y="3539"/>
                    <a:pt x="22500" y="5605"/>
                  </a:cubicBezTo>
                  <a:cubicBezTo>
                    <a:pt x="22242" y="11100"/>
                    <a:pt x="20435" y="16818"/>
                    <a:pt x="18553" y="21945"/>
                  </a:cubicBezTo>
                  <a:cubicBezTo>
                    <a:pt x="18449" y="22258"/>
                    <a:pt x="18696" y="22460"/>
                    <a:pt x="18953" y="22460"/>
                  </a:cubicBezTo>
                  <a:cubicBezTo>
                    <a:pt x="19060" y="22460"/>
                    <a:pt x="19168" y="22426"/>
                    <a:pt x="19254" y="22350"/>
                  </a:cubicBezTo>
                  <a:cubicBezTo>
                    <a:pt x="20619" y="21723"/>
                    <a:pt x="22057" y="21355"/>
                    <a:pt x="23570" y="21207"/>
                  </a:cubicBezTo>
                  <a:cubicBezTo>
                    <a:pt x="23768" y="21184"/>
                    <a:pt x="23959" y="21169"/>
                    <a:pt x="24142" y="21169"/>
                  </a:cubicBezTo>
                  <a:cubicBezTo>
                    <a:pt x="24845" y="21169"/>
                    <a:pt x="25416" y="21391"/>
                    <a:pt x="25709" y="22240"/>
                  </a:cubicBezTo>
                  <a:cubicBezTo>
                    <a:pt x="25857" y="22904"/>
                    <a:pt x="25894" y="23568"/>
                    <a:pt x="25857" y="24232"/>
                  </a:cubicBezTo>
                  <a:cubicBezTo>
                    <a:pt x="25891" y="25543"/>
                    <a:pt x="26184" y="27918"/>
                    <a:pt x="24471" y="27918"/>
                  </a:cubicBezTo>
                  <a:cubicBezTo>
                    <a:pt x="24353" y="27918"/>
                    <a:pt x="24225" y="27907"/>
                    <a:pt x="24086" y="27883"/>
                  </a:cubicBezTo>
                  <a:cubicBezTo>
                    <a:pt x="23158" y="27740"/>
                    <a:pt x="22437" y="27218"/>
                    <a:pt x="21489" y="27218"/>
                  </a:cubicBezTo>
                  <a:cubicBezTo>
                    <a:pt x="21457" y="27218"/>
                    <a:pt x="21426" y="27218"/>
                    <a:pt x="21394" y="27219"/>
                  </a:cubicBezTo>
                  <a:cubicBezTo>
                    <a:pt x="21209" y="27256"/>
                    <a:pt x="21098" y="27367"/>
                    <a:pt x="21062" y="27514"/>
                  </a:cubicBezTo>
                  <a:cubicBezTo>
                    <a:pt x="20914" y="27625"/>
                    <a:pt x="20877" y="27773"/>
                    <a:pt x="20951" y="27920"/>
                  </a:cubicBezTo>
                  <a:cubicBezTo>
                    <a:pt x="21762" y="29838"/>
                    <a:pt x="22205" y="31904"/>
                    <a:pt x="22353" y="33969"/>
                  </a:cubicBezTo>
                  <a:cubicBezTo>
                    <a:pt x="22463" y="37031"/>
                    <a:pt x="19955" y="37436"/>
                    <a:pt x="17447" y="37510"/>
                  </a:cubicBezTo>
                  <a:cubicBezTo>
                    <a:pt x="17144" y="37530"/>
                    <a:pt x="16789" y="37553"/>
                    <a:pt x="16418" y="37553"/>
                  </a:cubicBezTo>
                  <a:cubicBezTo>
                    <a:pt x="15434" y="37553"/>
                    <a:pt x="14341" y="37392"/>
                    <a:pt x="13832" y="36588"/>
                  </a:cubicBezTo>
                  <a:cubicBezTo>
                    <a:pt x="13316" y="35814"/>
                    <a:pt x="13500" y="34596"/>
                    <a:pt x="13611" y="33711"/>
                  </a:cubicBezTo>
                  <a:cubicBezTo>
                    <a:pt x="13795" y="31719"/>
                    <a:pt x="14127" y="29727"/>
                    <a:pt x="14238" y="27736"/>
                  </a:cubicBezTo>
                  <a:cubicBezTo>
                    <a:pt x="14238" y="27665"/>
                    <a:pt x="14193" y="27594"/>
                    <a:pt x="14131" y="27553"/>
                  </a:cubicBezTo>
                  <a:lnTo>
                    <a:pt x="14131" y="27553"/>
                  </a:lnTo>
                  <a:cubicBezTo>
                    <a:pt x="14495" y="27542"/>
                    <a:pt x="14482" y="26923"/>
                    <a:pt x="14090" y="26887"/>
                  </a:cubicBezTo>
                  <a:cubicBezTo>
                    <a:pt x="13244" y="26763"/>
                    <a:pt x="12387" y="26732"/>
                    <a:pt x="11527" y="26732"/>
                  </a:cubicBezTo>
                  <a:cubicBezTo>
                    <a:pt x="10675" y="26732"/>
                    <a:pt x="9820" y="26763"/>
                    <a:pt x="8969" y="26763"/>
                  </a:cubicBezTo>
                  <a:cubicBezTo>
                    <a:pt x="7873" y="26763"/>
                    <a:pt x="6784" y="26712"/>
                    <a:pt x="5717" y="26482"/>
                  </a:cubicBezTo>
                  <a:cubicBezTo>
                    <a:pt x="2877" y="25891"/>
                    <a:pt x="295" y="23715"/>
                    <a:pt x="1291" y="20506"/>
                  </a:cubicBezTo>
                  <a:cubicBezTo>
                    <a:pt x="1955" y="18293"/>
                    <a:pt x="3947" y="16154"/>
                    <a:pt x="5275" y="14309"/>
                  </a:cubicBezTo>
                  <a:cubicBezTo>
                    <a:pt x="6787" y="12059"/>
                    <a:pt x="8447" y="9957"/>
                    <a:pt x="10180" y="7891"/>
                  </a:cubicBezTo>
                  <a:cubicBezTo>
                    <a:pt x="11693" y="6121"/>
                    <a:pt x="13389" y="4498"/>
                    <a:pt x="15197" y="3023"/>
                  </a:cubicBezTo>
                  <a:cubicBezTo>
                    <a:pt x="16466" y="2021"/>
                    <a:pt x="17645" y="958"/>
                    <a:pt x="19225" y="958"/>
                  </a:cubicBezTo>
                  <a:close/>
                  <a:moveTo>
                    <a:pt x="19591" y="1"/>
                  </a:moveTo>
                  <a:cubicBezTo>
                    <a:pt x="16141" y="1"/>
                    <a:pt x="11844" y="4881"/>
                    <a:pt x="10070" y="6822"/>
                  </a:cubicBezTo>
                  <a:cubicBezTo>
                    <a:pt x="7930" y="9256"/>
                    <a:pt x="5975" y="11801"/>
                    <a:pt x="4131" y="14457"/>
                  </a:cubicBezTo>
                  <a:cubicBezTo>
                    <a:pt x="2619" y="16633"/>
                    <a:pt x="0" y="19400"/>
                    <a:pt x="185" y="22277"/>
                  </a:cubicBezTo>
                  <a:cubicBezTo>
                    <a:pt x="515" y="27174"/>
                    <a:pt x="5769" y="27495"/>
                    <a:pt x="10118" y="27495"/>
                  </a:cubicBezTo>
                  <a:cubicBezTo>
                    <a:pt x="10774" y="27495"/>
                    <a:pt x="11410" y="27487"/>
                    <a:pt x="12005" y="27487"/>
                  </a:cubicBezTo>
                  <a:cubicBezTo>
                    <a:pt x="12717" y="27487"/>
                    <a:pt x="13371" y="27498"/>
                    <a:pt x="13932" y="27544"/>
                  </a:cubicBezTo>
                  <a:lnTo>
                    <a:pt x="13932" y="27544"/>
                  </a:lnTo>
                  <a:cubicBezTo>
                    <a:pt x="13891" y="27572"/>
                    <a:pt x="13854" y="27617"/>
                    <a:pt x="13832" y="27662"/>
                  </a:cubicBezTo>
                  <a:cubicBezTo>
                    <a:pt x="13316" y="30096"/>
                    <a:pt x="12357" y="33490"/>
                    <a:pt x="12836" y="35961"/>
                  </a:cubicBezTo>
                  <a:cubicBezTo>
                    <a:pt x="13226" y="38039"/>
                    <a:pt x="14930" y="38374"/>
                    <a:pt x="16716" y="38374"/>
                  </a:cubicBezTo>
                  <a:cubicBezTo>
                    <a:pt x="16959" y="38374"/>
                    <a:pt x="17204" y="38367"/>
                    <a:pt x="17447" y="38359"/>
                  </a:cubicBezTo>
                  <a:cubicBezTo>
                    <a:pt x="19070" y="38285"/>
                    <a:pt x="22168" y="38248"/>
                    <a:pt x="22943" y="36441"/>
                  </a:cubicBezTo>
                  <a:cubicBezTo>
                    <a:pt x="23939" y="34227"/>
                    <a:pt x="22758" y="30355"/>
                    <a:pt x="21873" y="28105"/>
                  </a:cubicBezTo>
                  <a:lnTo>
                    <a:pt x="21873" y="28105"/>
                  </a:lnTo>
                  <a:cubicBezTo>
                    <a:pt x="22737" y="28359"/>
                    <a:pt x="23706" y="28805"/>
                    <a:pt x="24599" y="28805"/>
                  </a:cubicBezTo>
                  <a:cubicBezTo>
                    <a:pt x="25003" y="28805"/>
                    <a:pt x="25390" y="28714"/>
                    <a:pt x="25746" y="28473"/>
                  </a:cubicBezTo>
                  <a:cubicBezTo>
                    <a:pt x="27148" y="27551"/>
                    <a:pt x="26705" y="24859"/>
                    <a:pt x="26631" y="23531"/>
                  </a:cubicBezTo>
                  <a:cubicBezTo>
                    <a:pt x="26557" y="22166"/>
                    <a:pt x="26594" y="20654"/>
                    <a:pt x="24971" y="20432"/>
                  </a:cubicBezTo>
                  <a:cubicBezTo>
                    <a:pt x="24712" y="20394"/>
                    <a:pt x="24445" y="20376"/>
                    <a:pt x="24174" y="20376"/>
                  </a:cubicBezTo>
                  <a:cubicBezTo>
                    <a:pt x="22639" y="20376"/>
                    <a:pt x="20966" y="20954"/>
                    <a:pt x="19586" y="21613"/>
                  </a:cubicBezTo>
                  <a:cubicBezTo>
                    <a:pt x="20877" y="18072"/>
                    <a:pt x="21873" y="14383"/>
                    <a:pt x="22611" y="10695"/>
                  </a:cubicBezTo>
                  <a:cubicBezTo>
                    <a:pt x="23127" y="8002"/>
                    <a:pt x="24160" y="4424"/>
                    <a:pt x="22611" y="1879"/>
                  </a:cubicBezTo>
                  <a:cubicBezTo>
                    <a:pt x="21777" y="533"/>
                    <a:pt x="20730" y="1"/>
                    <a:pt x="19591" y="1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3866908" y="2257595"/>
              <a:ext cx="158677" cy="186240"/>
            </a:xfrm>
            <a:custGeom>
              <a:avLst/>
              <a:gdLst/>
              <a:ahLst/>
              <a:cxnLst/>
              <a:rect l="l" t="t" r="r" b="b"/>
              <a:pathLst>
                <a:path w="9044" h="10615" extrusionOk="0">
                  <a:moveTo>
                    <a:pt x="7747" y="1816"/>
                  </a:moveTo>
                  <a:cubicBezTo>
                    <a:pt x="7230" y="3624"/>
                    <a:pt x="6714" y="5394"/>
                    <a:pt x="6234" y="7202"/>
                  </a:cubicBezTo>
                  <a:cubicBezTo>
                    <a:pt x="5755" y="8862"/>
                    <a:pt x="4611" y="9673"/>
                    <a:pt x="2878" y="9747"/>
                  </a:cubicBezTo>
                  <a:cubicBezTo>
                    <a:pt x="2361" y="9747"/>
                    <a:pt x="1808" y="9747"/>
                    <a:pt x="1292" y="9784"/>
                  </a:cubicBezTo>
                  <a:cubicBezTo>
                    <a:pt x="3210" y="6944"/>
                    <a:pt x="5349" y="4288"/>
                    <a:pt x="7747" y="1816"/>
                  </a:cubicBezTo>
                  <a:close/>
                  <a:moveTo>
                    <a:pt x="8563" y="0"/>
                  </a:moveTo>
                  <a:cubicBezTo>
                    <a:pt x="8462" y="0"/>
                    <a:pt x="8357" y="36"/>
                    <a:pt x="8263" y="120"/>
                  </a:cubicBezTo>
                  <a:cubicBezTo>
                    <a:pt x="5238" y="3071"/>
                    <a:pt x="2583" y="6353"/>
                    <a:pt x="259" y="9894"/>
                  </a:cubicBezTo>
                  <a:lnTo>
                    <a:pt x="148" y="9894"/>
                  </a:lnTo>
                  <a:cubicBezTo>
                    <a:pt x="1" y="9931"/>
                    <a:pt x="1" y="10153"/>
                    <a:pt x="148" y="10226"/>
                  </a:cubicBezTo>
                  <a:lnTo>
                    <a:pt x="185" y="10226"/>
                  </a:lnTo>
                  <a:cubicBezTo>
                    <a:pt x="230" y="10405"/>
                    <a:pt x="396" y="10503"/>
                    <a:pt x="570" y="10503"/>
                  </a:cubicBezTo>
                  <a:cubicBezTo>
                    <a:pt x="683" y="10503"/>
                    <a:pt x="799" y="10461"/>
                    <a:pt x="886" y="10374"/>
                  </a:cubicBezTo>
                  <a:cubicBezTo>
                    <a:pt x="1559" y="10506"/>
                    <a:pt x="2389" y="10614"/>
                    <a:pt x="3208" y="10614"/>
                  </a:cubicBezTo>
                  <a:cubicBezTo>
                    <a:pt x="4452" y="10614"/>
                    <a:pt x="5670" y="10363"/>
                    <a:pt x="6271" y="9562"/>
                  </a:cubicBezTo>
                  <a:cubicBezTo>
                    <a:pt x="6935" y="8603"/>
                    <a:pt x="7083" y="7054"/>
                    <a:pt x="7415" y="5948"/>
                  </a:cubicBezTo>
                  <a:cubicBezTo>
                    <a:pt x="7931" y="4140"/>
                    <a:pt x="8447" y="2333"/>
                    <a:pt x="8964" y="525"/>
                  </a:cubicBezTo>
                  <a:cubicBezTo>
                    <a:pt x="9043" y="234"/>
                    <a:pt x="8819" y="0"/>
                    <a:pt x="8563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72"/>
          <p:cNvGrpSpPr/>
          <p:nvPr/>
        </p:nvGrpSpPr>
        <p:grpSpPr>
          <a:xfrm>
            <a:off x="7053346" y="2355668"/>
            <a:ext cx="403532" cy="553808"/>
            <a:chOff x="7742165" y="2158146"/>
            <a:chExt cx="431677" cy="592372"/>
          </a:xfrm>
        </p:grpSpPr>
        <p:sp>
          <p:nvSpPr>
            <p:cNvPr id="2102" name="Google Shape;2102;p72"/>
            <p:cNvSpPr/>
            <p:nvPr/>
          </p:nvSpPr>
          <p:spPr>
            <a:xfrm>
              <a:off x="7755763" y="2172621"/>
              <a:ext cx="401903" cy="563721"/>
            </a:xfrm>
            <a:custGeom>
              <a:avLst/>
              <a:gdLst/>
              <a:ahLst/>
              <a:cxnLst/>
              <a:rect l="l" t="t" r="r" b="b"/>
              <a:pathLst>
                <a:path w="22907" h="32130" extrusionOk="0">
                  <a:moveTo>
                    <a:pt x="10887" y="5668"/>
                  </a:moveTo>
                  <a:cubicBezTo>
                    <a:pt x="12563" y="5668"/>
                    <a:pt x="14096" y="6852"/>
                    <a:pt x="14496" y="8577"/>
                  </a:cubicBezTo>
                  <a:cubicBezTo>
                    <a:pt x="15013" y="10827"/>
                    <a:pt x="12947" y="13077"/>
                    <a:pt x="10771" y="13409"/>
                  </a:cubicBezTo>
                  <a:cubicBezTo>
                    <a:pt x="10611" y="13432"/>
                    <a:pt x="10450" y="13442"/>
                    <a:pt x="10290" y="13442"/>
                  </a:cubicBezTo>
                  <a:cubicBezTo>
                    <a:pt x="8312" y="13442"/>
                    <a:pt x="6407" y="11805"/>
                    <a:pt x="6271" y="9758"/>
                  </a:cubicBezTo>
                  <a:cubicBezTo>
                    <a:pt x="6234" y="7692"/>
                    <a:pt x="7820" y="5959"/>
                    <a:pt x="9886" y="5811"/>
                  </a:cubicBezTo>
                  <a:cubicBezTo>
                    <a:pt x="10220" y="5714"/>
                    <a:pt x="10556" y="5668"/>
                    <a:pt x="10887" y="5668"/>
                  </a:cubicBezTo>
                  <a:close/>
                  <a:moveTo>
                    <a:pt x="10318" y="1"/>
                  </a:moveTo>
                  <a:cubicBezTo>
                    <a:pt x="9722" y="1"/>
                    <a:pt x="9122" y="55"/>
                    <a:pt x="8521" y="168"/>
                  </a:cubicBezTo>
                  <a:cubicBezTo>
                    <a:pt x="4353" y="942"/>
                    <a:pt x="2066" y="4225"/>
                    <a:pt x="959" y="8135"/>
                  </a:cubicBezTo>
                  <a:cubicBezTo>
                    <a:pt x="0" y="11787"/>
                    <a:pt x="111" y="16360"/>
                    <a:pt x="3615" y="18647"/>
                  </a:cubicBezTo>
                  <a:cubicBezTo>
                    <a:pt x="5061" y="19569"/>
                    <a:pt x="6638" y="19929"/>
                    <a:pt x="8246" y="19929"/>
                  </a:cubicBezTo>
                  <a:cubicBezTo>
                    <a:pt x="10820" y="19929"/>
                    <a:pt x="13471" y="19005"/>
                    <a:pt x="15787" y="17983"/>
                  </a:cubicBezTo>
                  <a:cubicBezTo>
                    <a:pt x="15850" y="17955"/>
                    <a:pt x="15910" y="17942"/>
                    <a:pt x="15968" y="17942"/>
                  </a:cubicBezTo>
                  <a:cubicBezTo>
                    <a:pt x="16283" y="17942"/>
                    <a:pt x="16497" y="18324"/>
                    <a:pt x="16340" y="18573"/>
                  </a:cubicBezTo>
                  <a:lnTo>
                    <a:pt x="16562" y="18610"/>
                  </a:lnTo>
                  <a:cubicBezTo>
                    <a:pt x="16611" y="18537"/>
                    <a:pt x="16685" y="18504"/>
                    <a:pt x="16760" y="18504"/>
                  </a:cubicBezTo>
                  <a:cubicBezTo>
                    <a:pt x="16910" y="18504"/>
                    <a:pt x="17066" y="18635"/>
                    <a:pt x="17041" y="18832"/>
                  </a:cubicBezTo>
                  <a:cubicBezTo>
                    <a:pt x="16562" y="21635"/>
                    <a:pt x="14275" y="23516"/>
                    <a:pt x="11509" y="23885"/>
                  </a:cubicBezTo>
                  <a:cubicBezTo>
                    <a:pt x="11181" y="23915"/>
                    <a:pt x="10854" y="23929"/>
                    <a:pt x="10530" y="23929"/>
                  </a:cubicBezTo>
                  <a:cubicBezTo>
                    <a:pt x="9248" y="23929"/>
                    <a:pt x="7994" y="23699"/>
                    <a:pt x="6787" y="23258"/>
                  </a:cubicBezTo>
                  <a:cubicBezTo>
                    <a:pt x="5948" y="22957"/>
                    <a:pt x="5485" y="22718"/>
                    <a:pt x="4945" y="22718"/>
                  </a:cubicBezTo>
                  <a:cubicBezTo>
                    <a:pt x="4560" y="22718"/>
                    <a:pt x="4135" y="22840"/>
                    <a:pt x="3504" y="23147"/>
                  </a:cubicBezTo>
                  <a:cubicBezTo>
                    <a:pt x="2103" y="23811"/>
                    <a:pt x="1918" y="24438"/>
                    <a:pt x="1439" y="25803"/>
                  </a:cubicBezTo>
                  <a:cubicBezTo>
                    <a:pt x="1291" y="26282"/>
                    <a:pt x="1144" y="26799"/>
                    <a:pt x="1070" y="27315"/>
                  </a:cubicBezTo>
                  <a:cubicBezTo>
                    <a:pt x="664" y="29196"/>
                    <a:pt x="701" y="30746"/>
                    <a:pt x="2988" y="31631"/>
                  </a:cubicBezTo>
                  <a:cubicBezTo>
                    <a:pt x="3910" y="31889"/>
                    <a:pt x="4832" y="32036"/>
                    <a:pt x="5791" y="32073"/>
                  </a:cubicBezTo>
                  <a:cubicBezTo>
                    <a:pt x="6260" y="32111"/>
                    <a:pt x="6726" y="32129"/>
                    <a:pt x="7190" y="32129"/>
                  </a:cubicBezTo>
                  <a:cubicBezTo>
                    <a:pt x="8554" y="32129"/>
                    <a:pt x="9902" y="31970"/>
                    <a:pt x="11250" y="31668"/>
                  </a:cubicBezTo>
                  <a:cubicBezTo>
                    <a:pt x="14681" y="30856"/>
                    <a:pt x="18295" y="29049"/>
                    <a:pt x="20398" y="26135"/>
                  </a:cubicBezTo>
                  <a:cubicBezTo>
                    <a:pt x="22722" y="22926"/>
                    <a:pt x="22906" y="17651"/>
                    <a:pt x="22537" y="13815"/>
                  </a:cubicBezTo>
                  <a:cubicBezTo>
                    <a:pt x="22205" y="9979"/>
                    <a:pt x="20840" y="6217"/>
                    <a:pt x="18111" y="3414"/>
                  </a:cubicBezTo>
                  <a:cubicBezTo>
                    <a:pt x="16028" y="1300"/>
                    <a:pt x="13234" y="1"/>
                    <a:pt x="1031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7742165" y="2158146"/>
              <a:ext cx="431677" cy="592372"/>
            </a:xfrm>
            <a:custGeom>
              <a:avLst/>
              <a:gdLst/>
              <a:ahLst/>
              <a:cxnLst/>
              <a:rect l="l" t="t" r="r" b="b"/>
              <a:pathLst>
                <a:path w="24604" h="33763" extrusionOk="0">
                  <a:moveTo>
                    <a:pt x="11117" y="0"/>
                  </a:moveTo>
                  <a:cubicBezTo>
                    <a:pt x="10165" y="0"/>
                    <a:pt x="9206" y="120"/>
                    <a:pt x="8263" y="366"/>
                  </a:cubicBezTo>
                  <a:cubicBezTo>
                    <a:pt x="4206" y="1472"/>
                    <a:pt x="1993" y="4902"/>
                    <a:pt x="997" y="8702"/>
                  </a:cubicBezTo>
                  <a:cubicBezTo>
                    <a:pt x="1" y="12501"/>
                    <a:pt x="111" y="17185"/>
                    <a:pt x="3505" y="19767"/>
                  </a:cubicBezTo>
                  <a:cubicBezTo>
                    <a:pt x="5186" y="21035"/>
                    <a:pt x="7075" y="21519"/>
                    <a:pt x="9009" y="21519"/>
                  </a:cubicBezTo>
                  <a:cubicBezTo>
                    <a:pt x="11742" y="21519"/>
                    <a:pt x="14563" y="20552"/>
                    <a:pt x="17005" y="19472"/>
                  </a:cubicBezTo>
                  <a:cubicBezTo>
                    <a:pt x="17079" y="19472"/>
                    <a:pt x="17152" y="19398"/>
                    <a:pt x="17189" y="19362"/>
                  </a:cubicBezTo>
                  <a:cubicBezTo>
                    <a:pt x="17345" y="19112"/>
                    <a:pt x="17105" y="18730"/>
                    <a:pt x="16782" y="18730"/>
                  </a:cubicBezTo>
                  <a:cubicBezTo>
                    <a:pt x="16723" y="18730"/>
                    <a:pt x="16662" y="18743"/>
                    <a:pt x="16599" y="18771"/>
                  </a:cubicBezTo>
                  <a:cubicBezTo>
                    <a:pt x="14283" y="19793"/>
                    <a:pt x="11645" y="20717"/>
                    <a:pt x="9082" y="20717"/>
                  </a:cubicBezTo>
                  <a:cubicBezTo>
                    <a:pt x="7482" y="20717"/>
                    <a:pt x="5910" y="20357"/>
                    <a:pt x="4464" y="19435"/>
                  </a:cubicBezTo>
                  <a:cubicBezTo>
                    <a:pt x="923" y="17148"/>
                    <a:pt x="812" y="12575"/>
                    <a:pt x="1808" y="8923"/>
                  </a:cubicBezTo>
                  <a:cubicBezTo>
                    <a:pt x="2841" y="5013"/>
                    <a:pt x="5165" y="1730"/>
                    <a:pt x="9296" y="956"/>
                  </a:cubicBezTo>
                  <a:cubicBezTo>
                    <a:pt x="9878" y="854"/>
                    <a:pt x="10460" y="804"/>
                    <a:pt x="11036" y="804"/>
                  </a:cubicBezTo>
                  <a:cubicBezTo>
                    <a:pt x="13999" y="804"/>
                    <a:pt x="16823" y="2108"/>
                    <a:pt x="18923" y="4239"/>
                  </a:cubicBezTo>
                  <a:cubicBezTo>
                    <a:pt x="21652" y="7005"/>
                    <a:pt x="23017" y="10767"/>
                    <a:pt x="23349" y="14603"/>
                  </a:cubicBezTo>
                  <a:cubicBezTo>
                    <a:pt x="23718" y="18439"/>
                    <a:pt x="23534" y="23714"/>
                    <a:pt x="21210" y="26960"/>
                  </a:cubicBezTo>
                  <a:cubicBezTo>
                    <a:pt x="19107" y="29874"/>
                    <a:pt x="15456" y="31681"/>
                    <a:pt x="12025" y="32493"/>
                  </a:cubicBezTo>
                  <a:cubicBezTo>
                    <a:pt x="10705" y="32795"/>
                    <a:pt x="9343" y="32954"/>
                    <a:pt x="7986" y="32954"/>
                  </a:cubicBezTo>
                  <a:cubicBezTo>
                    <a:pt x="7524" y="32954"/>
                    <a:pt x="7062" y="32936"/>
                    <a:pt x="6603" y="32898"/>
                  </a:cubicBezTo>
                  <a:cubicBezTo>
                    <a:pt x="5644" y="32861"/>
                    <a:pt x="4722" y="32714"/>
                    <a:pt x="3800" y="32419"/>
                  </a:cubicBezTo>
                  <a:cubicBezTo>
                    <a:pt x="1513" y="31571"/>
                    <a:pt x="1476" y="30021"/>
                    <a:pt x="1845" y="28103"/>
                  </a:cubicBezTo>
                  <a:cubicBezTo>
                    <a:pt x="1956" y="27624"/>
                    <a:pt x="2103" y="27107"/>
                    <a:pt x="2251" y="26628"/>
                  </a:cubicBezTo>
                  <a:cubicBezTo>
                    <a:pt x="2693" y="25226"/>
                    <a:pt x="2915" y="24636"/>
                    <a:pt x="4279" y="23935"/>
                  </a:cubicBezTo>
                  <a:cubicBezTo>
                    <a:pt x="4912" y="23634"/>
                    <a:pt x="5336" y="23517"/>
                    <a:pt x="5716" y="23517"/>
                  </a:cubicBezTo>
                  <a:cubicBezTo>
                    <a:pt x="6266" y="23517"/>
                    <a:pt x="6726" y="23762"/>
                    <a:pt x="7599" y="24046"/>
                  </a:cubicBezTo>
                  <a:cubicBezTo>
                    <a:pt x="8736" y="24501"/>
                    <a:pt x="9960" y="24736"/>
                    <a:pt x="11187" y="24736"/>
                  </a:cubicBezTo>
                  <a:cubicBezTo>
                    <a:pt x="11553" y="24736"/>
                    <a:pt x="11919" y="24715"/>
                    <a:pt x="12284" y="24673"/>
                  </a:cubicBezTo>
                  <a:cubicBezTo>
                    <a:pt x="15050" y="24304"/>
                    <a:pt x="17374" y="22460"/>
                    <a:pt x="17816" y="19657"/>
                  </a:cubicBezTo>
                  <a:cubicBezTo>
                    <a:pt x="17841" y="19460"/>
                    <a:pt x="17685" y="19329"/>
                    <a:pt x="17546" y="19329"/>
                  </a:cubicBezTo>
                  <a:cubicBezTo>
                    <a:pt x="17476" y="19329"/>
                    <a:pt x="17411" y="19362"/>
                    <a:pt x="17374" y="19435"/>
                  </a:cubicBezTo>
                  <a:cubicBezTo>
                    <a:pt x="17337" y="19435"/>
                    <a:pt x="17337" y="19472"/>
                    <a:pt x="17337" y="19509"/>
                  </a:cubicBezTo>
                  <a:cubicBezTo>
                    <a:pt x="16625" y="22511"/>
                    <a:pt x="13940" y="23903"/>
                    <a:pt x="11111" y="23903"/>
                  </a:cubicBezTo>
                  <a:cubicBezTo>
                    <a:pt x="10569" y="23903"/>
                    <a:pt x="10021" y="23852"/>
                    <a:pt x="9480" y="23751"/>
                  </a:cubicBezTo>
                  <a:cubicBezTo>
                    <a:pt x="8091" y="23479"/>
                    <a:pt x="6379" y="22391"/>
                    <a:pt x="4833" y="22391"/>
                  </a:cubicBezTo>
                  <a:cubicBezTo>
                    <a:pt x="4491" y="22391"/>
                    <a:pt x="4157" y="22444"/>
                    <a:pt x="3837" y="22571"/>
                  </a:cubicBezTo>
                  <a:cubicBezTo>
                    <a:pt x="2398" y="23124"/>
                    <a:pt x="1845" y="25079"/>
                    <a:pt x="1439" y="26370"/>
                  </a:cubicBezTo>
                  <a:cubicBezTo>
                    <a:pt x="923" y="28030"/>
                    <a:pt x="111" y="30611"/>
                    <a:pt x="1365" y="32087"/>
                  </a:cubicBezTo>
                  <a:cubicBezTo>
                    <a:pt x="2325" y="33230"/>
                    <a:pt x="4132" y="33415"/>
                    <a:pt x="5497" y="33599"/>
                  </a:cubicBezTo>
                  <a:cubicBezTo>
                    <a:pt x="6340" y="33707"/>
                    <a:pt x="7190" y="33763"/>
                    <a:pt x="8039" y="33763"/>
                  </a:cubicBezTo>
                  <a:cubicBezTo>
                    <a:pt x="9231" y="33763"/>
                    <a:pt x="10419" y="33652"/>
                    <a:pt x="11583" y="33415"/>
                  </a:cubicBezTo>
                  <a:cubicBezTo>
                    <a:pt x="15493" y="32677"/>
                    <a:pt x="19771" y="30575"/>
                    <a:pt x="22095" y="27181"/>
                  </a:cubicBezTo>
                  <a:cubicBezTo>
                    <a:pt x="24493" y="23566"/>
                    <a:pt x="24603" y="17554"/>
                    <a:pt x="24050" y="13423"/>
                  </a:cubicBezTo>
                  <a:cubicBezTo>
                    <a:pt x="23460" y="9292"/>
                    <a:pt x="21615" y="5308"/>
                    <a:pt x="18370" y="2616"/>
                  </a:cubicBezTo>
                  <a:cubicBezTo>
                    <a:pt x="16313" y="911"/>
                    <a:pt x="13740" y="0"/>
                    <a:pt x="11117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7865774" y="2272281"/>
              <a:ext cx="153396" cy="136202"/>
            </a:xfrm>
            <a:custGeom>
              <a:avLst/>
              <a:gdLst/>
              <a:ahLst/>
              <a:cxnLst/>
              <a:rect l="l" t="t" r="r" b="b"/>
              <a:pathLst>
                <a:path w="8743" h="7763" extrusionOk="0">
                  <a:moveTo>
                    <a:pt x="3468" y="647"/>
                  </a:moveTo>
                  <a:cubicBezTo>
                    <a:pt x="3529" y="739"/>
                    <a:pt x="3639" y="805"/>
                    <a:pt x="3738" y="805"/>
                  </a:cubicBezTo>
                  <a:cubicBezTo>
                    <a:pt x="3760" y="805"/>
                    <a:pt x="3780" y="802"/>
                    <a:pt x="3800" y="795"/>
                  </a:cubicBezTo>
                  <a:cubicBezTo>
                    <a:pt x="4004" y="757"/>
                    <a:pt x="4208" y="739"/>
                    <a:pt x="4409" y="739"/>
                  </a:cubicBezTo>
                  <a:cubicBezTo>
                    <a:pt x="5768" y="739"/>
                    <a:pt x="6997" y="1580"/>
                    <a:pt x="7415" y="2897"/>
                  </a:cubicBezTo>
                  <a:cubicBezTo>
                    <a:pt x="7968" y="4852"/>
                    <a:pt x="5939" y="6918"/>
                    <a:pt x="4058" y="6955"/>
                  </a:cubicBezTo>
                  <a:lnTo>
                    <a:pt x="4021" y="6955"/>
                  </a:lnTo>
                  <a:cubicBezTo>
                    <a:pt x="2251" y="6955"/>
                    <a:pt x="775" y="5479"/>
                    <a:pt x="775" y="3709"/>
                  </a:cubicBezTo>
                  <a:cubicBezTo>
                    <a:pt x="849" y="2123"/>
                    <a:pt x="2066" y="1053"/>
                    <a:pt x="3468" y="647"/>
                  </a:cubicBezTo>
                  <a:close/>
                  <a:moveTo>
                    <a:pt x="4589" y="0"/>
                  </a:moveTo>
                  <a:cubicBezTo>
                    <a:pt x="4267" y="0"/>
                    <a:pt x="3940" y="43"/>
                    <a:pt x="3616" y="131"/>
                  </a:cubicBezTo>
                  <a:cubicBezTo>
                    <a:pt x="1550" y="279"/>
                    <a:pt x="1" y="2049"/>
                    <a:pt x="38" y="4115"/>
                  </a:cubicBezTo>
                  <a:cubicBezTo>
                    <a:pt x="140" y="6128"/>
                    <a:pt x="2042" y="7762"/>
                    <a:pt x="4020" y="7762"/>
                  </a:cubicBezTo>
                  <a:cubicBezTo>
                    <a:pt x="4180" y="7762"/>
                    <a:pt x="4341" y="7752"/>
                    <a:pt x="4501" y="7729"/>
                  </a:cubicBezTo>
                  <a:cubicBezTo>
                    <a:pt x="6677" y="7397"/>
                    <a:pt x="8743" y="5147"/>
                    <a:pt x="8226" y="2897"/>
                  </a:cubicBezTo>
                  <a:cubicBezTo>
                    <a:pt x="7824" y="1163"/>
                    <a:pt x="6276" y="0"/>
                    <a:pt x="4589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72"/>
          <p:cNvGrpSpPr/>
          <p:nvPr/>
        </p:nvGrpSpPr>
        <p:grpSpPr>
          <a:xfrm>
            <a:off x="2263550" y="2297386"/>
            <a:ext cx="508187" cy="612088"/>
            <a:chOff x="3109710" y="2095807"/>
            <a:chExt cx="543632" cy="654709"/>
          </a:xfrm>
        </p:grpSpPr>
        <p:sp>
          <p:nvSpPr>
            <p:cNvPr id="2106" name="Google Shape;2106;p72"/>
            <p:cNvSpPr/>
            <p:nvPr/>
          </p:nvSpPr>
          <p:spPr>
            <a:xfrm>
              <a:off x="3142731" y="2110703"/>
              <a:ext cx="495734" cy="625462"/>
            </a:xfrm>
            <a:custGeom>
              <a:avLst/>
              <a:gdLst/>
              <a:ahLst/>
              <a:cxnLst/>
              <a:rect l="l" t="t" r="r" b="b"/>
              <a:pathLst>
                <a:path w="28255" h="35649" extrusionOk="0">
                  <a:moveTo>
                    <a:pt x="15285" y="1"/>
                  </a:moveTo>
                  <a:cubicBezTo>
                    <a:pt x="12303" y="1"/>
                    <a:pt x="9447" y="1102"/>
                    <a:pt x="7230" y="3143"/>
                  </a:cubicBezTo>
                  <a:cubicBezTo>
                    <a:pt x="4574" y="5615"/>
                    <a:pt x="3836" y="9119"/>
                    <a:pt x="7414" y="11258"/>
                  </a:cubicBezTo>
                  <a:cubicBezTo>
                    <a:pt x="7488" y="11332"/>
                    <a:pt x="7562" y="11406"/>
                    <a:pt x="7562" y="11516"/>
                  </a:cubicBezTo>
                  <a:cubicBezTo>
                    <a:pt x="10712" y="11516"/>
                    <a:pt x="12194" y="7521"/>
                    <a:pt x="15279" y="7521"/>
                  </a:cubicBezTo>
                  <a:cubicBezTo>
                    <a:pt x="15373" y="7521"/>
                    <a:pt x="15469" y="7525"/>
                    <a:pt x="15566" y="7533"/>
                  </a:cubicBezTo>
                  <a:cubicBezTo>
                    <a:pt x="17115" y="7680"/>
                    <a:pt x="18369" y="8787"/>
                    <a:pt x="18148" y="10373"/>
                  </a:cubicBezTo>
                  <a:cubicBezTo>
                    <a:pt x="18116" y="10501"/>
                    <a:pt x="18000" y="10601"/>
                    <a:pt x="17874" y="10601"/>
                  </a:cubicBezTo>
                  <a:cubicBezTo>
                    <a:pt x="17854" y="10601"/>
                    <a:pt x="17835" y="10599"/>
                    <a:pt x="17816" y="10594"/>
                  </a:cubicBezTo>
                  <a:cubicBezTo>
                    <a:pt x="17668" y="12143"/>
                    <a:pt x="15750" y="13029"/>
                    <a:pt x="14312" y="13250"/>
                  </a:cubicBezTo>
                  <a:cubicBezTo>
                    <a:pt x="12652" y="13471"/>
                    <a:pt x="10660" y="13066"/>
                    <a:pt x="9295" y="14246"/>
                  </a:cubicBezTo>
                  <a:cubicBezTo>
                    <a:pt x="8078" y="15242"/>
                    <a:pt x="8004" y="16828"/>
                    <a:pt x="8594" y="18156"/>
                  </a:cubicBezTo>
                  <a:cubicBezTo>
                    <a:pt x="8631" y="18156"/>
                    <a:pt x="8668" y="18156"/>
                    <a:pt x="8705" y="18193"/>
                  </a:cubicBezTo>
                  <a:cubicBezTo>
                    <a:pt x="9496" y="19140"/>
                    <a:pt x="10502" y="19444"/>
                    <a:pt x="11616" y="19444"/>
                  </a:cubicBezTo>
                  <a:cubicBezTo>
                    <a:pt x="13619" y="19444"/>
                    <a:pt x="15970" y="18460"/>
                    <a:pt x="18043" y="18460"/>
                  </a:cubicBezTo>
                  <a:cubicBezTo>
                    <a:pt x="18634" y="18460"/>
                    <a:pt x="19202" y="18540"/>
                    <a:pt x="19734" y="18746"/>
                  </a:cubicBezTo>
                  <a:cubicBezTo>
                    <a:pt x="21910" y="19594"/>
                    <a:pt x="22758" y="21770"/>
                    <a:pt x="21578" y="23799"/>
                  </a:cubicBezTo>
                  <a:cubicBezTo>
                    <a:pt x="20204" y="26230"/>
                    <a:pt x="16945" y="27719"/>
                    <a:pt x="14181" y="27719"/>
                  </a:cubicBezTo>
                  <a:cubicBezTo>
                    <a:pt x="14051" y="27719"/>
                    <a:pt x="13922" y="27716"/>
                    <a:pt x="13795" y="27709"/>
                  </a:cubicBezTo>
                  <a:cubicBezTo>
                    <a:pt x="10512" y="27561"/>
                    <a:pt x="8373" y="24906"/>
                    <a:pt x="6086" y="22914"/>
                  </a:cubicBezTo>
                  <a:cubicBezTo>
                    <a:pt x="6012" y="22877"/>
                    <a:pt x="5975" y="22803"/>
                    <a:pt x="5975" y="22729"/>
                  </a:cubicBezTo>
                  <a:lnTo>
                    <a:pt x="5902" y="22729"/>
                  </a:lnTo>
                  <a:cubicBezTo>
                    <a:pt x="5902" y="22840"/>
                    <a:pt x="5828" y="22914"/>
                    <a:pt x="5717" y="22951"/>
                  </a:cubicBezTo>
                  <a:cubicBezTo>
                    <a:pt x="3652" y="23725"/>
                    <a:pt x="1697" y="26344"/>
                    <a:pt x="1033" y="28484"/>
                  </a:cubicBezTo>
                  <a:cubicBezTo>
                    <a:pt x="0" y="31693"/>
                    <a:pt x="2951" y="33647"/>
                    <a:pt x="5607" y="34643"/>
                  </a:cubicBezTo>
                  <a:cubicBezTo>
                    <a:pt x="7570" y="35315"/>
                    <a:pt x="9630" y="35649"/>
                    <a:pt x="11692" y="35649"/>
                  </a:cubicBezTo>
                  <a:cubicBezTo>
                    <a:pt x="14047" y="35649"/>
                    <a:pt x="16405" y="35213"/>
                    <a:pt x="18627" y="34348"/>
                  </a:cubicBezTo>
                  <a:cubicBezTo>
                    <a:pt x="23090" y="32652"/>
                    <a:pt x="26853" y="29074"/>
                    <a:pt x="27590" y="24168"/>
                  </a:cubicBezTo>
                  <a:cubicBezTo>
                    <a:pt x="28254" y="19705"/>
                    <a:pt x="25709" y="15279"/>
                    <a:pt x="21246" y="14098"/>
                  </a:cubicBezTo>
                  <a:cubicBezTo>
                    <a:pt x="20800" y="13961"/>
                    <a:pt x="20897" y="13312"/>
                    <a:pt x="21328" y="13312"/>
                  </a:cubicBezTo>
                  <a:cubicBezTo>
                    <a:pt x="21361" y="13312"/>
                    <a:pt x="21395" y="13316"/>
                    <a:pt x="21430" y="13324"/>
                  </a:cubicBezTo>
                  <a:cubicBezTo>
                    <a:pt x="23754" y="11479"/>
                    <a:pt x="25008" y="7828"/>
                    <a:pt x="24123" y="4951"/>
                  </a:cubicBezTo>
                  <a:cubicBezTo>
                    <a:pt x="23127" y="1631"/>
                    <a:pt x="18848" y="156"/>
                    <a:pt x="15713" y="8"/>
                  </a:cubicBezTo>
                  <a:cubicBezTo>
                    <a:pt x="15570" y="3"/>
                    <a:pt x="15427" y="1"/>
                    <a:pt x="15285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3109710" y="2095807"/>
              <a:ext cx="543632" cy="654709"/>
            </a:xfrm>
            <a:custGeom>
              <a:avLst/>
              <a:gdLst/>
              <a:ahLst/>
              <a:cxnLst/>
              <a:rect l="l" t="t" r="r" b="b"/>
              <a:pathLst>
                <a:path w="30985" h="37316" extrusionOk="0">
                  <a:moveTo>
                    <a:pt x="17134" y="0"/>
                  </a:moveTo>
                  <a:cubicBezTo>
                    <a:pt x="13246" y="0"/>
                    <a:pt x="9571" y="1790"/>
                    <a:pt x="7194" y="4878"/>
                  </a:cubicBezTo>
                  <a:cubicBezTo>
                    <a:pt x="5165" y="7533"/>
                    <a:pt x="5792" y="10742"/>
                    <a:pt x="8558" y="12476"/>
                  </a:cubicBezTo>
                  <a:cubicBezTo>
                    <a:pt x="8558" y="12550"/>
                    <a:pt x="8632" y="12660"/>
                    <a:pt x="8706" y="12697"/>
                  </a:cubicBezTo>
                  <a:cubicBezTo>
                    <a:pt x="9104" y="12834"/>
                    <a:pt x="9491" y="12895"/>
                    <a:pt x="9868" y="12895"/>
                  </a:cubicBezTo>
                  <a:cubicBezTo>
                    <a:pt x="10817" y="12895"/>
                    <a:pt x="11708" y="12504"/>
                    <a:pt x="12579" y="11923"/>
                  </a:cubicBezTo>
                  <a:cubicBezTo>
                    <a:pt x="13169" y="11554"/>
                    <a:pt x="13648" y="11074"/>
                    <a:pt x="14202" y="10632"/>
                  </a:cubicBezTo>
                  <a:cubicBezTo>
                    <a:pt x="14893" y="10070"/>
                    <a:pt x="16533" y="9167"/>
                    <a:pt x="17789" y="9167"/>
                  </a:cubicBezTo>
                  <a:cubicBezTo>
                    <a:pt x="18677" y="9167"/>
                    <a:pt x="19372" y="9619"/>
                    <a:pt x="19403" y="10964"/>
                  </a:cubicBezTo>
                  <a:cubicBezTo>
                    <a:pt x="18148" y="14910"/>
                    <a:pt x="13021" y="12255"/>
                    <a:pt x="10513" y="14652"/>
                  </a:cubicBezTo>
                  <a:cubicBezTo>
                    <a:pt x="9001" y="16128"/>
                    <a:pt x="8964" y="18783"/>
                    <a:pt x="10550" y="20185"/>
                  </a:cubicBezTo>
                  <a:cubicBezTo>
                    <a:pt x="10612" y="20231"/>
                    <a:pt x="10680" y="20252"/>
                    <a:pt x="10744" y="20252"/>
                  </a:cubicBezTo>
                  <a:cubicBezTo>
                    <a:pt x="10833" y="20252"/>
                    <a:pt x="10913" y="20212"/>
                    <a:pt x="10956" y="20148"/>
                  </a:cubicBezTo>
                  <a:cubicBezTo>
                    <a:pt x="11604" y="20772"/>
                    <a:pt x="12408" y="20988"/>
                    <a:pt x="13296" y="20988"/>
                  </a:cubicBezTo>
                  <a:cubicBezTo>
                    <a:pt x="15329" y="20988"/>
                    <a:pt x="17802" y="19851"/>
                    <a:pt x="19861" y="19851"/>
                  </a:cubicBezTo>
                  <a:cubicBezTo>
                    <a:pt x="20894" y="19851"/>
                    <a:pt x="21822" y="20137"/>
                    <a:pt x="22538" y="20996"/>
                  </a:cubicBezTo>
                  <a:cubicBezTo>
                    <a:pt x="25515" y="24619"/>
                    <a:pt x="18899" y="27754"/>
                    <a:pt x="15887" y="27754"/>
                  </a:cubicBezTo>
                  <a:cubicBezTo>
                    <a:pt x="15802" y="27754"/>
                    <a:pt x="15719" y="27752"/>
                    <a:pt x="15640" y="27746"/>
                  </a:cubicBezTo>
                  <a:cubicBezTo>
                    <a:pt x="12579" y="27525"/>
                    <a:pt x="10735" y="24833"/>
                    <a:pt x="8411" y="23136"/>
                  </a:cubicBezTo>
                  <a:cubicBezTo>
                    <a:pt x="8344" y="23085"/>
                    <a:pt x="8275" y="23064"/>
                    <a:pt x="8209" y="23064"/>
                  </a:cubicBezTo>
                  <a:cubicBezTo>
                    <a:pt x="7986" y="23064"/>
                    <a:pt x="7801" y="23314"/>
                    <a:pt x="7857" y="23542"/>
                  </a:cubicBezTo>
                  <a:cubicBezTo>
                    <a:pt x="7857" y="23615"/>
                    <a:pt x="7894" y="23689"/>
                    <a:pt x="7968" y="23726"/>
                  </a:cubicBezTo>
                  <a:cubicBezTo>
                    <a:pt x="10292" y="25718"/>
                    <a:pt x="12394" y="28374"/>
                    <a:pt x="15677" y="28558"/>
                  </a:cubicBezTo>
                  <a:cubicBezTo>
                    <a:pt x="15802" y="28564"/>
                    <a:pt x="15928" y="28568"/>
                    <a:pt x="16055" y="28568"/>
                  </a:cubicBezTo>
                  <a:cubicBezTo>
                    <a:pt x="18821" y="28568"/>
                    <a:pt x="22085" y="27045"/>
                    <a:pt x="23460" y="24611"/>
                  </a:cubicBezTo>
                  <a:cubicBezTo>
                    <a:pt x="24603" y="22583"/>
                    <a:pt x="23792" y="20406"/>
                    <a:pt x="21616" y="19558"/>
                  </a:cubicBezTo>
                  <a:cubicBezTo>
                    <a:pt x="21085" y="19352"/>
                    <a:pt x="20517" y="19272"/>
                    <a:pt x="19926" y="19272"/>
                  </a:cubicBezTo>
                  <a:cubicBezTo>
                    <a:pt x="17843" y="19272"/>
                    <a:pt x="15478" y="20269"/>
                    <a:pt x="13468" y="20269"/>
                  </a:cubicBezTo>
                  <a:cubicBezTo>
                    <a:pt x="12366" y="20269"/>
                    <a:pt x="11371" y="19969"/>
                    <a:pt x="10587" y="19042"/>
                  </a:cubicBezTo>
                  <a:cubicBezTo>
                    <a:pt x="10550" y="19005"/>
                    <a:pt x="10513" y="18968"/>
                    <a:pt x="10476" y="18968"/>
                  </a:cubicBezTo>
                  <a:cubicBezTo>
                    <a:pt x="9886" y="17677"/>
                    <a:pt x="9960" y="16054"/>
                    <a:pt x="11177" y="15058"/>
                  </a:cubicBezTo>
                  <a:cubicBezTo>
                    <a:pt x="12579" y="13878"/>
                    <a:pt x="14534" y="14283"/>
                    <a:pt x="16194" y="14062"/>
                  </a:cubicBezTo>
                  <a:cubicBezTo>
                    <a:pt x="17632" y="13878"/>
                    <a:pt x="19550" y="12992"/>
                    <a:pt x="19698" y="11443"/>
                  </a:cubicBezTo>
                  <a:cubicBezTo>
                    <a:pt x="19717" y="11448"/>
                    <a:pt x="19736" y="11450"/>
                    <a:pt x="19756" y="11450"/>
                  </a:cubicBezTo>
                  <a:cubicBezTo>
                    <a:pt x="19882" y="11450"/>
                    <a:pt x="19998" y="11350"/>
                    <a:pt x="20030" y="11222"/>
                  </a:cubicBezTo>
                  <a:cubicBezTo>
                    <a:pt x="20288" y="9636"/>
                    <a:pt x="19034" y="8529"/>
                    <a:pt x="17485" y="8382"/>
                  </a:cubicBezTo>
                  <a:cubicBezTo>
                    <a:pt x="17386" y="8374"/>
                    <a:pt x="17288" y="8370"/>
                    <a:pt x="17193" y="8370"/>
                  </a:cubicBezTo>
                  <a:cubicBezTo>
                    <a:pt x="14075" y="8370"/>
                    <a:pt x="12593" y="12328"/>
                    <a:pt x="9444" y="12328"/>
                  </a:cubicBezTo>
                  <a:cubicBezTo>
                    <a:pt x="9444" y="12255"/>
                    <a:pt x="9370" y="12181"/>
                    <a:pt x="9296" y="12107"/>
                  </a:cubicBezTo>
                  <a:cubicBezTo>
                    <a:pt x="5681" y="9968"/>
                    <a:pt x="6456" y="6464"/>
                    <a:pt x="9112" y="3992"/>
                  </a:cubicBezTo>
                  <a:cubicBezTo>
                    <a:pt x="11329" y="1951"/>
                    <a:pt x="14185" y="850"/>
                    <a:pt x="17167" y="850"/>
                  </a:cubicBezTo>
                  <a:cubicBezTo>
                    <a:pt x="17309" y="850"/>
                    <a:pt x="17452" y="852"/>
                    <a:pt x="17595" y="857"/>
                  </a:cubicBezTo>
                  <a:cubicBezTo>
                    <a:pt x="20694" y="1005"/>
                    <a:pt x="25009" y="2480"/>
                    <a:pt x="26005" y="5800"/>
                  </a:cubicBezTo>
                  <a:cubicBezTo>
                    <a:pt x="26890" y="8677"/>
                    <a:pt x="25636" y="12328"/>
                    <a:pt x="23312" y="14173"/>
                  </a:cubicBezTo>
                  <a:cubicBezTo>
                    <a:pt x="23277" y="14165"/>
                    <a:pt x="23243" y="14161"/>
                    <a:pt x="23210" y="14161"/>
                  </a:cubicBezTo>
                  <a:cubicBezTo>
                    <a:pt x="22779" y="14161"/>
                    <a:pt x="22682" y="14810"/>
                    <a:pt x="23128" y="14947"/>
                  </a:cubicBezTo>
                  <a:cubicBezTo>
                    <a:pt x="27591" y="16091"/>
                    <a:pt x="30136" y="20554"/>
                    <a:pt x="29472" y="25017"/>
                  </a:cubicBezTo>
                  <a:cubicBezTo>
                    <a:pt x="28735" y="29923"/>
                    <a:pt x="24935" y="33501"/>
                    <a:pt x="20509" y="35197"/>
                  </a:cubicBezTo>
                  <a:cubicBezTo>
                    <a:pt x="18267" y="36062"/>
                    <a:pt x="15910" y="36498"/>
                    <a:pt x="13555" y="36498"/>
                  </a:cubicBezTo>
                  <a:cubicBezTo>
                    <a:pt x="11493" y="36498"/>
                    <a:pt x="9432" y="36164"/>
                    <a:pt x="7452" y="35492"/>
                  </a:cubicBezTo>
                  <a:cubicBezTo>
                    <a:pt x="4833" y="34496"/>
                    <a:pt x="1882" y="32542"/>
                    <a:pt x="2878" y="29333"/>
                  </a:cubicBezTo>
                  <a:cubicBezTo>
                    <a:pt x="3579" y="27193"/>
                    <a:pt x="5534" y="24574"/>
                    <a:pt x="7599" y="23800"/>
                  </a:cubicBezTo>
                  <a:cubicBezTo>
                    <a:pt x="7710" y="23763"/>
                    <a:pt x="7784" y="23689"/>
                    <a:pt x="7784" y="23578"/>
                  </a:cubicBezTo>
                  <a:cubicBezTo>
                    <a:pt x="7784" y="23418"/>
                    <a:pt x="7672" y="23313"/>
                    <a:pt x="7521" y="23313"/>
                  </a:cubicBezTo>
                  <a:cubicBezTo>
                    <a:pt x="7499" y="23313"/>
                    <a:pt x="7476" y="23315"/>
                    <a:pt x="7452" y="23320"/>
                  </a:cubicBezTo>
                  <a:cubicBezTo>
                    <a:pt x="3505" y="24464"/>
                    <a:pt x="1" y="30439"/>
                    <a:pt x="3247" y="33833"/>
                  </a:cubicBezTo>
                  <a:cubicBezTo>
                    <a:pt x="5686" y="36364"/>
                    <a:pt x="9460" y="37316"/>
                    <a:pt x="13163" y="37316"/>
                  </a:cubicBezTo>
                  <a:cubicBezTo>
                    <a:pt x="15396" y="37316"/>
                    <a:pt x="17603" y="36970"/>
                    <a:pt x="19476" y="36414"/>
                  </a:cubicBezTo>
                  <a:cubicBezTo>
                    <a:pt x="24714" y="34828"/>
                    <a:pt x="29435" y="30845"/>
                    <a:pt x="30284" y="25201"/>
                  </a:cubicBezTo>
                  <a:cubicBezTo>
                    <a:pt x="30985" y="20517"/>
                    <a:pt x="28439" y="15869"/>
                    <a:pt x="23976" y="14357"/>
                  </a:cubicBezTo>
                  <a:cubicBezTo>
                    <a:pt x="26485" y="12476"/>
                    <a:pt x="27554" y="8898"/>
                    <a:pt x="26890" y="5874"/>
                  </a:cubicBezTo>
                  <a:cubicBezTo>
                    <a:pt x="26042" y="2001"/>
                    <a:pt x="21136" y="193"/>
                    <a:pt x="17595" y="9"/>
                  </a:cubicBezTo>
                  <a:cubicBezTo>
                    <a:pt x="17441" y="3"/>
                    <a:pt x="17288" y="0"/>
                    <a:pt x="17134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72"/>
          <p:cNvGrpSpPr/>
          <p:nvPr/>
        </p:nvGrpSpPr>
        <p:grpSpPr>
          <a:xfrm>
            <a:off x="4673570" y="2317907"/>
            <a:ext cx="461592" cy="591765"/>
            <a:chOff x="4890097" y="2117756"/>
            <a:chExt cx="493787" cy="632971"/>
          </a:xfrm>
        </p:grpSpPr>
        <p:sp>
          <p:nvSpPr>
            <p:cNvPr id="2109" name="Google Shape;2109;p72"/>
            <p:cNvSpPr/>
            <p:nvPr/>
          </p:nvSpPr>
          <p:spPr>
            <a:xfrm>
              <a:off x="4893974" y="2130880"/>
              <a:ext cx="489909" cy="606022"/>
            </a:xfrm>
            <a:custGeom>
              <a:avLst/>
              <a:gdLst/>
              <a:ahLst/>
              <a:cxnLst/>
              <a:rect l="l" t="t" r="r" b="b"/>
              <a:pathLst>
                <a:path w="27923" h="34541" extrusionOk="0">
                  <a:moveTo>
                    <a:pt x="14644" y="18619"/>
                  </a:moveTo>
                  <a:cubicBezTo>
                    <a:pt x="15502" y="18619"/>
                    <a:pt x="16359" y="18979"/>
                    <a:pt x="16968" y="19698"/>
                  </a:cubicBezTo>
                  <a:cubicBezTo>
                    <a:pt x="18443" y="21358"/>
                    <a:pt x="17669" y="23903"/>
                    <a:pt x="15935" y="25047"/>
                  </a:cubicBezTo>
                  <a:cubicBezTo>
                    <a:pt x="15373" y="25409"/>
                    <a:pt x="14747" y="25581"/>
                    <a:pt x="14129" y="25581"/>
                  </a:cubicBezTo>
                  <a:cubicBezTo>
                    <a:pt x="12924" y="25581"/>
                    <a:pt x="11750" y="24926"/>
                    <a:pt x="11140" y="23756"/>
                  </a:cubicBezTo>
                  <a:cubicBezTo>
                    <a:pt x="10439" y="22280"/>
                    <a:pt x="10955" y="20547"/>
                    <a:pt x="12320" y="19698"/>
                  </a:cubicBezTo>
                  <a:cubicBezTo>
                    <a:pt x="12929" y="18979"/>
                    <a:pt x="13786" y="18619"/>
                    <a:pt x="14644" y="18619"/>
                  </a:cubicBezTo>
                  <a:close/>
                  <a:moveTo>
                    <a:pt x="15309" y="0"/>
                  </a:moveTo>
                  <a:cubicBezTo>
                    <a:pt x="12334" y="0"/>
                    <a:pt x="9393" y="790"/>
                    <a:pt x="6824" y="2325"/>
                  </a:cubicBezTo>
                  <a:cubicBezTo>
                    <a:pt x="480" y="6309"/>
                    <a:pt x="1" y="15456"/>
                    <a:pt x="1070" y="22170"/>
                  </a:cubicBezTo>
                  <a:cubicBezTo>
                    <a:pt x="2189" y="28919"/>
                    <a:pt x="7320" y="34541"/>
                    <a:pt x="14293" y="34541"/>
                  </a:cubicBezTo>
                  <a:cubicBezTo>
                    <a:pt x="14675" y="34541"/>
                    <a:pt x="15063" y="34524"/>
                    <a:pt x="15455" y="34489"/>
                  </a:cubicBezTo>
                  <a:cubicBezTo>
                    <a:pt x="23164" y="33788"/>
                    <a:pt x="27923" y="26043"/>
                    <a:pt x="24603" y="18997"/>
                  </a:cubicBezTo>
                  <a:cubicBezTo>
                    <a:pt x="22706" y="14973"/>
                    <a:pt x="18707" y="12979"/>
                    <a:pt x="14614" y="12979"/>
                  </a:cubicBezTo>
                  <a:cubicBezTo>
                    <a:pt x="12180" y="12979"/>
                    <a:pt x="9713" y="13684"/>
                    <a:pt x="7636" y="15088"/>
                  </a:cubicBezTo>
                  <a:cubicBezTo>
                    <a:pt x="7559" y="15144"/>
                    <a:pt x="7483" y="15168"/>
                    <a:pt x="7413" y="15168"/>
                  </a:cubicBezTo>
                  <a:cubicBezTo>
                    <a:pt x="7113" y="15168"/>
                    <a:pt x="6910" y="14729"/>
                    <a:pt x="7119" y="14461"/>
                  </a:cubicBezTo>
                  <a:lnTo>
                    <a:pt x="6898" y="14461"/>
                  </a:lnTo>
                  <a:cubicBezTo>
                    <a:pt x="6872" y="14469"/>
                    <a:pt x="6842" y="14474"/>
                    <a:pt x="6810" y="14474"/>
                  </a:cubicBezTo>
                  <a:cubicBezTo>
                    <a:pt x="6709" y="14474"/>
                    <a:pt x="6594" y="14426"/>
                    <a:pt x="6566" y="14313"/>
                  </a:cubicBezTo>
                  <a:cubicBezTo>
                    <a:pt x="5644" y="11067"/>
                    <a:pt x="7119" y="7637"/>
                    <a:pt x="10070" y="6014"/>
                  </a:cubicBezTo>
                  <a:cubicBezTo>
                    <a:pt x="11169" y="5451"/>
                    <a:pt x="12404" y="5141"/>
                    <a:pt x="13648" y="5141"/>
                  </a:cubicBezTo>
                  <a:cubicBezTo>
                    <a:pt x="14116" y="5141"/>
                    <a:pt x="14586" y="5185"/>
                    <a:pt x="15050" y="5276"/>
                  </a:cubicBezTo>
                  <a:cubicBezTo>
                    <a:pt x="17374" y="5756"/>
                    <a:pt x="18960" y="7932"/>
                    <a:pt x="21283" y="8153"/>
                  </a:cubicBezTo>
                  <a:cubicBezTo>
                    <a:pt x="21394" y="8190"/>
                    <a:pt x="21505" y="8227"/>
                    <a:pt x="21578" y="8338"/>
                  </a:cubicBezTo>
                  <a:cubicBezTo>
                    <a:pt x="24050" y="7526"/>
                    <a:pt x="24308" y="4280"/>
                    <a:pt x="22869" y="2547"/>
                  </a:cubicBezTo>
                  <a:cubicBezTo>
                    <a:pt x="21431" y="813"/>
                    <a:pt x="19033" y="223"/>
                    <a:pt x="16894" y="75"/>
                  </a:cubicBezTo>
                  <a:cubicBezTo>
                    <a:pt x="16366" y="25"/>
                    <a:pt x="15837" y="0"/>
                    <a:pt x="15309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4890097" y="2117756"/>
              <a:ext cx="493786" cy="632971"/>
            </a:xfrm>
            <a:custGeom>
              <a:avLst/>
              <a:gdLst/>
              <a:ahLst/>
              <a:cxnLst/>
              <a:rect l="l" t="t" r="r" b="b"/>
              <a:pathLst>
                <a:path w="28144" h="36077" extrusionOk="0">
                  <a:moveTo>
                    <a:pt x="15832" y="0"/>
                  </a:moveTo>
                  <a:cubicBezTo>
                    <a:pt x="15345" y="0"/>
                    <a:pt x="14872" y="18"/>
                    <a:pt x="14422" y="49"/>
                  </a:cubicBezTo>
                  <a:cubicBezTo>
                    <a:pt x="10734" y="270"/>
                    <a:pt x="6972" y="1598"/>
                    <a:pt x="4316" y="4254"/>
                  </a:cubicBezTo>
                  <a:cubicBezTo>
                    <a:pt x="1217" y="7352"/>
                    <a:pt x="443" y="11741"/>
                    <a:pt x="258" y="15946"/>
                  </a:cubicBezTo>
                  <a:cubicBezTo>
                    <a:pt x="0" y="20409"/>
                    <a:pt x="295" y="25204"/>
                    <a:pt x="2582" y="29188"/>
                  </a:cubicBezTo>
                  <a:cubicBezTo>
                    <a:pt x="4722" y="32766"/>
                    <a:pt x="8299" y="35200"/>
                    <a:pt x="12431" y="35901"/>
                  </a:cubicBezTo>
                  <a:cubicBezTo>
                    <a:pt x="13142" y="36019"/>
                    <a:pt x="13850" y="36076"/>
                    <a:pt x="14550" y="36076"/>
                  </a:cubicBezTo>
                  <a:cubicBezTo>
                    <a:pt x="21510" y="36076"/>
                    <a:pt x="27603" y="30439"/>
                    <a:pt x="26631" y="23065"/>
                  </a:cubicBezTo>
                  <a:cubicBezTo>
                    <a:pt x="25809" y="16666"/>
                    <a:pt x="20368" y="12899"/>
                    <a:pt x="14660" y="12899"/>
                  </a:cubicBezTo>
                  <a:cubicBezTo>
                    <a:pt x="12176" y="12899"/>
                    <a:pt x="9640" y="13613"/>
                    <a:pt x="7414" y="15135"/>
                  </a:cubicBezTo>
                  <a:cubicBezTo>
                    <a:pt x="7414" y="15135"/>
                    <a:pt x="7377" y="15172"/>
                    <a:pt x="7340" y="15209"/>
                  </a:cubicBezTo>
                  <a:cubicBezTo>
                    <a:pt x="7101" y="15477"/>
                    <a:pt x="7322" y="15916"/>
                    <a:pt x="7630" y="15916"/>
                  </a:cubicBezTo>
                  <a:cubicBezTo>
                    <a:pt x="7703" y="15916"/>
                    <a:pt x="7780" y="15892"/>
                    <a:pt x="7857" y="15836"/>
                  </a:cubicBezTo>
                  <a:cubicBezTo>
                    <a:pt x="9920" y="14432"/>
                    <a:pt x="12379" y="13727"/>
                    <a:pt x="14808" y="13727"/>
                  </a:cubicBezTo>
                  <a:cubicBezTo>
                    <a:pt x="18891" y="13727"/>
                    <a:pt x="22891" y="15721"/>
                    <a:pt x="24787" y="19745"/>
                  </a:cubicBezTo>
                  <a:cubicBezTo>
                    <a:pt x="28144" y="26791"/>
                    <a:pt x="23385" y="34536"/>
                    <a:pt x="15676" y="35237"/>
                  </a:cubicBezTo>
                  <a:cubicBezTo>
                    <a:pt x="15284" y="35272"/>
                    <a:pt x="14896" y="35289"/>
                    <a:pt x="14514" y="35289"/>
                  </a:cubicBezTo>
                  <a:cubicBezTo>
                    <a:pt x="7537" y="35289"/>
                    <a:pt x="2375" y="29667"/>
                    <a:pt x="1291" y="22918"/>
                  </a:cubicBezTo>
                  <a:cubicBezTo>
                    <a:pt x="185" y="16204"/>
                    <a:pt x="664" y="7057"/>
                    <a:pt x="7045" y="3073"/>
                  </a:cubicBezTo>
                  <a:cubicBezTo>
                    <a:pt x="9652" y="1516"/>
                    <a:pt x="12614" y="725"/>
                    <a:pt x="15626" y="725"/>
                  </a:cubicBezTo>
                  <a:cubicBezTo>
                    <a:pt x="16109" y="725"/>
                    <a:pt x="16594" y="746"/>
                    <a:pt x="17078" y="786"/>
                  </a:cubicBezTo>
                  <a:cubicBezTo>
                    <a:pt x="19254" y="971"/>
                    <a:pt x="21615" y="1487"/>
                    <a:pt x="23090" y="3295"/>
                  </a:cubicBezTo>
                  <a:cubicBezTo>
                    <a:pt x="24566" y="5065"/>
                    <a:pt x="24271" y="8274"/>
                    <a:pt x="21799" y="9086"/>
                  </a:cubicBezTo>
                  <a:cubicBezTo>
                    <a:pt x="21726" y="8975"/>
                    <a:pt x="21615" y="8938"/>
                    <a:pt x="21504" y="8901"/>
                  </a:cubicBezTo>
                  <a:cubicBezTo>
                    <a:pt x="19181" y="8680"/>
                    <a:pt x="17595" y="6504"/>
                    <a:pt x="15271" y="6024"/>
                  </a:cubicBezTo>
                  <a:cubicBezTo>
                    <a:pt x="14807" y="5933"/>
                    <a:pt x="14337" y="5889"/>
                    <a:pt x="13869" y="5889"/>
                  </a:cubicBezTo>
                  <a:cubicBezTo>
                    <a:pt x="12625" y="5889"/>
                    <a:pt x="11390" y="6199"/>
                    <a:pt x="10291" y="6762"/>
                  </a:cubicBezTo>
                  <a:cubicBezTo>
                    <a:pt x="7340" y="8385"/>
                    <a:pt x="5865" y="11815"/>
                    <a:pt x="6787" y="15061"/>
                  </a:cubicBezTo>
                  <a:cubicBezTo>
                    <a:pt x="6815" y="15174"/>
                    <a:pt x="6930" y="15222"/>
                    <a:pt x="7031" y="15222"/>
                  </a:cubicBezTo>
                  <a:cubicBezTo>
                    <a:pt x="7063" y="15222"/>
                    <a:pt x="7093" y="15217"/>
                    <a:pt x="7119" y="15209"/>
                  </a:cubicBezTo>
                  <a:cubicBezTo>
                    <a:pt x="7193" y="15172"/>
                    <a:pt x="7230" y="15098"/>
                    <a:pt x="7230" y="15024"/>
                  </a:cubicBezTo>
                  <a:cubicBezTo>
                    <a:pt x="6824" y="11262"/>
                    <a:pt x="8668" y="7426"/>
                    <a:pt x="12689" y="6762"/>
                  </a:cubicBezTo>
                  <a:cubicBezTo>
                    <a:pt x="13065" y="6699"/>
                    <a:pt x="13428" y="6669"/>
                    <a:pt x="13780" y="6669"/>
                  </a:cubicBezTo>
                  <a:cubicBezTo>
                    <a:pt x="15494" y="6669"/>
                    <a:pt x="16943" y="7375"/>
                    <a:pt x="18443" y="8385"/>
                  </a:cubicBezTo>
                  <a:cubicBezTo>
                    <a:pt x="19439" y="9049"/>
                    <a:pt x="20287" y="9565"/>
                    <a:pt x="21504" y="9676"/>
                  </a:cubicBezTo>
                  <a:cubicBezTo>
                    <a:pt x="21615" y="9676"/>
                    <a:pt x="21726" y="9639"/>
                    <a:pt x="21799" y="9565"/>
                  </a:cubicBezTo>
                  <a:lnTo>
                    <a:pt x="21836" y="9565"/>
                  </a:lnTo>
                  <a:cubicBezTo>
                    <a:pt x="24640" y="9086"/>
                    <a:pt x="25451" y="5545"/>
                    <a:pt x="24049" y="3332"/>
                  </a:cubicBezTo>
                  <a:cubicBezTo>
                    <a:pt x="22429" y="694"/>
                    <a:pt x="18864" y="0"/>
                    <a:pt x="15832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5077764" y="2457562"/>
              <a:ext cx="139816" cy="122148"/>
            </a:xfrm>
            <a:custGeom>
              <a:avLst/>
              <a:gdLst/>
              <a:ahLst/>
              <a:cxnLst/>
              <a:rect l="l" t="t" r="r" b="b"/>
              <a:pathLst>
                <a:path w="7969" h="6962" extrusionOk="0">
                  <a:moveTo>
                    <a:pt x="4242" y="774"/>
                  </a:moveTo>
                  <a:cubicBezTo>
                    <a:pt x="4846" y="774"/>
                    <a:pt x="5452" y="1029"/>
                    <a:pt x="5976" y="1633"/>
                  </a:cubicBezTo>
                  <a:cubicBezTo>
                    <a:pt x="7157" y="2997"/>
                    <a:pt x="6271" y="5321"/>
                    <a:pt x="4722" y="6022"/>
                  </a:cubicBezTo>
                  <a:cubicBezTo>
                    <a:pt x="4374" y="6171"/>
                    <a:pt x="4009" y="6243"/>
                    <a:pt x="3650" y="6243"/>
                  </a:cubicBezTo>
                  <a:cubicBezTo>
                    <a:pt x="2679" y="6243"/>
                    <a:pt x="1750" y="5720"/>
                    <a:pt x="1292" y="4805"/>
                  </a:cubicBezTo>
                  <a:cubicBezTo>
                    <a:pt x="849" y="3846"/>
                    <a:pt x="1034" y="2739"/>
                    <a:pt x="1735" y="1965"/>
                  </a:cubicBezTo>
                  <a:cubicBezTo>
                    <a:pt x="1774" y="1991"/>
                    <a:pt x="1818" y="2003"/>
                    <a:pt x="1861" y="2003"/>
                  </a:cubicBezTo>
                  <a:cubicBezTo>
                    <a:pt x="1941" y="2003"/>
                    <a:pt x="2019" y="1962"/>
                    <a:pt x="2067" y="1891"/>
                  </a:cubicBezTo>
                  <a:cubicBezTo>
                    <a:pt x="2654" y="1219"/>
                    <a:pt x="3446" y="774"/>
                    <a:pt x="4242" y="774"/>
                  </a:cubicBezTo>
                  <a:close/>
                  <a:moveTo>
                    <a:pt x="4169" y="0"/>
                  </a:moveTo>
                  <a:cubicBezTo>
                    <a:pt x="3311" y="0"/>
                    <a:pt x="2454" y="360"/>
                    <a:pt x="1845" y="1079"/>
                  </a:cubicBezTo>
                  <a:cubicBezTo>
                    <a:pt x="480" y="1965"/>
                    <a:pt x="1" y="3698"/>
                    <a:pt x="665" y="5137"/>
                  </a:cubicBezTo>
                  <a:cubicBezTo>
                    <a:pt x="1275" y="6307"/>
                    <a:pt x="2449" y="6962"/>
                    <a:pt x="3654" y="6962"/>
                  </a:cubicBezTo>
                  <a:cubicBezTo>
                    <a:pt x="4272" y="6962"/>
                    <a:pt x="4898" y="6790"/>
                    <a:pt x="5460" y="6428"/>
                  </a:cubicBezTo>
                  <a:cubicBezTo>
                    <a:pt x="7194" y="5284"/>
                    <a:pt x="7968" y="2739"/>
                    <a:pt x="6493" y="1079"/>
                  </a:cubicBezTo>
                  <a:cubicBezTo>
                    <a:pt x="5884" y="360"/>
                    <a:pt x="5027" y="0"/>
                    <a:pt x="4169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72"/>
          <p:cNvGrpSpPr/>
          <p:nvPr/>
        </p:nvGrpSpPr>
        <p:grpSpPr>
          <a:xfrm>
            <a:off x="828617" y="2311920"/>
            <a:ext cx="336369" cy="597735"/>
            <a:chOff x="938363" y="2111352"/>
            <a:chExt cx="359830" cy="639357"/>
          </a:xfrm>
        </p:grpSpPr>
        <p:sp>
          <p:nvSpPr>
            <p:cNvPr id="2113" name="Google Shape;2113;p72"/>
            <p:cNvSpPr/>
            <p:nvPr/>
          </p:nvSpPr>
          <p:spPr>
            <a:xfrm>
              <a:off x="952592" y="2125582"/>
              <a:ext cx="308073" cy="609408"/>
            </a:xfrm>
            <a:custGeom>
              <a:avLst/>
              <a:gdLst/>
              <a:ahLst/>
              <a:cxnLst/>
              <a:rect l="l" t="t" r="r" b="b"/>
              <a:pathLst>
                <a:path w="17559" h="34734" extrusionOk="0">
                  <a:moveTo>
                    <a:pt x="14070" y="0"/>
                  </a:moveTo>
                  <a:cubicBezTo>
                    <a:pt x="11676" y="0"/>
                    <a:pt x="9552" y="1792"/>
                    <a:pt x="7599" y="3070"/>
                  </a:cubicBezTo>
                  <a:cubicBezTo>
                    <a:pt x="5681" y="4250"/>
                    <a:pt x="3800" y="5431"/>
                    <a:pt x="1919" y="6611"/>
                  </a:cubicBezTo>
                  <a:cubicBezTo>
                    <a:pt x="407" y="7570"/>
                    <a:pt x="1" y="9304"/>
                    <a:pt x="665" y="10927"/>
                  </a:cubicBezTo>
                  <a:cubicBezTo>
                    <a:pt x="886" y="11517"/>
                    <a:pt x="1181" y="12070"/>
                    <a:pt x="1513" y="12623"/>
                  </a:cubicBezTo>
                  <a:cubicBezTo>
                    <a:pt x="2177" y="13619"/>
                    <a:pt x="2472" y="14099"/>
                    <a:pt x="3763" y="14136"/>
                  </a:cubicBezTo>
                  <a:cubicBezTo>
                    <a:pt x="3889" y="14139"/>
                    <a:pt x="4000" y="14142"/>
                    <a:pt x="4100" y="14142"/>
                  </a:cubicBezTo>
                  <a:cubicBezTo>
                    <a:pt x="4937" y="14142"/>
                    <a:pt x="4948" y="13983"/>
                    <a:pt x="5607" y="13324"/>
                  </a:cubicBezTo>
                  <a:lnTo>
                    <a:pt x="6677" y="12254"/>
                  </a:lnTo>
                  <a:cubicBezTo>
                    <a:pt x="7452" y="11443"/>
                    <a:pt x="8263" y="10668"/>
                    <a:pt x="9075" y="9820"/>
                  </a:cubicBezTo>
                  <a:cubicBezTo>
                    <a:pt x="9124" y="9787"/>
                    <a:pt x="9189" y="9769"/>
                    <a:pt x="9255" y="9769"/>
                  </a:cubicBezTo>
                  <a:cubicBezTo>
                    <a:pt x="9336" y="9769"/>
                    <a:pt x="9419" y="9796"/>
                    <a:pt x="9480" y="9857"/>
                  </a:cubicBezTo>
                  <a:cubicBezTo>
                    <a:pt x="9562" y="9761"/>
                    <a:pt x="9680" y="9716"/>
                    <a:pt x="9797" y="9716"/>
                  </a:cubicBezTo>
                  <a:cubicBezTo>
                    <a:pt x="9996" y="9716"/>
                    <a:pt x="10195" y="9846"/>
                    <a:pt x="10218" y="10078"/>
                  </a:cubicBezTo>
                  <a:cubicBezTo>
                    <a:pt x="10587" y="15095"/>
                    <a:pt x="10993" y="20222"/>
                    <a:pt x="9665" y="25127"/>
                  </a:cubicBezTo>
                  <a:cubicBezTo>
                    <a:pt x="8927" y="27783"/>
                    <a:pt x="6198" y="31840"/>
                    <a:pt x="9222" y="33906"/>
                  </a:cubicBezTo>
                  <a:cubicBezTo>
                    <a:pt x="10159" y="34531"/>
                    <a:pt x="11207" y="34733"/>
                    <a:pt x="12274" y="34733"/>
                  </a:cubicBezTo>
                  <a:cubicBezTo>
                    <a:pt x="12719" y="34733"/>
                    <a:pt x="13167" y="34698"/>
                    <a:pt x="13611" y="34644"/>
                  </a:cubicBezTo>
                  <a:cubicBezTo>
                    <a:pt x="14349" y="34607"/>
                    <a:pt x="15124" y="34496"/>
                    <a:pt x="15861" y="34238"/>
                  </a:cubicBezTo>
                  <a:cubicBezTo>
                    <a:pt x="16710" y="33832"/>
                    <a:pt x="17521" y="32467"/>
                    <a:pt x="17521" y="31472"/>
                  </a:cubicBezTo>
                  <a:cubicBezTo>
                    <a:pt x="17558" y="30181"/>
                    <a:pt x="17005" y="28742"/>
                    <a:pt x="16820" y="27414"/>
                  </a:cubicBezTo>
                  <a:cubicBezTo>
                    <a:pt x="16636" y="26086"/>
                    <a:pt x="16489" y="24722"/>
                    <a:pt x="16378" y="23394"/>
                  </a:cubicBezTo>
                  <a:cubicBezTo>
                    <a:pt x="16120" y="20738"/>
                    <a:pt x="16083" y="18045"/>
                    <a:pt x="16193" y="15353"/>
                  </a:cubicBezTo>
                  <a:cubicBezTo>
                    <a:pt x="16341" y="12771"/>
                    <a:pt x="16710" y="10226"/>
                    <a:pt x="17005" y="7681"/>
                  </a:cubicBezTo>
                  <a:cubicBezTo>
                    <a:pt x="17337" y="4914"/>
                    <a:pt x="17079" y="1299"/>
                    <a:pt x="14349" y="9"/>
                  </a:cubicBezTo>
                  <a:cubicBezTo>
                    <a:pt x="14256" y="3"/>
                    <a:pt x="14163" y="0"/>
                    <a:pt x="1407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938363" y="2111352"/>
              <a:ext cx="359830" cy="639357"/>
            </a:xfrm>
            <a:custGeom>
              <a:avLst/>
              <a:gdLst/>
              <a:ahLst/>
              <a:cxnLst/>
              <a:rect l="l" t="t" r="r" b="b"/>
              <a:pathLst>
                <a:path w="20509" h="36441" extrusionOk="0">
                  <a:moveTo>
                    <a:pt x="14881" y="811"/>
                  </a:moveTo>
                  <a:cubicBezTo>
                    <a:pt x="14974" y="811"/>
                    <a:pt x="15067" y="814"/>
                    <a:pt x="15160" y="820"/>
                  </a:cubicBezTo>
                  <a:cubicBezTo>
                    <a:pt x="17853" y="2110"/>
                    <a:pt x="18148" y="5725"/>
                    <a:pt x="17816" y="8492"/>
                  </a:cubicBezTo>
                  <a:cubicBezTo>
                    <a:pt x="17521" y="11037"/>
                    <a:pt x="17152" y="13582"/>
                    <a:pt x="17004" y="16127"/>
                  </a:cubicBezTo>
                  <a:cubicBezTo>
                    <a:pt x="16894" y="18819"/>
                    <a:pt x="16931" y="21512"/>
                    <a:pt x="17152" y="24205"/>
                  </a:cubicBezTo>
                  <a:cubicBezTo>
                    <a:pt x="17263" y="25533"/>
                    <a:pt x="17410" y="26897"/>
                    <a:pt x="17631" y="28188"/>
                  </a:cubicBezTo>
                  <a:cubicBezTo>
                    <a:pt x="17816" y="29516"/>
                    <a:pt x="18332" y="30955"/>
                    <a:pt x="18332" y="32283"/>
                  </a:cubicBezTo>
                  <a:cubicBezTo>
                    <a:pt x="18295" y="33278"/>
                    <a:pt x="17484" y="34643"/>
                    <a:pt x="16672" y="35049"/>
                  </a:cubicBezTo>
                  <a:cubicBezTo>
                    <a:pt x="15935" y="35270"/>
                    <a:pt x="15160" y="35418"/>
                    <a:pt x="14422" y="35455"/>
                  </a:cubicBezTo>
                  <a:cubicBezTo>
                    <a:pt x="13967" y="35521"/>
                    <a:pt x="13508" y="35561"/>
                    <a:pt x="13054" y="35561"/>
                  </a:cubicBezTo>
                  <a:cubicBezTo>
                    <a:pt x="12000" y="35561"/>
                    <a:pt x="10972" y="35347"/>
                    <a:pt x="10070" y="34754"/>
                  </a:cubicBezTo>
                  <a:cubicBezTo>
                    <a:pt x="7009" y="32688"/>
                    <a:pt x="9738" y="28631"/>
                    <a:pt x="10513" y="25975"/>
                  </a:cubicBezTo>
                  <a:cubicBezTo>
                    <a:pt x="11841" y="21069"/>
                    <a:pt x="11435" y="15906"/>
                    <a:pt x="11066" y="10926"/>
                  </a:cubicBezTo>
                  <a:cubicBezTo>
                    <a:pt x="11043" y="10693"/>
                    <a:pt x="10842" y="10548"/>
                    <a:pt x="10642" y="10548"/>
                  </a:cubicBezTo>
                  <a:cubicBezTo>
                    <a:pt x="10525" y="10548"/>
                    <a:pt x="10409" y="10596"/>
                    <a:pt x="10328" y="10705"/>
                  </a:cubicBezTo>
                  <a:cubicBezTo>
                    <a:pt x="10264" y="10640"/>
                    <a:pt x="10175" y="10601"/>
                    <a:pt x="10090" y="10601"/>
                  </a:cubicBezTo>
                  <a:cubicBezTo>
                    <a:pt x="10028" y="10601"/>
                    <a:pt x="9969" y="10622"/>
                    <a:pt x="9922" y="10668"/>
                  </a:cubicBezTo>
                  <a:cubicBezTo>
                    <a:pt x="9111" y="11442"/>
                    <a:pt x="8300" y="12254"/>
                    <a:pt x="7488" y="13065"/>
                  </a:cubicBezTo>
                  <a:lnTo>
                    <a:pt x="6381" y="14135"/>
                  </a:lnTo>
                  <a:cubicBezTo>
                    <a:pt x="5722" y="14794"/>
                    <a:pt x="5711" y="14953"/>
                    <a:pt x="4874" y="14953"/>
                  </a:cubicBezTo>
                  <a:cubicBezTo>
                    <a:pt x="4775" y="14953"/>
                    <a:pt x="4663" y="14950"/>
                    <a:pt x="4537" y="14947"/>
                  </a:cubicBezTo>
                  <a:cubicBezTo>
                    <a:pt x="3246" y="14910"/>
                    <a:pt x="2951" y="14430"/>
                    <a:pt x="2324" y="13434"/>
                  </a:cubicBezTo>
                  <a:cubicBezTo>
                    <a:pt x="1955" y="12881"/>
                    <a:pt x="1660" y="12328"/>
                    <a:pt x="1439" y="11738"/>
                  </a:cubicBezTo>
                  <a:cubicBezTo>
                    <a:pt x="775" y="10115"/>
                    <a:pt x="1181" y="8381"/>
                    <a:pt x="2693" y="7422"/>
                  </a:cubicBezTo>
                  <a:lnTo>
                    <a:pt x="8410" y="3881"/>
                  </a:lnTo>
                  <a:cubicBezTo>
                    <a:pt x="10363" y="2603"/>
                    <a:pt x="12487" y="811"/>
                    <a:pt x="14881" y="811"/>
                  </a:cubicBezTo>
                  <a:close/>
                  <a:moveTo>
                    <a:pt x="13996" y="1"/>
                  </a:moveTo>
                  <a:cubicBezTo>
                    <a:pt x="13878" y="1"/>
                    <a:pt x="13795" y="97"/>
                    <a:pt x="13795" y="192"/>
                  </a:cubicBezTo>
                  <a:cubicBezTo>
                    <a:pt x="11177" y="598"/>
                    <a:pt x="8742" y="2774"/>
                    <a:pt x="6640" y="4102"/>
                  </a:cubicBezTo>
                  <a:cubicBezTo>
                    <a:pt x="4869" y="5172"/>
                    <a:pt x="2914" y="6168"/>
                    <a:pt x="1291" y="7459"/>
                  </a:cubicBezTo>
                  <a:cubicBezTo>
                    <a:pt x="295" y="8233"/>
                    <a:pt x="0" y="8713"/>
                    <a:pt x="148" y="9967"/>
                  </a:cubicBezTo>
                  <a:cubicBezTo>
                    <a:pt x="332" y="11848"/>
                    <a:pt x="2029" y="15684"/>
                    <a:pt x="4095" y="16238"/>
                  </a:cubicBezTo>
                  <a:cubicBezTo>
                    <a:pt x="4253" y="16277"/>
                    <a:pt x="4400" y="16296"/>
                    <a:pt x="4538" y="16296"/>
                  </a:cubicBezTo>
                  <a:cubicBezTo>
                    <a:pt x="5168" y="16296"/>
                    <a:pt x="5609" y="15910"/>
                    <a:pt x="6123" y="15426"/>
                  </a:cubicBezTo>
                  <a:cubicBezTo>
                    <a:pt x="7599" y="14098"/>
                    <a:pt x="8927" y="12549"/>
                    <a:pt x="10218" y="11074"/>
                  </a:cubicBezTo>
                  <a:cubicBezTo>
                    <a:pt x="10513" y="14983"/>
                    <a:pt x="10808" y="18967"/>
                    <a:pt x="10254" y="22877"/>
                  </a:cubicBezTo>
                  <a:cubicBezTo>
                    <a:pt x="9959" y="24795"/>
                    <a:pt x="9443" y="26676"/>
                    <a:pt x="8742" y="28483"/>
                  </a:cubicBezTo>
                  <a:cubicBezTo>
                    <a:pt x="8300" y="29664"/>
                    <a:pt x="7746" y="30881"/>
                    <a:pt x="7746" y="32172"/>
                  </a:cubicBezTo>
                  <a:cubicBezTo>
                    <a:pt x="7820" y="34459"/>
                    <a:pt x="9627" y="35971"/>
                    <a:pt x="11804" y="36303"/>
                  </a:cubicBezTo>
                  <a:cubicBezTo>
                    <a:pt x="12281" y="36389"/>
                    <a:pt x="12891" y="36440"/>
                    <a:pt x="13552" y="36440"/>
                  </a:cubicBezTo>
                  <a:cubicBezTo>
                    <a:pt x="15443" y="36440"/>
                    <a:pt x="17762" y="36021"/>
                    <a:pt x="18664" y="34791"/>
                  </a:cubicBezTo>
                  <a:cubicBezTo>
                    <a:pt x="19291" y="33942"/>
                    <a:pt x="19254" y="32947"/>
                    <a:pt x="19107" y="31951"/>
                  </a:cubicBezTo>
                  <a:cubicBezTo>
                    <a:pt x="18849" y="30143"/>
                    <a:pt x="18443" y="28373"/>
                    <a:pt x="18222" y="26565"/>
                  </a:cubicBezTo>
                  <a:cubicBezTo>
                    <a:pt x="17742" y="22582"/>
                    <a:pt x="17631" y="18561"/>
                    <a:pt x="17927" y="14541"/>
                  </a:cubicBezTo>
                  <a:cubicBezTo>
                    <a:pt x="18222" y="10631"/>
                    <a:pt x="20509" y="2037"/>
                    <a:pt x="15381" y="303"/>
                  </a:cubicBezTo>
                  <a:cubicBezTo>
                    <a:pt x="15345" y="229"/>
                    <a:pt x="15308" y="156"/>
                    <a:pt x="15234" y="156"/>
                  </a:cubicBezTo>
                  <a:lnTo>
                    <a:pt x="14976" y="156"/>
                  </a:lnTo>
                  <a:cubicBezTo>
                    <a:pt x="14681" y="82"/>
                    <a:pt x="14349" y="45"/>
                    <a:pt x="14054" y="8"/>
                  </a:cubicBezTo>
                  <a:cubicBezTo>
                    <a:pt x="14034" y="3"/>
                    <a:pt x="14015" y="1"/>
                    <a:pt x="13996" y="1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72"/>
          <p:cNvGrpSpPr/>
          <p:nvPr/>
        </p:nvGrpSpPr>
        <p:grpSpPr>
          <a:xfrm>
            <a:off x="3879912" y="2325666"/>
            <a:ext cx="462198" cy="583924"/>
            <a:chOff x="4307635" y="2126055"/>
            <a:chExt cx="494436" cy="624584"/>
          </a:xfrm>
        </p:grpSpPr>
        <p:sp>
          <p:nvSpPr>
            <p:cNvPr id="2116" name="Google Shape;2116;p72"/>
            <p:cNvSpPr/>
            <p:nvPr/>
          </p:nvSpPr>
          <p:spPr>
            <a:xfrm>
              <a:off x="4323813" y="2138829"/>
              <a:ext cx="447854" cy="594933"/>
            </a:xfrm>
            <a:custGeom>
              <a:avLst/>
              <a:gdLst/>
              <a:ahLst/>
              <a:cxnLst/>
              <a:rect l="l" t="t" r="r" b="b"/>
              <a:pathLst>
                <a:path w="25526" h="33909" extrusionOk="0">
                  <a:moveTo>
                    <a:pt x="18322" y="1"/>
                  </a:moveTo>
                  <a:cubicBezTo>
                    <a:pt x="16653" y="1"/>
                    <a:pt x="14862" y="259"/>
                    <a:pt x="13279" y="286"/>
                  </a:cubicBezTo>
                  <a:lnTo>
                    <a:pt x="6234" y="508"/>
                  </a:lnTo>
                  <a:cubicBezTo>
                    <a:pt x="6142" y="511"/>
                    <a:pt x="6046" y="512"/>
                    <a:pt x="5947" y="512"/>
                  </a:cubicBezTo>
                  <a:cubicBezTo>
                    <a:pt x="5710" y="512"/>
                    <a:pt x="5457" y="506"/>
                    <a:pt x="5198" y="506"/>
                  </a:cubicBezTo>
                  <a:cubicBezTo>
                    <a:pt x="4231" y="506"/>
                    <a:pt x="3192" y="590"/>
                    <a:pt x="2656" y="1393"/>
                  </a:cubicBezTo>
                  <a:cubicBezTo>
                    <a:pt x="2029" y="2315"/>
                    <a:pt x="2214" y="3938"/>
                    <a:pt x="2214" y="4971"/>
                  </a:cubicBezTo>
                  <a:cubicBezTo>
                    <a:pt x="2103" y="9213"/>
                    <a:pt x="2288" y="13417"/>
                    <a:pt x="2767" y="17585"/>
                  </a:cubicBezTo>
                  <a:cubicBezTo>
                    <a:pt x="4862" y="16614"/>
                    <a:pt x="8432" y="15466"/>
                    <a:pt x="11518" y="15466"/>
                  </a:cubicBezTo>
                  <a:cubicBezTo>
                    <a:pt x="14407" y="15466"/>
                    <a:pt x="16872" y="16473"/>
                    <a:pt x="17300" y="19577"/>
                  </a:cubicBezTo>
                  <a:cubicBezTo>
                    <a:pt x="17817" y="23367"/>
                    <a:pt x="14490" y="25905"/>
                    <a:pt x="11112" y="25905"/>
                  </a:cubicBezTo>
                  <a:cubicBezTo>
                    <a:pt x="10149" y="25905"/>
                    <a:pt x="9183" y="25699"/>
                    <a:pt x="8300" y="25258"/>
                  </a:cubicBezTo>
                  <a:cubicBezTo>
                    <a:pt x="6791" y="24519"/>
                    <a:pt x="5539" y="22442"/>
                    <a:pt x="3772" y="22442"/>
                  </a:cubicBezTo>
                  <a:cubicBezTo>
                    <a:pt x="3422" y="22442"/>
                    <a:pt x="3052" y="22524"/>
                    <a:pt x="2656" y="22712"/>
                  </a:cubicBezTo>
                  <a:cubicBezTo>
                    <a:pt x="849" y="23598"/>
                    <a:pt x="1" y="25848"/>
                    <a:pt x="370" y="27766"/>
                  </a:cubicBezTo>
                  <a:cubicBezTo>
                    <a:pt x="1292" y="32192"/>
                    <a:pt x="6234" y="33631"/>
                    <a:pt x="10144" y="33852"/>
                  </a:cubicBezTo>
                  <a:cubicBezTo>
                    <a:pt x="10772" y="33887"/>
                    <a:pt x="11414" y="33909"/>
                    <a:pt x="12062" y="33909"/>
                  </a:cubicBezTo>
                  <a:cubicBezTo>
                    <a:pt x="14796" y="33909"/>
                    <a:pt x="17629" y="33520"/>
                    <a:pt x="19956" y="32118"/>
                  </a:cubicBezTo>
                  <a:cubicBezTo>
                    <a:pt x="23533" y="30016"/>
                    <a:pt x="24898" y="25626"/>
                    <a:pt x="25193" y="21717"/>
                  </a:cubicBezTo>
                  <a:cubicBezTo>
                    <a:pt x="25525" y="17401"/>
                    <a:pt x="23792" y="13602"/>
                    <a:pt x="19734" y="11758"/>
                  </a:cubicBezTo>
                  <a:cubicBezTo>
                    <a:pt x="17542" y="10737"/>
                    <a:pt x="15171" y="10445"/>
                    <a:pt x="12786" y="10445"/>
                  </a:cubicBezTo>
                  <a:cubicBezTo>
                    <a:pt x="11119" y="10445"/>
                    <a:pt x="9445" y="10588"/>
                    <a:pt x="7820" y="10725"/>
                  </a:cubicBezTo>
                  <a:cubicBezTo>
                    <a:pt x="7562" y="10725"/>
                    <a:pt x="7378" y="10540"/>
                    <a:pt x="7378" y="10282"/>
                  </a:cubicBezTo>
                  <a:cubicBezTo>
                    <a:pt x="7488" y="9028"/>
                    <a:pt x="7636" y="7774"/>
                    <a:pt x="7747" y="6520"/>
                  </a:cubicBezTo>
                  <a:cubicBezTo>
                    <a:pt x="7780" y="6318"/>
                    <a:pt x="7968" y="6146"/>
                    <a:pt x="8197" y="6146"/>
                  </a:cubicBezTo>
                  <a:cubicBezTo>
                    <a:pt x="8219" y="6146"/>
                    <a:pt x="8241" y="6148"/>
                    <a:pt x="8263" y="6151"/>
                  </a:cubicBezTo>
                  <a:cubicBezTo>
                    <a:pt x="8281" y="6133"/>
                    <a:pt x="8300" y="6123"/>
                    <a:pt x="8318" y="6123"/>
                  </a:cubicBezTo>
                  <a:cubicBezTo>
                    <a:pt x="8337" y="6123"/>
                    <a:pt x="8355" y="6133"/>
                    <a:pt x="8374" y="6151"/>
                  </a:cubicBezTo>
                  <a:cubicBezTo>
                    <a:pt x="10771" y="6594"/>
                    <a:pt x="13169" y="6926"/>
                    <a:pt x="15566" y="7110"/>
                  </a:cubicBezTo>
                  <a:cubicBezTo>
                    <a:pt x="16357" y="7177"/>
                    <a:pt x="17307" y="7302"/>
                    <a:pt x="18233" y="7302"/>
                  </a:cubicBezTo>
                  <a:cubicBezTo>
                    <a:pt x="19857" y="7302"/>
                    <a:pt x="21404" y="6917"/>
                    <a:pt x="21874" y="5155"/>
                  </a:cubicBezTo>
                  <a:cubicBezTo>
                    <a:pt x="22058" y="4344"/>
                    <a:pt x="22095" y="3495"/>
                    <a:pt x="21984" y="2684"/>
                  </a:cubicBezTo>
                  <a:cubicBezTo>
                    <a:pt x="21874" y="1172"/>
                    <a:pt x="21542" y="397"/>
                    <a:pt x="19919" y="102"/>
                  </a:cubicBezTo>
                  <a:cubicBezTo>
                    <a:pt x="19408" y="29"/>
                    <a:pt x="18872" y="1"/>
                    <a:pt x="18322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4307635" y="2126055"/>
              <a:ext cx="494436" cy="624584"/>
            </a:xfrm>
            <a:custGeom>
              <a:avLst/>
              <a:gdLst/>
              <a:ahLst/>
              <a:cxnLst/>
              <a:rect l="l" t="t" r="r" b="b"/>
              <a:pathLst>
                <a:path w="28181" h="35599" extrusionOk="0">
                  <a:moveTo>
                    <a:pt x="19095" y="745"/>
                  </a:moveTo>
                  <a:cubicBezTo>
                    <a:pt x="19687" y="745"/>
                    <a:pt x="20262" y="778"/>
                    <a:pt x="20804" y="867"/>
                  </a:cubicBezTo>
                  <a:cubicBezTo>
                    <a:pt x="22464" y="1125"/>
                    <a:pt x="22796" y="1900"/>
                    <a:pt x="22906" y="3412"/>
                  </a:cubicBezTo>
                  <a:cubicBezTo>
                    <a:pt x="23017" y="4223"/>
                    <a:pt x="22980" y="5072"/>
                    <a:pt x="22796" y="5883"/>
                  </a:cubicBezTo>
                  <a:cubicBezTo>
                    <a:pt x="22326" y="7645"/>
                    <a:pt x="20779" y="8030"/>
                    <a:pt x="19146" y="8030"/>
                  </a:cubicBezTo>
                  <a:cubicBezTo>
                    <a:pt x="18214" y="8030"/>
                    <a:pt x="17255" y="7905"/>
                    <a:pt x="16451" y="7838"/>
                  </a:cubicBezTo>
                  <a:cubicBezTo>
                    <a:pt x="14054" y="7654"/>
                    <a:pt x="11693" y="7322"/>
                    <a:pt x="9296" y="6879"/>
                  </a:cubicBezTo>
                  <a:lnTo>
                    <a:pt x="9185" y="6879"/>
                  </a:lnTo>
                  <a:cubicBezTo>
                    <a:pt x="9163" y="6876"/>
                    <a:pt x="9141" y="6874"/>
                    <a:pt x="9119" y="6874"/>
                  </a:cubicBezTo>
                  <a:cubicBezTo>
                    <a:pt x="8890" y="6874"/>
                    <a:pt x="8702" y="7046"/>
                    <a:pt x="8669" y="7248"/>
                  </a:cubicBezTo>
                  <a:cubicBezTo>
                    <a:pt x="8558" y="8539"/>
                    <a:pt x="8410" y="9793"/>
                    <a:pt x="8300" y="11047"/>
                  </a:cubicBezTo>
                  <a:cubicBezTo>
                    <a:pt x="8300" y="11268"/>
                    <a:pt x="8484" y="11453"/>
                    <a:pt x="8742" y="11453"/>
                  </a:cubicBezTo>
                  <a:cubicBezTo>
                    <a:pt x="10367" y="11316"/>
                    <a:pt x="12041" y="11173"/>
                    <a:pt x="13708" y="11173"/>
                  </a:cubicBezTo>
                  <a:cubicBezTo>
                    <a:pt x="16093" y="11173"/>
                    <a:pt x="18464" y="11465"/>
                    <a:pt x="20656" y="12486"/>
                  </a:cubicBezTo>
                  <a:cubicBezTo>
                    <a:pt x="24714" y="14330"/>
                    <a:pt x="26447" y="18092"/>
                    <a:pt x="26115" y="22445"/>
                  </a:cubicBezTo>
                  <a:cubicBezTo>
                    <a:pt x="25820" y="26354"/>
                    <a:pt x="24455" y="30707"/>
                    <a:pt x="20878" y="32846"/>
                  </a:cubicBezTo>
                  <a:cubicBezTo>
                    <a:pt x="18551" y="34248"/>
                    <a:pt x="15718" y="34637"/>
                    <a:pt x="12984" y="34637"/>
                  </a:cubicBezTo>
                  <a:cubicBezTo>
                    <a:pt x="12336" y="34637"/>
                    <a:pt x="11694" y="34615"/>
                    <a:pt x="11066" y="34580"/>
                  </a:cubicBezTo>
                  <a:cubicBezTo>
                    <a:pt x="7156" y="34359"/>
                    <a:pt x="2251" y="32920"/>
                    <a:pt x="1328" y="28457"/>
                  </a:cubicBezTo>
                  <a:cubicBezTo>
                    <a:pt x="923" y="26539"/>
                    <a:pt x="1734" y="24289"/>
                    <a:pt x="3578" y="23440"/>
                  </a:cubicBezTo>
                  <a:cubicBezTo>
                    <a:pt x="3974" y="23252"/>
                    <a:pt x="4344" y="23170"/>
                    <a:pt x="4694" y="23170"/>
                  </a:cubicBezTo>
                  <a:cubicBezTo>
                    <a:pt x="6461" y="23170"/>
                    <a:pt x="7713" y="25247"/>
                    <a:pt x="9222" y="25986"/>
                  </a:cubicBezTo>
                  <a:cubicBezTo>
                    <a:pt x="10100" y="26417"/>
                    <a:pt x="11061" y="26618"/>
                    <a:pt x="12019" y="26618"/>
                  </a:cubicBezTo>
                  <a:cubicBezTo>
                    <a:pt x="15402" y="26618"/>
                    <a:pt x="18739" y="24100"/>
                    <a:pt x="18222" y="20305"/>
                  </a:cubicBezTo>
                  <a:cubicBezTo>
                    <a:pt x="17795" y="17208"/>
                    <a:pt x="15340" y="16198"/>
                    <a:pt x="12457" y="16198"/>
                  </a:cubicBezTo>
                  <a:cubicBezTo>
                    <a:pt x="9368" y="16198"/>
                    <a:pt x="5788" y="17358"/>
                    <a:pt x="3689" y="18350"/>
                  </a:cubicBezTo>
                  <a:cubicBezTo>
                    <a:pt x="3210" y="14145"/>
                    <a:pt x="3025" y="9941"/>
                    <a:pt x="3099" y="5736"/>
                  </a:cubicBezTo>
                  <a:cubicBezTo>
                    <a:pt x="3136" y="4666"/>
                    <a:pt x="2951" y="3043"/>
                    <a:pt x="3578" y="2121"/>
                  </a:cubicBezTo>
                  <a:cubicBezTo>
                    <a:pt x="4114" y="1318"/>
                    <a:pt x="5153" y="1234"/>
                    <a:pt x="6120" y="1234"/>
                  </a:cubicBezTo>
                  <a:cubicBezTo>
                    <a:pt x="6379" y="1234"/>
                    <a:pt x="6632" y="1240"/>
                    <a:pt x="6869" y="1240"/>
                  </a:cubicBezTo>
                  <a:cubicBezTo>
                    <a:pt x="6968" y="1240"/>
                    <a:pt x="7064" y="1239"/>
                    <a:pt x="7156" y="1236"/>
                  </a:cubicBezTo>
                  <a:lnTo>
                    <a:pt x="14201" y="1051"/>
                  </a:lnTo>
                  <a:cubicBezTo>
                    <a:pt x="15716" y="997"/>
                    <a:pt x="17468" y="745"/>
                    <a:pt x="19095" y="745"/>
                  </a:cubicBezTo>
                  <a:close/>
                  <a:moveTo>
                    <a:pt x="20675" y="0"/>
                  </a:moveTo>
                  <a:cubicBezTo>
                    <a:pt x="20331" y="0"/>
                    <a:pt x="19956" y="12"/>
                    <a:pt x="19550" y="18"/>
                  </a:cubicBezTo>
                  <a:lnTo>
                    <a:pt x="9628" y="313"/>
                  </a:lnTo>
                  <a:cubicBezTo>
                    <a:pt x="9573" y="315"/>
                    <a:pt x="9516" y="315"/>
                    <a:pt x="9458" y="315"/>
                  </a:cubicBezTo>
                  <a:cubicBezTo>
                    <a:pt x="8731" y="315"/>
                    <a:pt x="7762" y="230"/>
                    <a:pt x="6780" y="230"/>
                  </a:cubicBezTo>
                  <a:cubicBezTo>
                    <a:pt x="5361" y="230"/>
                    <a:pt x="3917" y="407"/>
                    <a:pt x="3136" y="1272"/>
                  </a:cubicBezTo>
                  <a:cubicBezTo>
                    <a:pt x="1734" y="2859"/>
                    <a:pt x="2251" y="6252"/>
                    <a:pt x="2251" y="8170"/>
                  </a:cubicBezTo>
                  <a:cubicBezTo>
                    <a:pt x="2251" y="11785"/>
                    <a:pt x="2472" y="15363"/>
                    <a:pt x="2914" y="18941"/>
                  </a:cubicBezTo>
                  <a:cubicBezTo>
                    <a:pt x="2914" y="19164"/>
                    <a:pt x="3127" y="19324"/>
                    <a:pt x="3342" y="19324"/>
                  </a:cubicBezTo>
                  <a:cubicBezTo>
                    <a:pt x="3410" y="19324"/>
                    <a:pt x="3479" y="19308"/>
                    <a:pt x="3542" y="19272"/>
                  </a:cubicBezTo>
                  <a:cubicBezTo>
                    <a:pt x="5422" y="18311"/>
                    <a:pt x="9128" y="16908"/>
                    <a:pt x="12259" y="16908"/>
                  </a:cubicBezTo>
                  <a:cubicBezTo>
                    <a:pt x="14410" y="16908"/>
                    <a:pt x="16289" y="17571"/>
                    <a:pt x="17115" y="19494"/>
                  </a:cubicBezTo>
                  <a:cubicBezTo>
                    <a:pt x="18148" y="21854"/>
                    <a:pt x="16525" y="24584"/>
                    <a:pt x="14201" y="25469"/>
                  </a:cubicBezTo>
                  <a:cubicBezTo>
                    <a:pt x="13540" y="25721"/>
                    <a:pt x="12878" y="25839"/>
                    <a:pt x="12230" y="25839"/>
                  </a:cubicBezTo>
                  <a:cubicBezTo>
                    <a:pt x="10602" y="25839"/>
                    <a:pt x="9060" y="25097"/>
                    <a:pt x="7820" y="23883"/>
                  </a:cubicBezTo>
                  <a:cubicBezTo>
                    <a:pt x="6812" y="22912"/>
                    <a:pt x="5680" y="22348"/>
                    <a:pt x="4570" y="22348"/>
                  </a:cubicBezTo>
                  <a:cubicBezTo>
                    <a:pt x="3487" y="22348"/>
                    <a:pt x="2423" y="22884"/>
                    <a:pt x="1513" y="24104"/>
                  </a:cubicBezTo>
                  <a:cubicBezTo>
                    <a:pt x="74" y="26096"/>
                    <a:pt x="1" y="28789"/>
                    <a:pt x="1365" y="30854"/>
                  </a:cubicBezTo>
                  <a:cubicBezTo>
                    <a:pt x="3520" y="34298"/>
                    <a:pt x="8011" y="35599"/>
                    <a:pt x="12371" y="35599"/>
                  </a:cubicBezTo>
                  <a:cubicBezTo>
                    <a:pt x="14877" y="35599"/>
                    <a:pt x="17340" y="35169"/>
                    <a:pt x="19292" y="34469"/>
                  </a:cubicBezTo>
                  <a:cubicBezTo>
                    <a:pt x="25525" y="32256"/>
                    <a:pt x="28181" y="24289"/>
                    <a:pt x="26669" y="18203"/>
                  </a:cubicBezTo>
                  <a:cubicBezTo>
                    <a:pt x="25783" y="14736"/>
                    <a:pt x="23054" y="12338"/>
                    <a:pt x="19734" y="11231"/>
                  </a:cubicBezTo>
                  <a:cubicBezTo>
                    <a:pt x="17842" y="10634"/>
                    <a:pt x="15890" y="10335"/>
                    <a:pt x="13905" y="10335"/>
                  </a:cubicBezTo>
                  <a:cubicBezTo>
                    <a:pt x="13685" y="10335"/>
                    <a:pt x="13464" y="10339"/>
                    <a:pt x="13242" y="10346"/>
                  </a:cubicBezTo>
                  <a:cubicBezTo>
                    <a:pt x="12812" y="10346"/>
                    <a:pt x="10976" y="10659"/>
                    <a:pt x="10025" y="10659"/>
                  </a:cubicBezTo>
                  <a:cubicBezTo>
                    <a:pt x="9753" y="10659"/>
                    <a:pt x="9554" y="10633"/>
                    <a:pt x="9480" y="10568"/>
                  </a:cubicBezTo>
                  <a:cubicBezTo>
                    <a:pt x="8927" y="10088"/>
                    <a:pt x="9332" y="8318"/>
                    <a:pt x="9443" y="7469"/>
                  </a:cubicBezTo>
                  <a:lnTo>
                    <a:pt x="9443" y="7469"/>
                  </a:lnTo>
                  <a:cubicBezTo>
                    <a:pt x="12357" y="8170"/>
                    <a:pt x="15382" y="8613"/>
                    <a:pt x="18369" y="8760"/>
                  </a:cubicBezTo>
                  <a:cubicBezTo>
                    <a:pt x="18785" y="8786"/>
                    <a:pt x="19206" y="8810"/>
                    <a:pt x="19622" y="8810"/>
                  </a:cubicBezTo>
                  <a:cubicBezTo>
                    <a:pt x="20978" y="8810"/>
                    <a:pt x="22272" y="8555"/>
                    <a:pt x="23091" y="7285"/>
                  </a:cubicBezTo>
                  <a:cubicBezTo>
                    <a:pt x="24050" y="5883"/>
                    <a:pt x="23902" y="3818"/>
                    <a:pt x="23570" y="2232"/>
                  </a:cubicBezTo>
                  <a:cubicBezTo>
                    <a:pt x="23177" y="237"/>
                    <a:pt x="22239" y="0"/>
                    <a:pt x="20675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72"/>
          <p:cNvGrpSpPr/>
          <p:nvPr/>
        </p:nvGrpSpPr>
        <p:grpSpPr>
          <a:xfrm>
            <a:off x="6209468" y="2293285"/>
            <a:ext cx="512419" cy="616139"/>
            <a:chOff x="5997399" y="2091420"/>
            <a:chExt cx="548158" cy="659043"/>
          </a:xfrm>
        </p:grpSpPr>
        <p:sp>
          <p:nvSpPr>
            <p:cNvPr id="2119" name="Google Shape;2119;p72"/>
            <p:cNvSpPr/>
            <p:nvPr/>
          </p:nvSpPr>
          <p:spPr>
            <a:xfrm>
              <a:off x="6007768" y="2106229"/>
              <a:ext cx="534561" cy="630181"/>
            </a:xfrm>
            <a:custGeom>
              <a:avLst/>
              <a:gdLst/>
              <a:ahLst/>
              <a:cxnLst/>
              <a:rect l="l" t="t" r="r" b="b"/>
              <a:pathLst>
                <a:path w="30468" h="35918" extrusionOk="0">
                  <a:moveTo>
                    <a:pt x="15048" y="5999"/>
                  </a:moveTo>
                  <a:cubicBezTo>
                    <a:pt x="15975" y="5999"/>
                    <a:pt x="16888" y="6531"/>
                    <a:pt x="17299" y="7456"/>
                  </a:cubicBezTo>
                  <a:cubicBezTo>
                    <a:pt x="18074" y="9263"/>
                    <a:pt x="17115" y="11366"/>
                    <a:pt x="15234" y="11993"/>
                  </a:cubicBezTo>
                  <a:cubicBezTo>
                    <a:pt x="14910" y="12096"/>
                    <a:pt x="14582" y="12145"/>
                    <a:pt x="14261" y="12145"/>
                  </a:cubicBezTo>
                  <a:cubicBezTo>
                    <a:pt x="12753" y="12145"/>
                    <a:pt x="11376" y="11066"/>
                    <a:pt x="11103" y="9484"/>
                  </a:cubicBezTo>
                  <a:cubicBezTo>
                    <a:pt x="10918" y="7825"/>
                    <a:pt x="12172" y="6349"/>
                    <a:pt x="13869" y="6312"/>
                  </a:cubicBezTo>
                  <a:cubicBezTo>
                    <a:pt x="14238" y="6100"/>
                    <a:pt x="14644" y="5999"/>
                    <a:pt x="15048" y="5999"/>
                  </a:cubicBezTo>
                  <a:close/>
                  <a:moveTo>
                    <a:pt x="15647" y="19511"/>
                  </a:moveTo>
                  <a:cubicBezTo>
                    <a:pt x="17613" y="19511"/>
                    <a:pt x="19425" y="20872"/>
                    <a:pt x="19881" y="22911"/>
                  </a:cubicBezTo>
                  <a:cubicBezTo>
                    <a:pt x="20434" y="25603"/>
                    <a:pt x="18369" y="28296"/>
                    <a:pt x="15676" y="28628"/>
                  </a:cubicBezTo>
                  <a:cubicBezTo>
                    <a:pt x="15456" y="28658"/>
                    <a:pt x="15237" y="28673"/>
                    <a:pt x="15021" y="28673"/>
                  </a:cubicBezTo>
                  <a:cubicBezTo>
                    <a:pt x="12632" y="28673"/>
                    <a:pt x="10568" y="26858"/>
                    <a:pt x="10365" y="24423"/>
                  </a:cubicBezTo>
                  <a:cubicBezTo>
                    <a:pt x="10180" y="22173"/>
                    <a:pt x="11877" y="20181"/>
                    <a:pt x="14127" y="19997"/>
                  </a:cubicBezTo>
                  <a:cubicBezTo>
                    <a:pt x="14164" y="19849"/>
                    <a:pt x="14238" y="19739"/>
                    <a:pt x="14385" y="19702"/>
                  </a:cubicBezTo>
                  <a:cubicBezTo>
                    <a:pt x="14805" y="19572"/>
                    <a:pt x="15229" y="19511"/>
                    <a:pt x="15647" y="19511"/>
                  </a:cubicBezTo>
                  <a:close/>
                  <a:moveTo>
                    <a:pt x="15573" y="0"/>
                  </a:moveTo>
                  <a:cubicBezTo>
                    <a:pt x="15460" y="0"/>
                    <a:pt x="15347" y="2"/>
                    <a:pt x="15234" y="5"/>
                  </a:cubicBezTo>
                  <a:cubicBezTo>
                    <a:pt x="11324" y="116"/>
                    <a:pt x="6418" y="1923"/>
                    <a:pt x="4463" y="5575"/>
                  </a:cubicBezTo>
                  <a:cubicBezTo>
                    <a:pt x="2471" y="9300"/>
                    <a:pt x="3836" y="13616"/>
                    <a:pt x="7082" y="16124"/>
                  </a:cubicBezTo>
                  <a:cubicBezTo>
                    <a:pt x="7268" y="16279"/>
                    <a:pt x="7116" y="16564"/>
                    <a:pt x="6909" y="16564"/>
                  </a:cubicBezTo>
                  <a:cubicBezTo>
                    <a:pt x="6870" y="16564"/>
                    <a:pt x="6828" y="16553"/>
                    <a:pt x="6787" y="16530"/>
                  </a:cubicBezTo>
                  <a:cubicBezTo>
                    <a:pt x="2545" y="19960"/>
                    <a:pt x="0" y="25788"/>
                    <a:pt x="3025" y="30878"/>
                  </a:cubicBezTo>
                  <a:cubicBezTo>
                    <a:pt x="5302" y="34695"/>
                    <a:pt x="10457" y="35917"/>
                    <a:pt x="14909" y="35917"/>
                  </a:cubicBezTo>
                  <a:cubicBezTo>
                    <a:pt x="15792" y="35917"/>
                    <a:pt x="16647" y="35869"/>
                    <a:pt x="17447" y="35784"/>
                  </a:cubicBezTo>
                  <a:cubicBezTo>
                    <a:pt x="22537" y="35230"/>
                    <a:pt x="27553" y="32132"/>
                    <a:pt x="29029" y="27005"/>
                  </a:cubicBezTo>
                  <a:cubicBezTo>
                    <a:pt x="30467" y="22173"/>
                    <a:pt x="27406" y="16493"/>
                    <a:pt x="22205" y="15939"/>
                  </a:cubicBezTo>
                  <a:cubicBezTo>
                    <a:pt x="21710" y="15904"/>
                    <a:pt x="21656" y="15123"/>
                    <a:pt x="22106" y="15123"/>
                  </a:cubicBezTo>
                  <a:cubicBezTo>
                    <a:pt x="22126" y="15123"/>
                    <a:pt x="22147" y="15125"/>
                    <a:pt x="22168" y="15128"/>
                  </a:cubicBezTo>
                  <a:lnTo>
                    <a:pt x="22279" y="15128"/>
                  </a:lnTo>
                  <a:cubicBezTo>
                    <a:pt x="25672" y="13099"/>
                    <a:pt x="26742" y="8599"/>
                    <a:pt x="24861" y="5132"/>
                  </a:cubicBezTo>
                  <a:cubicBezTo>
                    <a:pt x="23071" y="1767"/>
                    <a:pt x="19300" y="0"/>
                    <a:pt x="15573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5997399" y="2091420"/>
              <a:ext cx="548158" cy="659043"/>
            </a:xfrm>
            <a:custGeom>
              <a:avLst/>
              <a:gdLst/>
              <a:ahLst/>
              <a:cxnLst/>
              <a:rect l="l" t="t" r="r" b="b"/>
              <a:pathLst>
                <a:path w="31243" h="37563" extrusionOk="0">
                  <a:moveTo>
                    <a:pt x="16177" y="844"/>
                  </a:moveTo>
                  <a:cubicBezTo>
                    <a:pt x="19900" y="844"/>
                    <a:pt x="23665" y="2542"/>
                    <a:pt x="25489" y="5939"/>
                  </a:cubicBezTo>
                  <a:cubicBezTo>
                    <a:pt x="27370" y="9406"/>
                    <a:pt x="26300" y="13869"/>
                    <a:pt x="22870" y="15935"/>
                  </a:cubicBezTo>
                  <a:lnTo>
                    <a:pt x="22796" y="15935"/>
                  </a:lnTo>
                  <a:cubicBezTo>
                    <a:pt x="22773" y="15932"/>
                    <a:pt x="22751" y="15930"/>
                    <a:pt x="22730" y="15930"/>
                  </a:cubicBezTo>
                  <a:cubicBezTo>
                    <a:pt x="22247" y="15930"/>
                    <a:pt x="22301" y="16711"/>
                    <a:pt x="22796" y="16746"/>
                  </a:cubicBezTo>
                  <a:cubicBezTo>
                    <a:pt x="27997" y="17337"/>
                    <a:pt x="31058" y="22980"/>
                    <a:pt x="29620" y="27812"/>
                  </a:cubicBezTo>
                  <a:cubicBezTo>
                    <a:pt x="28144" y="32939"/>
                    <a:pt x="23128" y="36074"/>
                    <a:pt x="18075" y="36591"/>
                  </a:cubicBezTo>
                  <a:cubicBezTo>
                    <a:pt x="17242" y="36686"/>
                    <a:pt x="16348" y="36740"/>
                    <a:pt x="15424" y="36740"/>
                  </a:cubicBezTo>
                  <a:cubicBezTo>
                    <a:pt x="10990" y="36740"/>
                    <a:pt x="5881" y="35501"/>
                    <a:pt x="3653" y="31685"/>
                  </a:cubicBezTo>
                  <a:cubicBezTo>
                    <a:pt x="628" y="26595"/>
                    <a:pt x="3173" y="20767"/>
                    <a:pt x="7415" y="17374"/>
                  </a:cubicBezTo>
                  <a:cubicBezTo>
                    <a:pt x="7448" y="17388"/>
                    <a:pt x="7481" y="17394"/>
                    <a:pt x="7512" y="17394"/>
                  </a:cubicBezTo>
                  <a:cubicBezTo>
                    <a:pt x="7731" y="17394"/>
                    <a:pt x="7903" y="17097"/>
                    <a:pt x="7710" y="16968"/>
                  </a:cubicBezTo>
                  <a:cubicBezTo>
                    <a:pt x="4427" y="14460"/>
                    <a:pt x="3062" y="10144"/>
                    <a:pt x="5054" y="6419"/>
                  </a:cubicBezTo>
                  <a:cubicBezTo>
                    <a:pt x="7009" y="2767"/>
                    <a:pt x="11915" y="960"/>
                    <a:pt x="15825" y="849"/>
                  </a:cubicBezTo>
                  <a:cubicBezTo>
                    <a:pt x="15942" y="846"/>
                    <a:pt x="16060" y="844"/>
                    <a:pt x="16177" y="844"/>
                  </a:cubicBezTo>
                  <a:close/>
                  <a:moveTo>
                    <a:pt x="16194" y="1"/>
                  </a:moveTo>
                  <a:cubicBezTo>
                    <a:pt x="11657" y="1"/>
                    <a:pt x="6050" y="2177"/>
                    <a:pt x="4095" y="6566"/>
                  </a:cubicBezTo>
                  <a:cubicBezTo>
                    <a:pt x="2398" y="10255"/>
                    <a:pt x="3579" y="14644"/>
                    <a:pt x="6898" y="17005"/>
                  </a:cubicBezTo>
                  <a:cubicBezTo>
                    <a:pt x="2435" y="20251"/>
                    <a:pt x="1" y="26078"/>
                    <a:pt x="2509" y="31316"/>
                  </a:cubicBezTo>
                  <a:cubicBezTo>
                    <a:pt x="4702" y="35940"/>
                    <a:pt x="10277" y="37563"/>
                    <a:pt x="15330" y="37563"/>
                  </a:cubicBezTo>
                  <a:cubicBezTo>
                    <a:pt x="16566" y="37563"/>
                    <a:pt x="17770" y="37465"/>
                    <a:pt x="18886" y="37292"/>
                  </a:cubicBezTo>
                  <a:cubicBezTo>
                    <a:pt x="24566" y="36406"/>
                    <a:pt x="30099" y="32312"/>
                    <a:pt x="30763" y="26263"/>
                  </a:cubicBezTo>
                  <a:cubicBezTo>
                    <a:pt x="31243" y="21763"/>
                    <a:pt x="28329" y="17300"/>
                    <a:pt x="23976" y="16193"/>
                  </a:cubicBezTo>
                  <a:cubicBezTo>
                    <a:pt x="26927" y="13906"/>
                    <a:pt x="27960" y="9923"/>
                    <a:pt x="26558" y="6456"/>
                  </a:cubicBezTo>
                  <a:cubicBezTo>
                    <a:pt x="24862" y="2361"/>
                    <a:pt x="20509" y="1"/>
                    <a:pt x="16194" y="1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6186383" y="2448562"/>
              <a:ext cx="179924" cy="160765"/>
            </a:xfrm>
            <a:custGeom>
              <a:avLst/>
              <a:gdLst/>
              <a:ahLst/>
              <a:cxnLst/>
              <a:rect l="l" t="t" r="r" b="b"/>
              <a:pathLst>
                <a:path w="10255" h="9163" extrusionOk="0">
                  <a:moveTo>
                    <a:pt x="5401" y="798"/>
                  </a:moveTo>
                  <a:cubicBezTo>
                    <a:pt x="7017" y="798"/>
                    <a:pt x="8442" y="1866"/>
                    <a:pt x="8853" y="3473"/>
                  </a:cubicBezTo>
                  <a:cubicBezTo>
                    <a:pt x="9259" y="5576"/>
                    <a:pt x="8004" y="7641"/>
                    <a:pt x="5939" y="8195"/>
                  </a:cubicBezTo>
                  <a:cubicBezTo>
                    <a:pt x="5564" y="8307"/>
                    <a:pt x="5187" y="8360"/>
                    <a:pt x="4817" y="8360"/>
                  </a:cubicBezTo>
                  <a:cubicBezTo>
                    <a:pt x="3110" y="8360"/>
                    <a:pt x="1548" y="7230"/>
                    <a:pt x="1033" y="5502"/>
                  </a:cubicBezTo>
                  <a:cubicBezTo>
                    <a:pt x="369" y="2994"/>
                    <a:pt x="2398" y="965"/>
                    <a:pt x="4832" y="965"/>
                  </a:cubicBezTo>
                  <a:cubicBezTo>
                    <a:pt x="4906" y="965"/>
                    <a:pt x="4980" y="891"/>
                    <a:pt x="5017" y="818"/>
                  </a:cubicBezTo>
                  <a:cubicBezTo>
                    <a:pt x="5146" y="804"/>
                    <a:pt x="5274" y="798"/>
                    <a:pt x="5401" y="798"/>
                  </a:cubicBezTo>
                  <a:close/>
                  <a:moveTo>
                    <a:pt x="5467" y="0"/>
                  </a:moveTo>
                  <a:cubicBezTo>
                    <a:pt x="5049" y="0"/>
                    <a:pt x="4625" y="61"/>
                    <a:pt x="4205" y="191"/>
                  </a:cubicBezTo>
                  <a:cubicBezTo>
                    <a:pt x="4058" y="228"/>
                    <a:pt x="3984" y="338"/>
                    <a:pt x="3984" y="486"/>
                  </a:cubicBezTo>
                  <a:cubicBezTo>
                    <a:pt x="1697" y="670"/>
                    <a:pt x="0" y="2662"/>
                    <a:pt x="185" y="4912"/>
                  </a:cubicBezTo>
                  <a:cubicBezTo>
                    <a:pt x="388" y="7347"/>
                    <a:pt x="2452" y="9162"/>
                    <a:pt x="4841" y="9162"/>
                  </a:cubicBezTo>
                  <a:cubicBezTo>
                    <a:pt x="5057" y="9162"/>
                    <a:pt x="5276" y="9147"/>
                    <a:pt x="5496" y="9117"/>
                  </a:cubicBezTo>
                  <a:cubicBezTo>
                    <a:pt x="8189" y="8785"/>
                    <a:pt x="10254" y="6092"/>
                    <a:pt x="9701" y="3400"/>
                  </a:cubicBezTo>
                  <a:cubicBezTo>
                    <a:pt x="9245" y="1361"/>
                    <a:pt x="7433" y="0"/>
                    <a:pt x="5467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6199331" y="2211485"/>
              <a:ext cx="125552" cy="107849"/>
            </a:xfrm>
            <a:custGeom>
              <a:avLst/>
              <a:gdLst/>
              <a:ahLst/>
              <a:cxnLst/>
              <a:rect l="l" t="t" r="r" b="b"/>
              <a:pathLst>
                <a:path w="7156" h="6147" extrusionOk="0">
                  <a:moveTo>
                    <a:pt x="4056" y="707"/>
                  </a:moveTo>
                  <a:cubicBezTo>
                    <a:pt x="4956" y="707"/>
                    <a:pt x="5842" y="1477"/>
                    <a:pt x="5939" y="2563"/>
                  </a:cubicBezTo>
                  <a:cubicBezTo>
                    <a:pt x="5976" y="3891"/>
                    <a:pt x="5090" y="5072"/>
                    <a:pt x="3836" y="5403"/>
                  </a:cubicBezTo>
                  <a:cubicBezTo>
                    <a:pt x="3676" y="5434"/>
                    <a:pt x="3517" y="5448"/>
                    <a:pt x="3360" y="5448"/>
                  </a:cubicBezTo>
                  <a:cubicBezTo>
                    <a:pt x="2175" y="5448"/>
                    <a:pt x="1113" y="4621"/>
                    <a:pt x="885" y="3449"/>
                  </a:cubicBezTo>
                  <a:cubicBezTo>
                    <a:pt x="703" y="2388"/>
                    <a:pt x="1281" y="1364"/>
                    <a:pt x="2261" y="987"/>
                  </a:cubicBezTo>
                  <a:lnTo>
                    <a:pt x="2261" y="987"/>
                  </a:lnTo>
                  <a:cubicBezTo>
                    <a:pt x="2246" y="1001"/>
                    <a:pt x="2238" y="1026"/>
                    <a:pt x="2213" y="1051"/>
                  </a:cubicBezTo>
                  <a:cubicBezTo>
                    <a:pt x="2077" y="1269"/>
                    <a:pt x="2304" y="1528"/>
                    <a:pt x="2521" y="1528"/>
                  </a:cubicBezTo>
                  <a:cubicBezTo>
                    <a:pt x="2597" y="1528"/>
                    <a:pt x="2672" y="1497"/>
                    <a:pt x="2730" y="1420"/>
                  </a:cubicBezTo>
                  <a:cubicBezTo>
                    <a:pt x="3099" y="922"/>
                    <a:pt x="3580" y="707"/>
                    <a:pt x="4056" y="707"/>
                  </a:cubicBezTo>
                  <a:close/>
                  <a:moveTo>
                    <a:pt x="4130" y="0"/>
                  </a:moveTo>
                  <a:cubicBezTo>
                    <a:pt x="3726" y="0"/>
                    <a:pt x="3320" y="101"/>
                    <a:pt x="2951" y="313"/>
                  </a:cubicBezTo>
                  <a:cubicBezTo>
                    <a:pt x="1254" y="350"/>
                    <a:pt x="0" y="1826"/>
                    <a:pt x="185" y="3485"/>
                  </a:cubicBezTo>
                  <a:cubicBezTo>
                    <a:pt x="458" y="5067"/>
                    <a:pt x="1835" y="6146"/>
                    <a:pt x="3343" y="6146"/>
                  </a:cubicBezTo>
                  <a:cubicBezTo>
                    <a:pt x="3664" y="6146"/>
                    <a:pt x="3992" y="6097"/>
                    <a:pt x="4316" y="5994"/>
                  </a:cubicBezTo>
                  <a:cubicBezTo>
                    <a:pt x="6197" y="5367"/>
                    <a:pt x="7156" y="3264"/>
                    <a:pt x="6381" y="1457"/>
                  </a:cubicBezTo>
                  <a:cubicBezTo>
                    <a:pt x="5970" y="532"/>
                    <a:pt x="5057" y="0"/>
                    <a:pt x="4130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72"/>
          <p:cNvGrpSpPr/>
          <p:nvPr/>
        </p:nvGrpSpPr>
        <p:grpSpPr>
          <a:xfrm>
            <a:off x="5466621" y="2341692"/>
            <a:ext cx="411388" cy="567964"/>
            <a:chOff x="5487436" y="2143197"/>
            <a:chExt cx="440081" cy="607513"/>
          </a:xfrm>
        </p:grpSpPr>
        <p:sp>
          <p:nvSpPr>
            <p:cNvPr id="2124" name="Google Shape;2124;p72"/>
            <p:cNvSpPr/>
            <p:nvPr/>
          </p:nvSpPr>
          <p:spPr>
            <a:xfrm>
              <a:off x="5504912" y="2161831"/>
              <a:ext cx="394131" cy="575213"/>
            </a:xfrm>
            <a:custGeom>
              <a:avLst/>
              <a:gdLst/>
              <a:ahLst/>
              <a:cxnLst/>
              <a:rect l="l" t="t" r="r" b="b"/>
              <a:pathLst>
                <a:path w="22464" h="32785" extrusionOk="0">
                  <a:moveTo>
                    <a:pt x="6098" y="0"/>
                  </a:moveTo>
                  <a:cubicBezTo>
                    <a:pt x="3694" y="0"/>
                    <a:pt x="1503" y="274"/>
                    <a:pt x="812" y="3106"/>
                  </a:cubicBezTo>
                  <a:cubicBezTo>
                    <a:pt x="369" y="4914"/>
                    <a:pt x="0" y="8344"/>
                    <a:pt x="1697" y="9488"/>
                  </a:cubicBezTo>
                  <a:cubicBezTo>
                    <a:pt x="2559" y="10063"/>
                    <a:pt x="3830" y="10249"/>
                    <a:pt x="5121" y="10249"/>
                  </a:cubicBezTo>
                  <a:cubicBezTo>
                    <a:pt x="6315" y="10249"/>
                    <a:pt x="7526" y="10090"/>
                    <a:pt x="8447" y="9930"/>
                  </a:cubicBezTo>
                  <a:cubicBezTo>
                    <a:pt x="10476" y="9561"/>
                    <a:pt x="12431" y="8861"/>
                    <a:pt x="14275" y="7865"/>
                  </a:cubicBezTo>
                  <a:cubicBezTo>
                    <a:pt x="14324" y="7837"/>
                    <a:pt x="14371" y="7825"/>
                    <a:pt x="14415" y="7825"/>
                  </a:cubicBezTo>
                  <a:cubicBezTo>
                    <a:pt x="14670" y="7825"/>
                    <a:pt x="14816" y="8224"/>
                    <a:pt x="14533" y="8381"/>
                  </a:cubicBezTo>
                  <a:lnTo>
                    <a:pt x="14275" y="8529"/>
                  </a:lnTo>
                  <a:cubicBezTo>
                    <a:pt x="14349" y="8639"/>
                    <a:pt x="14385" y="8750"/>
                    <a:pt x="14312" y="8897"/>
                  </a:cubicBezTo>
                  <a:cubicBezTo>
                    <a:pt x="12910" y="12881"/>
                    <a:pt x="11324" y="16791"/>
                    <a:pt x="9627" y="20664"/>
                  </a:cubicBezTo>
                  <a:cubicBezTo>
                    <a:pt x="8963" y="22176"/>
                    <a:pt x="8299" y="23651"/>
                    <a:pt x="7635" y="25127"/>
                  </a:cubicBezTo>
                  <a:cubicBezTo>
                    <a:pt x="7045" y="26344"/>
                    <a:pt x="3726" y="31434"/>
                    <a:pt x="5791" y="32467"/>
                  </a:cubicBezTo>
                  <a:cubicBezTo>
                    <a:pt x="6256" y="32687"/>
                    <a:pt x="6790" y="32785"/>
                    <a:pt x="7351" y="32785"/>
                  </a:cubicBezTo>
                  <a:cubicBezTo>
                    <a:pt x="9327" y="32785"/>
                    <a:pt x="11643" y="31575"/>
                    <a:pt x="12504" y="30254"/>
                  </a:cubicBezTo>
                  <a:cubicBezTo>
                    <a:pt x="13537" y="28668"/>
                    <a:pt x="14201" y="26713"/>
                    <a:pt x="14939" y="24979"/>
                  </a:cubicBezTo>
                  <a:cubicBezTo>
                    <a:pt x="16525" y="21180"/>
                    <a:pt x="18037" y="17344"/>
                    <a:pt x="19402" y="13508"/>
                  </a:cubicBezTo>
                  <a:cubicBezTo>
                    <a:pt x="20066" y="11627"/>
                    <a:pt x="20730" y="9746"/>
                    <a:pt x="21320" y="7865"/>
                  </a:cubicBezTo>
                  <a:cubicBezTo>
                    <a:pt x="21615" y="6979"/>
                    <a:pt x="22168" y="5873"/>
                    <a:pt x="22242" y="4914"/>
                  </a:cubicBezTo>
                  <a:cubicBezTo>
                    <a:pt x="22463" y="2332"/>
                    <a:pt x="20804" y="1557"/>
                    <a:pt x="18922" y="967"/>
                  </a:cubicBezTo>
                  <a:cubicBezTo>
                    <a:pt x="16008" y="64"/>
                    <a:pt x="12633" y="12"/>
                    <a:pt x="9453" y="12"/>
                  </a:cubicBezTo>
                  <a:cubicBezTo>
                    <a:pt x="9044" y="12"/>
                    <a:pt x="8638" y="13"/>
                    <a:pt x="8237" y="13"/>
                  </a:cubicBezTo>
                  <a:cubicBezTo>
                    <a:pt x="7809" y="13"/>
                    <a:pt x="7387" y="12"/>
                    <a:pt x="6972" y="8"/>
                  </a:cubicBezTo>
                  <a:cubicBezTo>
                    <a:pt x="6679" y="4"/>
                    <a:pt x="6387" y="0"/>
                    <a:pt x="6098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5487436" y="2143197"/>
              <a:ext cx="440081" cy="607513"/>
            </a:xfrm>
            <a:custGeom>
              <a:avLst/>
              <a:gdLst/>
              <a:ahLst/>
              <a:cxnLst/>
              <a:rect l="l" t="t" r="r" b="b"/>
              <a:pathLst>
                <a:path w="25083" h="34626" extrusionOk="0">
                  <a:moveTo>
                    <a:pt x="7094" y="1062"/>
                  </a:moveTo>
                  <a:cubicBezTo>
                    <a:pt x="7383" y="1062"/>
                    <a:pt x="7675" y="1066"/>
                    <a:pt x="7968" y="1070"/>
                  </a:cubicBezTo>
                  <a:cubicBezTo>
                    <a:pt x="8383" y="1074"/>
                    <a:pt x="8806" y="1075"/>
                    <a:pt x="9234" y="1075"/>
                  </a:cubicBezTo>
                  <a:cubicBezTo>
                    <a:pt x="9636" y="1075"/>
                    <a:pt x="10043" y="1074"/>
                    <a:pt x="10453" y="1074"/>
                  </a:cubicBezTo>
                  <a:cubicBezTo>
                    <a:pt x="13643" y="1074"/>
                    <a:pt x="17041" y="1126"/>
                    <a:pt x="19955" y="2029"/>
                  </a:cubicBezTo>
                  <a:cubicBezTo>
                    <a:pt x="21836" y="2619"/>
                    <a:pt x="23459" y="3394"/>
                    <a:pt x="23275" y="5976"/>
                  </a:cubicBezTo>
                  <a:lnTo>
                    <a:pt x="23238" y="5976"/>
                  </a:lnTo>
                  <a:cubicBezTo>
                    <a:pt x="23164" y="6935"/>
                    <a:pt x="22611" y="8041"/>
                    <a:pt x="22316" y="8927"/>
                  </a:cubicBezTo>
                  <a:cubicBezTo>
                    <a:pt x="21689" y="10808"/>
                    <a:pt x="21062" y="12726"/>
                    <a:pt x="20398" y="14570"/>
                  </a:cubicBezTo>
                  <a:cubicBezTo>
                    <a:pt x="18996" y="18443"/>
                    <a:pt x="17521" y="22242"/>
                    <a:pt x="15935" y="26041"/>
                  </a:cubicBezTo>
                  <a:cubicBezTo>
                    <a:pt x="15197" y="27775"/>
                    <a:pt x="14533" y="29730"/>
                    <a:pt x="13500" y="31316"/>
                  </a:cubicBezTo>
                  <a:cubicBezTo>
                    <a:pt x="12639" y="32637"/>
                    <a:pt x="10323" y="33847"/>
                    <a:pt x="8364" y="33847"/>
                  </a:cubicBezTo>
                  <a:cubicBezTo>
                    <a:pt x="7808" y="33847"/>
                    <a:pt x="7281" y="33749"/>
                    <a:pt x="6824" y="33529"/>
                  </a:cubicBezTo>
                  <a:cubicBezTo>
                    <a:pt x="4722" y="32496"/>
                    <a:pt x="8041" y="27406"/>
                    <a:pt x="8631" y="26152"/>
                  </a:cubicBezTo>
                  <a:cubicBezTo>
                    <a:pt x="9295" y="24677"/>
                    <a:pt x="9996" y="23201"/>
                    <a:pt x="10623" y="21726"/>
                  </a:cubicBezTo>
                  <a:cubicBezTo>
                    <a:pt x="12320" y="17853"/>
                    <a:pt x="13906" y="13906"/>
                    <a:pt x="15345" y="9923"/>
                  </a:cubicBezTo>
                  <a:cubicBezTo>
                    <a:pt x="15381" y="9812"/>
                    <a:pt x="15345" y="9664"/>
                    <a:pt x="15271" y="9554"/>
                  </a:cubicBezTo>
                  <a:lnTo>
                    <a:pt x="15529" y="9406"/>
                  </a:lnTo>
                  <a:cubicBezTo>
                    <a:pt x="15809" y="9251"/>
                    <a:pt x="15669" y="8885"/>
                    <a:pt x="15419" y="8885"/>
                  </a:cubicBezTo>
                  <a:cubicBezTo>
                    <a:pt x="15373" y="8885"/>
                    <a:pt x="15323" y="8898"/>
                    <a:pt x="15271" y="8927"/>
                  </a:cubicBezTo>
                  <a:cubicBezTo>
                    <a:pt x="13463" y="9923"/>
                    <a:pt x="11472" y="10623"/>
                    <a:pt x="9443" y="10992"/>
                  </a:cubicBezTo>
                  <a:cubicBezTo>
                    <a:pt x="8520" y="11152"/>
                    <a:pt x="7323" y="11320"/>
                    <a:pt x="6137" y="11320"/>
                  </a:cubicBezTo>
                  <a:cubicBezTo>
                    <a:pt x="4858" y="11320"/>
                    <a:pt x="3592" y="11125"/>
                    <a:pt x="2693" y="10513"/>
                  </a:cubicBezTo>
                  <a:cubicBezTo>
                    <a:pt x="959" y="9332"/>
                    <a:pt x="1328" y="5976"/>
                    <a:pt x="1808" y="4168"/>
                  </a:cubicBezTo>
                  <a:cubicBezTo>
                    <a:pt x="2499" y="1336"/>
                    <a:pt x="4690" y="1062"/>
                    <a:pt x="7094" y="1062"/>
                  </a:cubicBezTo>
                  <a:close/>
                  <a:moveTo>
                    <a:pt x="6936" y="222"/>
                  </a:moveTo>
                  <a:cubicBezTo>
                    <a:pt x="4336" y="222"/>
                    <a:pt x="1941" y="615"/>
                    <a:pt x="1107" y="3652"/>
                  </a:cubicBezTo>
                  <a:cubicBezTo>
                    <a:pt x="295" y="6418"/>
                    <a:pt x="0" y="10660"/>
                    <a:pt x="3394" y="11693"/>
                  </a:cubicBezTo>
                  <a:cubicBezTo>
                    <a:pt x="4419" y="12003"/>
                    <a:pt x="5500" y="12142"/>
                    <a:pt x="6598" y="12142"/>
                  </a:cubicBezTo>
                  <a:cubicBezTo>
                    <a:pt x="9293" y="12142"/>
                    <a:pt x="12090" y="11302"/>
                    <a:pt x="14422" y="10070"/>
                  </a:cubicBezTo>
                  <a:lnTo>
                    <a:pt x="14422" y="10070"/>
                  </a:lnTo>
                  <a:cubicBezTo>
                    <a:pt x="12652" y="14754"/>
                    <a:pt x="10808" y="19402"/>
                    <a:pt x="8742" y="23939"/>
                  </a:cubicBezTo>
                  <a:cubicBezTo>
                    <a:pt x="7820" y="26004"/>
                    <a:pt x="6824" y="27996"/>
                    <a:pt x="5828" y="30025"/>
                  </a:cubicBezTo>
                  <a:cubicBezTo>
                    <a:pt x="5349" y="31095"/>
                    <a:pt x="4537" y="32312"/>
                    <a:pt x="5275" y="33455"/>
                  </a:cubicBezTo>
                  <a:cubicBezTo>
                    <a:pt x="5823" y="34307"/>
                    <a:pt x="6929" y="34626"/>
                    <a:pt x="8151" y="34626"/>
                  </a:cubicBezTo>
                  <a:cubicBezTo>
                    <a:pt x="9892" y="34626"/>
                    <a:pt x="11868" y="33980"/>
                    <a:pt x="12800" y="33308"/>
                  </a:cubicBezTo>
                  <a:cubicBezTo>
                    <a:pt x="13980" y="32496"/>
                    <a:pt x="14570" y="31168"/>
                    <a:pt x="15160" y="29914"/>
                  </a:cubicBezTo>
                  <a:cubicBezTo>
                    <a:pt x="16193" y="27627"/>
                    <a:pt x="17152" y="25304"/>
                    <a:pt x="18074" y="22943"/>
                  </a:cubicBezTo>
                  <a:cubicBezTo>
                    <a:pt x="19918" y="18406"/>
                    <a:pt x="21578" y="13832"/>
                    <a:pt x="23127" y="9185"/>
                  </a:cubicBezTo>
                  <a:cubicBezTo>
                    <a:pt x="24197" y="5902"/>
                    <a:pt x="25082" y="3357"/>
                    <a:pt x="21431" y="1697"/>
                  </a:cubicBezTo>
                  <a:cubicBezTo>
                    <a:pt x="17668" y="0"/>
                    <a:pt x="12800" y="332"/>
                    <a:pt x="8816" y="259"/>
                  </a:cubicBezTo>
                  <a:cubicBezTo>
                    <a:pt x="8190" y="244"/>
                    <a:pt x="7557" y="222"/>
                    <a:pt x="6936" y="222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72"/>
          <p:cNvGrpSpPr/>
          <p:nvPr/>
        </p:nvGrpSpPr>
        <p:grpSpPr>
          <a:xfrm>
            <a:off x="1496446" y="2317415"/>
            <a:ext cx="435645" cy="591896"/>
            <a:chOff x="2570551" y="2117230"/>
            <a:chExt cx="466030" cy="633111"/>
          </a:xfrm>
        </p:grpSpPr>
        <p:sp>
          <p:nvSpPr>
            <p:cNvPr id="2127" name="Google Shape;2127;p72"/>
            <p:cNvSpPr/>
            <p:nvPr/>
          </p:nvSpPr>
          <p:spPr>
            <a:xfrm>
              <a:off x="2617223" y="2131951"/>
              <a:ext cx="414185" cy="604618"/>
            </a:xfrm>
            <a:custGeom>
              <a:avLst/>
              <a:gdLst/>
              <a:ahLst/>
              <a:cxnLst/>
              <a:rect l="l" t="t" r="r" b="b"/>
              <a:pathLst>
                <a:path w="23607" h="34461" extrusionOk="0">
                  <a:moveTo>
                    <a:pt x="11943" y="0"/>
                  </a:moveTo>
                  <a:cubicBezTo>
                    <a:pt x="7187" y="0"/>
                    <a:pt x="2026" y="1966"/>
                    <a:pt x="517" y="6580"/>
                  </a:cubicBezTo>
                  <a:cubicBezTo>
                    <a:pt x="74" y="7871"/>
                    <a:pt x="0" y="9273"/>
                    <a:pt x="332" y="10600"/>
                  </a:cubicBezTo>
                  <a:cubicBezTo>
                    <a:pt x="517" y="11338"/>
                    <a:pt x="1033" y="12482"/>
                    <a:pt x="1660" y="12961"/>
                  </a:cubicBezTo>
                  <a:lnTo>
                    <a:pt x="4168" y="13883"/>
                  </a:lnTo>
                  <a:cubicBezTo>
                    <a:pt x="4832" y="13662"/>
                    <a:pt x="5386" y="13219"/>
                    <a:pt x="5791" y="12666"/>
                  </a:cubicBezTo>
                  <a:cubicBezTo>
                    <a:pt x="7451" y="10895"/>
                    <a:pt x="8447" y="9383"/>
                    <a:pt x="10697" y="8350"/>
                  </a:cubicBezTo>
                  <a:cubicBezTo>
                    <a:pt x="10728" y="8330"/>
                    <a:pt x="10759" y="8321"/>
                    <a:pt x="10788" y="8321"/>
                  </a:cubicBezTo>
                  <a:cubicBezTo>
                    <a:pt x="10864" y="8321"/>
                    <a:pt x="10929" y="8381"/>
                    <a:pt x="10955" y="8461"/>
                  </a:cubicBezTo>
                  <a:cubicBezTo>
                    <a:pt x="11715" y="8192"/>
                    <a:pt x="12510" y="8018"/>
                    <a:pt x="13291" y="8018"/>
                  </a:cubicBezTo>
                  <a:cubicBezTo>
                    <a:pt x="14330" y="8018"/>
                    <a:pt x="15346" y="8325"/>
                    <a:pt x="16230" y="9125"/>
                  </a:cubicBezTo>
                  <a:cubicBezTo>
                    <a:pt x="17742" y="10490"/>
                    <a:pt x="17705" y="12555"/>
                    <a:pt x="16709" y="14252"/>
                  </a:cubicBezTo>
                  <a:cubicBezTo>
                    <a:pt x="15271" y="16760"/>
                    <a:pt x="12394" y="18273"/>
                    <a:pt x="9996" y="19711"/>
                  </a:cubicBezTo>
                  <a:cubicBezTo>
                    <a:pt x="7008" y="21518"/>
                    <a:pt x="3799" y="23363"/>
                    <a:pt x="2029" y="26498"/>
                  </a:cubicBezTo>
                  <a:cubicBezTo>
                    <a:pt x="922" y="28453"/>
                    <a:pt x="111" y="31736"/>
                    <a:pt x="2398" y="33211"/>
                  </a:cubicBezTo>
                  <a:cubicBezTo>
                    <a:pt x="3836" y="34133"/>
                    <a:pt x="5717" y="34096"/>
                    <a:pt x="7340" y="34133"/>
                  </a:cubicBezTo>
                  <a:cubicBezTo>
                    <a:pt x="10005" y="34219"/>
                    <a:pt x="12713" y="34461"/>
                    <a:pt x="15397" y="34461"/>
                  </a:cubicBezTo>
                  <a:cubicBezTo>
                    <a:pt x="16169" y="34461"/>
                    <a:pt x="16939" y="34441"/>
                    <a:pt x="17705" y="34391"/>
                  </a:cubicBezTo>
                  <a:cubicBezTo>
                    <a:pt x="20287" y="34244"/>
                    <a:pt x="22095" y="33027"/>
                    <a:pt x="22500" y="30297"/>
                  </a:cubicBezTo>
                  <a:cubicBezTo>
                    <a:pt x="22722" y="28637"/>
                    <a:pt x="23201" y="25207"/>
                    <a:pt x="20877" y="24801"/>
                  </a:cubicBezTo>
                  <a:cubicBezTo>
                    <a:pt x="20683" y="24763"/>
                    <a:pt x="20477" y="24746"/>
                    <a:pt x="20262" y="24746"/>
                  </a:cubicBezTo>
                  <a:cubicBezTo>
                    <a:pt x="18609" y="24746"/>
                    <a:pt x="16453" y="25770"/>
                    <a:pt x="15049" y="26129"/>
                  </a:cubicBezTo>
                  <a:cubicBezTo>
                    <a:pt x="13168" y="26609"/>
                    <a:pt x="11250" y="27088"/>
                    <a:pt x="9332" y="27494"/>
                  </a:cubicBezTo>
                  <a:cubicBezTo>
                    <a:pt x="9299" y="27507"/>
                    <a:pt x="9267" y="27513"/>
                    <a:pt x="9237" y="27513"/>
                  </a:cubicBezTo>
                  <a:cubicBezTo>
                    <a:pt x="9101" y="27513"/>
                    <a:pt x="9007" y="27387"/>
                    <a:pt x="9037" y="27236"/>
                  </a:cubicBezTo>
                  <a:cubicBezTo>
                    <a:pt x="8668" y="27125"/>
                    <a:pt x="8595" y="26645"/>
                    <a:pt x="8890" y="26461"/>
                  </a:cubicBezTo>
                  <a:cubicBezTo>
                    <a:pt x="13980" y="23400"/>
                    <a:pt x="19254" y="19932"/>
                    <a:pt x="21504" y="14178"/>
                  </a:cubicBezTo>
                  <a:cubicBezTo>
                    <a:pt x="23607" y="8867"/>
                    <a:pt x="21763" y="1822"/>
                    <a:pt x="15640" y="420"/>
                  </a:cubicBezTo>
                  <a:cubicBezTo>
                    <a:pt x="14491" y="145"/>
                    <a:pt x="13232" y="0"/>
                    <a:pt x="1194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2570551" y="2117230"/>
              <a:ext cx="466030" cy="633111"/>
            </a:xfrm>
            <a:custGeom>
              <a:avLst/>
              <a:gdLst/>
              <a:ahLst/>
              <a:cxnLst/>
              <a:rect l="l" t="t" r="r" b="b"/>
              <a:pathLst>
                <a:path w="26562" h="36085" extrusionOk="0">
                  <a:moveTo>
                    <a:pt x="14673" y="822"/>
                  </a:moveTo>
                  <a:cubicBezTo>
                    <a:pt x="15938" y="822"/>
                    <a:pt x="17172" y="960"/>
                    <a:pt x="18300" y="1222"/>
                  </a:cubicBezTo>
                  <a:cubicBezTo>
                    <a:pt x="24423" y="2661"/>
                    <a:pt x="26267" y="9706"/>
                    <a:pt x="24201" y="15017"/>
                  </a:cubicBezTo>
                  <a:cubicBezTo>
                    <a:pt x="21914" y="20771"/>
                    <a:pt x="16640" y="24239"/>
                    <a:pt x="11550" y="27300"/>
                  </a:cubicBezTo>
                  <a:cubicBezTo>
                    <a:pt x="11255" y="27484"/>
                    <a:pt x="11328" y="27964"/>
                    <a:pt x="11660" y="28075"/>
                  </a:cubicBezTo>
                  <a:cubicBezTo>
                    <a:pt x="11627" y="28207"/>
                    <a:pt x="11771" y="28339"/>
                    <a:pt x="11934" y="28339"/>
                  </a:cubicBezTo>
                  <a:cubicBezTo>
                    <a:pt x="11953" y="28339"/>
                    <a:pt x="11973" y="28337"/>
                    <a:pt x="11992" y="28333"/>
                  </a:cubicBezTo>
                  <a:cubicBezTo>
                    <a:pt x="13910" y="27927"/>
                    <a:pt x="15791" y="27448"/>
                    <a:pt x="17709" y="26968"/>
                  </a:cubicBezTo>
                  <a:cubicBezTo>
                    <a:pt x="19113" y="26609"/>
                    <a:pt x="21269" y="25585"/>
                    <a:pt x="22922" y="25585"/>
                  </a:cubicBezTo>
                  <a:cubicBezTo>
                    <a:pt x="23137" y="25585"/>
                    <a:pt x="23343" y="25602"/>
                    <a:pt x="23537" y="25640"/>
                  </a:cubicBezTo>
                  <a:cubicBezTo>
                    <a:pt x="25824" y="26046"/>
                    <a:pt x="25418" y="29476"/>
                    <a:pt x="25160" y="31136"/>
                  </a:cubicBezTo>
                  <a:cubicBezTo>
                    <a:pt x="24755" y="33866"/>
                    <a:pt x="22947" y="35120"/>
                    <a:pt x="20328" y="35267"/>
                  </a:cubicBezTo>
                  <a:cubicBezTo>
                    <a:pt x="19608" y="35306"/>
                    <a:pt x="18884" y="35322"/>
                    <a:pt x="18158" y="35322"/>
                  </a:cubicBezTo>
                  <a:cubicBezTo>
                    <a:pt x="15429" y="35322"/>
                    <a:pt x="12673" y="35096"/>
                    <a:pt x="9964" y="35009"/>
                  </a:cubicBezTo>
                  <a:cubicBezTo>
                    <a:pt x="8377" y="34935"/>
                    <a:pt x="6459" y="35009"/>
                    <a:pt x="5058" y="34087"/>
                  </a:cubicBezTo>
                  <a:cubicBezTo>
                    <a:pt x="2771" y="32612"/>
                    <a:pt x="3546" y="29329"/>
                    <a:pt x="4652" y="27374"/>
                  </a:cubicBezTo>
                  <a:cubicBezTo>
                    <a:pt x="6459" y="24239"/>
                    <a:pt x="9632" y="22394"/>
                    <a:pt x="12656" y="20587"/>
                  </a:cubicBezTo>
                  <a:cubicBezTo>
                    <a:pt x="15054" y="19148"/>
                    <a:pt x="17931" y="17599"/>
                    <a:pt x="19369" y="15091"/>
                  </a:cubicBezTo>
                  <a:cubicBezTo>
                    <a:pt x="20365" y="13394"/>
                    <a:pt x="20365" y="11366"/>
                    <a:pt x="18853" y="9964"/>
                  </a:cubicBezTo>
                  <a:cubicBezTo>
                    <a:pt x="17981" y="9177"/>
                    <a:pt x="16961" y="8868"/>
                    <a:pt x="15908" y="8868"/>
                  </a:cubicBezTo>
                  <a:cubicBezTo>
                    <a:pt x="15135" y="8868"/>
                    <a:pt x="14343" y="9035"/>
                    <a:pt x="13578" y="9300"/>
                  </a:cubicBezTo>
                  <a:cubicBezTo>
                    <a:pt x="13578" y="9220"/>
                    <a:pt x="13502" y="9160"/>
                    <a:pt x="13431" y="9160"/>
                  </a:cubicBezTo>
                  <a:cubicBezTo>
                    <a:pt x="13404" y="9160"/>
                    <a:pt x="13378" y="9169"/>
                    <a:pt x="13357" y="9189"/>
                  </a:cubicBezTo>
                  <a:cubicBezTo>
                    <a:pt x="11070" y="10222"/>
                    <a:pt x="10074" y="11734"/>
                    <a:pt x="8451" y="13505"/>
                  </a:cubicBezTo>
                  <a:cubicBezTo>
                    <a:pt x="8046" y="14058"/>
                    <a:pt x="7492" y="14501"/>
                    <a:pt x="6865" y="14722"/>
                  </a:cubicBezTo>
                  <a:lnTo>
                    <a:pt x="4320" y="13800"/>
                  </a:lnTo>
                  <a:cubicBezTo>
                    <a:pt x="3693" y="13321"/>
                    <a:pt x="3214" y="12177"/>
                    <a:pt x="2992" y="11439"/>
                  </a:cubicBezTo>
                  <a:cubicBezTo>
                    <a:pt x="2697" y="10112"/>
                    <a:pt x="2734" y="8710"/>
                    <a:pt x="3177" y="7456"/>
                  </a:cubicBezTo>
                  <a:cubicBezTo>
                    <a:pt x="4693" y="2790"/>
                    <a:pt x="9898" y="822"/>
                    <a:pt x="14673" y="822"/>
                  </a:cubicBezTo>
                  <a:close/>
                  <a:moveTo>
                    <a:pt x="14768" y="0"/>
                  </a:moveTo>
                  <a:cubicBezTo>
                    <a:pt x="7731" y="0"/>
                    <a:pt x="1" y="4495"/>
                    <a:pt x="2291" y="11882"/>
                  </a:cubicBezTo>
                  <a:cubicBezTo>
                    <a:pt x="2843" y="13605"/>
                    <a:pt x="4360" y="15489"/>
                    <a:pt x="6271" y="15489"/>
                  </a:cubicBezTo>
                  <a:cubicBezTo>
                    <a:pt x="6406" y="15489"/>
                    <a:pt x="6542" y="15479"/>
                    <a:pt x="6681" y="15460"/>
                  </a:cubicBezTo>
                  <a:cubicBezTo>
                    <a:pt x="7714" y="15349"/>
                    <a:pt x="8414" y="14685"/>
                    <a:pt x="9041" y="13948"/>
                  </a:cubicBezTo>
                  <a:cubicBezTo>
                    <a:pt x="10148" y="12583"/>
                    <a:pt x="11107" y="11329"/>
                    <a:pt x="12398" y="10259"/>
                  </a:cubicBezTo>
                  <a:cubicBezTo>
                    <a:pt x="12468" y="10329"/>
                    <a:pt x="12538" y="10355"/>
                    <a:pt x="12618" y="10355"/>
                  </a:cubicBezTo>
                  <a:cubicBezTo>
                    <a:pt x="12664" y="10355"/>
                    <a:pt x="12713" y="10346"/>
                    <a:pt x="12767" y="10333"/>
                  </a:cubicBezTo>
                  <a:cubicBezTo>
                    <a:pt x="13636" y="9939"/>
                    <a:pt x="14730" y="9641"/>
                    <a:pt x="15779" y="9641"/>
                  </a:cubicBezTo>
                  <a:cubicBezTo>
                    <a:pt x="17090" y="9641"/>
                    <a:pt x="18328" y="10107"/>
                    <a:pt x="18964" y="11439"/>
                  </a:cubicBezTo>
                  <a:cubicBezTo>
                    <a:pt x="20181" y="13948"/>
                    <a:pt x="17562" y="16234"/>
                    <a:pt x="15828" y="17562"/>
                  </a:cubicBezTo>
                  <a:cubicBezTo>
                    <a:pt x="13357" y="19444"/>
                    <a:pt x="10443" y="20734"/>
                    <a:pt x="7972" y="22616"/>
                  </a:cubicBezTo>
                  <a:cubicBezTo>
                    <a:pt x="5058" y="24829"/>
                    <a:pt x="521" y="30325"/>
                    <a:pt x="3767" y="34050"/>
                  </a:cubicBezTo>
                  <a:cubicBezTo>
                    <a:pt x="5021" y="35489"/>
                    <a:pt x="7123" y="35673"/>
                    <a:pt x="8931" y="35784"/>
                  </a:cubicBezTo>
                  <a:cubicBezTo>
                    <a:pt x="12177" y="35931"/>
                    <a:pt x="15496" y="36042"/>
                    <a:pt x="18779" y="36079"/>
                  </a:cubicBezTo>
                  <a:cubicBezTo>
                    <a:pt x="18963" y="36082"/>
                    <a:pt x="19150" y="36084"/>
                    <a:pt x="19337" y="36084"/>
                  </a:cubicBezTo>
                  <a:cubicBezTo>
                    <a:pt x="21252" y="36084"/>
                    <a:pt x="23297" y="35863"/>
                    <a:pt x="24607" y="34419"/>
                  </a:cubicBezTo>
                  <a:cubicBezTo>
                    <a:pt x="26046" y="32833"/>
                    <a:pt x="26156" y="30435"/>
                    <a:pt x="26119" y="28407"/>
                  </a:cubicBezTo>
                  <a:cubicBezTo>
                    <a:pt x="26049" y="26460"/>
                    <a:pt x="25299" y="24820"/>
                    <a:pt x="23186" y="24820"/>
                  </a:cubicBezTo>
                  <a:cubicBezTo>
                    <a:pt x="23097" y="24820"/>
                    <a:pt x="23005" y="24823"/>
                    <a:pt x="22910" y="24829"/>
                  </a:cubicBezTo>
                  <a:cubicBezTo>
                    <a:pt x="21398" y="24903"/>
                    <a:pt x="19812" y="25530"/>
                    <a:pt x="18300" y="25935"/>
                  </a:cubicBezTo>
                  <a:cubicBezTo>
                    <a:pt x="16418" y="26452"/>
                    <a:pt x="14574" y="26968"/>
                    <a:pt x="12730" y="27521"/>
                  </a:cubicBezTo>
                  <a:cubicBezTo>
                    <a:pt x="17377" y="24755"/>
                    <a:pt x="21988" y="21472"/>
                    <a:pt x="24386" y="16493"/>
                  </a:cubicBezTo>
                  <a:cubicBezTo>
                    <a:pt x="26562" y="11993"/>
                    <a:pt x="26451" y="6275"/>
                    <a:pt x="22652" y="2661"/>
                  </a:cubicBezTo>
                  <a:cubicBezTo>
                    <a:pt x="20735" y="844"/>
                    <a:pt x="17816" y="0"/>
                    <a:pt x="14768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72"/>
          <p:cNvGrpSpPr/>
          <p:nvPr/>
        </p:nvGrpSpPr>
        <p:grpSpPr>
          <a:xfrm>
            <a:off x="3095464" y="3127694"/>
            <a:ext cx="445273" cy="629425"/>
            <a:chOff x="3736175" y="2983931"/>
            <a:chExt cx="476329" cy="673254"/>
          </a:xfrm>
        </p:grpSpPr>
        <p:sp>
          <p:nvSpPr>
            <p:cNvPr id="2130" name="Google Shape;2130;p72"/>
            <p:cNvSpPr/>
            <p:nvPr/>
          </p:nvSpPr>
          <p:spPr>
            <a:xfrm>
              <a:off x="3736175" y="2983931"/>
              <a:ext cx="476329" cy="673254"/>
            </a:xfrm>
            <a:custGeom>
              <a:avLst/>
              <a:gdLst/>
              <a:ahLst/>
              <a:cxnLst/>
              <a:rect l="l" t="t" r="r" b="b"/>
              <a:pathLst>
                <a:path w="27149" h="38373" extrusionOk="0">
                  <a:moveTo>
                    <a:pt x="19225" y="957"/>
                  </a:moveTo>
                  <a:cubicBezTo>
                    <a:pt x="19391" y="957"/>
                    <a:pt x="19560" y="969"/>
                    <a:pt x="19734" y="993"/>
                  </a:cubicBezTo>
                  <a:cubicBezTo>
                    <a:pt x="21984" y="1288"/>
                    <a:pt x="22612" y="3538"/>
                    <a:pt x="22501" y="5604"/>
                  </a:cubicBezTo>
                  <a:cubicBezTo>
                    <a:pt x="22243" y="11100"/>
                    <a:pt x="20435" y="16817"/>
                    <a:pt x="18554" y="21944"/>
                  </a:cubicBezTo>
                  <a:cubicBezTo>
                    <a:pt x="18451" y="22228"/>
                    <a:pt x="18691" y="22440"/>
                    <a:pt x="18946" y="22440"/>
                  </a:cubicBezTo>
                  <a:cubicBezTo>
                    <a:pt x="19055" y="22440"/>
                    <a:pt x="19167" y="22401"/>
                    <a:pt x="19255" y="22313"/>
                  </a:cubicBezTo>
                  <a:cubicBezTo>
                    <a:pt x="20620" y="21723"/>
                    <a:pt x="22058" y="21354"/>
                    <a:pt x="23534" y="21206"/>
                  </a:cubicBezTo>
                  <a:cubicBezTo>
                    <a:pt x="23739" y="21183"/>
                    <a:pt x="23937" y="21168"/>
                    <a:pt x="24124" y="21168"/>
                  </a:cubicBezTo>
                  <a:cubicBezTo>
                    <a:pt x="24846" y="21168"/>
                    <a:pt x="25417" y="21390"/>
                    <a:pt x="25710" y="22239"/>
                  </a:cubicBezTo>
                  <a:cubicBezTo>
                    <a:pt x="25821" y="22903"/>
                    <a:pt x="25894" y="23567"/>
                    <a:pt x="25857" y="24231"/>
                  </a:cubicBezTo>
                  <a:cubicBezTo>
                    <a:pt x="25892" y="25542"/>
                    <a:pt x="26152" y="27918"/>
                    <a:pt x="24435" y="27918"/>
                  </a:cubicBezTo>
                  <a:cubicBezTo>
                    <a:pt x="24317" y="27918"/>
                    <a:pt x="24188" y="27906"/>
                    <a:pt x="24050" y="27883"/>
                  </a:cubicBezTo>
                  <a:cubicBezTo>
                    <a:pt x="23158" y="27740"/>
                    <a:pt x="22438" y="27217"/>
                    <a:pt x="21489" y="27217"/>
                  </a:cubicBezTo>
                  <a:cubicBezTo>
                    <a:pt x="21458" y="27217"/>
                    <a:pt x="21426" y="27217"/>
                    <a:pt x="21394" y="27219"/>
                  </a:cubicBezTo>
                  <a:cubicBezTo>
                    <a:pt x="21210" y="27255"/>
                    <a:pt x="21099" y="27366"/>
                    <a:pt x="21062" y="27514"/>
                  </a:cubicBezTo>
                  <a:cubicBezTo>
                    <a:pt x="20915" y="27624"/>
                    <a:pt x="20878" y="27772"/>
                    <a:pt x="20952" y="27919"/>
                  </a:cubicBezTo>
                  <a:cubicBezTo>
                    <a:pt x="21726" y="29837"/>
                    <a:pt x="22206" y="31903"/>
                    <a:pt x="22316" y="33969"/>
                  </a:cubicBezTo>
                  <a:cubicBezTo>
                    <a:pt x="22464" y="37030"/>
                    <a:pt x="19956" y="37436"/>
                    <a:pt x="17448" y="37510"/>
                  </a:cubicBezTo>
                  <a:cubicBezTo>
                    <a:pt x="17145" y="37530"/>
                    <a:pt x="16789" y="37553"/>
                    <a:pt x="16418" y="37553"/>
                  </a:cubicBezTo>
                  <a:cubicBezTo>
                    <a:pt x="15434" y="37553"/>
                    <a:pt x="14342" y="37391"/>
                    <a:pt x="13833" y="36587"/>
                  </a:cubicBezTo>
                  <a:cubicBezTo>
                    <a:pt x="13316" y="35813"/>
                    <a:pt x="13501" y="34596"/>
                    <a:pt x="13575" y="33710"/>
                  </a:cubicBezTo>
                  <a:cubicBezTo>
                    <a:pt x="13796" y="31719"/>
                    <a:pt x="14128" y="29727"/>
                    <a:pt x="14202" y="27735"/>
                  </a:cubicBezTo>
                  <a:cubicBezTo>
                    <a:pt x="14202" y="27664"/>
                    <a:pt x="14172" y="27594"/>
                    <a:pt x="14121" y="27552"/>
                  </a:cubicBezTo>
                  <a:lnTo>
                    <a:pt x="14121" y="27552"/>
                  </a:lnTo>
                  <a:cubicBezTo>
                    <a:pt x="14122" y="27552"/>
                    <a:pt x="14122" y="27552"/>
                    <a:pt x="14123" y="27552"/>
                  </a:cubicBezTo>
                  <a:cubicBezTo>
                    <a:pt x="14496" y="27552"/>
                    <a:pt x="14486" y="26922"/>
                    <a:pt x="14091" y="26887"/>
                  </a:cubicBezTo>
                  <a:cubicBezTo>
                    <a:pt x="13244" y="26762"/>
                    <a:pt x="12387" y="26732"/>
                    <a:pt x="11529" y="26732"/>
                  </a:cubicBezTo>
                  <a:cubicBezTo>
                    <a:pt x="10678" y="26732"/>
                    <a:pt x="9825" y="26762"/>
                    <a:pt x="8978" y="26762"/>
                  </a:cubicBezTo>
                  <a:cubicBezTo>
                    <a:pt x="7888" y="26762"/>
                    <a:pt x="6807" y="26711"/>
                    <a:pt x="5755" y="26481"/>
                  </a:cubicBezTo>
                  <a:cubicBezTo>
                    <a:pt x="2878" y="25891"/>
                    <a:pt x="296" y="23678"/>
                    <a:pt x="1292" y="20505"/>
                  </a:cubicBezTo>
                  <a:cubicBezTo>
                    <a:pt x="1993" y="18292"/>
                    <a:pt x="3948" y="16153"/>
                    <a:pt x="5275" y="14309"/>
                  </a:cubicBezTo>
                  <a:cubicBezTo>
                    <a:pt x="6788" y="12096"/>
                    <a:pt x="8411" y="9956"/>
                    <a:pt x="10181" y="7891"/>
                  </a:cubicBezTo>
                  <a:cubicBezTo>
                    <a:pt x="11693" y="6120"/>
                    <a:pt x="13390" y="4497"/>
                    <a:pt x="15198" y="3022"/>
                  </a:cubicBezTo>
                  <a:cubicBezTo>
                    <a:pt x="16433" y="2020"/>
                    <a:pt x="17639" y="957"/>
                    <a:pt x="19225" y="957"/>
                  </a:cubicBezTo>
                  <a:close/>
                  <a:moveTo>
                    <a:pt x="19592" y="0"/>
                  </a:moveTo>
                  <a:cubicBezTo>
                    <a:pt x="16142" y="0"/>
                    <a:pt x="11845" y="4880"/>
                    <a:pt x="10071" y="6821"/>
                  </a:cubicBezTo>
                  <a:cubicBezTo>
                    <a:pt x="7968" y="9255"/>
                    <a:pt x="5976" y="11801"/>
                    <a:pt x="4132" y="14456"/>
                  </a:cubicBezTo>
                  <a:cubicBezTo>
                    <a:pt x="2620" y="16633"/>
                    <a:pt x="1" y="19399"/>
                    <a:pt x="185" y="22276"/>
                  </a:cubicBezTo>
                  <a:cubicBezTo>
                    <a:pt x="543" y="27173"/>
                    <a:pt x="5784" y="27494"/>
                    <a:pt x="10124" y="27494"/>
                  </a:cubicBezTo>
                  <a:cubicBezTo>
                    <a:pt x="10779" y="27494"/>
                    <a:pt x="11414" y="27487"/>
                    <a:pt x="12008" y="27487"/>
                  </a:cubicBezTo>
                  <a:cubicBezTo>
                    <a:pt x="12715" y="27487"/>
                    <a:pt x="13365" y="27497"/>
                    <a:pt x="13924" y="27543"/>
                  </a:cubicBezTo>
                  <a:lnTo>
                    <a:pt x="13924" y="27543"/>
                  </a:lnTo>
                  <a:cubicBezTo>
                    <a:pt x="13874" y="27571"/>
                    <a:pt x="13833" y="27616"/>
                    <a:pt x="13833" y="27661"/>
                  </a:cubicBezTo>
                  <a:cubicBezTo>
                    <a:pt x="13316" y="30096"/>
                    <a:pt x="12357" y="33489"/>
                    <a:pt x="12837" y="35960"/>
                  </a:cubicBezTo>
                  <a:cubicBezTo>
                    <a:pt x="13227" y="38038"/>
                    <a:pt x="14931" y="38373"/>
                    <a:pt x="16717" y="38373"/>
                  </a:cubicBezTo>
                  <a:cubicBezTo>
                    <a:pt x="16960" y="38373"/>
                    <a:pt x="17205" y="38367"/>
                    <a:pt x="17448" y="38358"/>
                  </a:cubicBezTo>
                  <a:cubicBezTo>
                    <a:pt x="19071" y="38284"/>
                    <a:pt x="22169" y="38247"/>
                    <a:pt x="22943" y="36440"/>
                  </a:cubicBezTo>
                  <a:cubicBezTo>
                    <a:pt x="23902" y="34227"/>
                    <a:pt x="22759" y="30354"/>
                    <a:pt x="21874" y="28104"/>
                  </a:cubicBezTo>
                  <a:lnTo>
                    <a:pt x="21874" y="28104"/>
                  </a:lnTo>
                  <a:cubicBezTo>
                    <a:pt x="22738" y="28358"/>
                    <a:pt x="23707" y="28805"/>
                    <a:pt x="24600" y="28805"/>
                  </a:cubicBezTo>
                  <a:cubicBezTo>
                    <a:pt x="25003" y="28805"/>
                    <a:pt x="25391" y="28714"/>
                    <a:pt x="25747" y="28473"/>
                  </a:cubicBezTo>
                  <a:cubicBezTo>
                    <a:pt x="27148" y="27551"/>
                    <a:pt x="26706" y="24895"/>
                    <a:pt x="26632" y="23530"/>
                  </a:cubicBezTo>
                  <a:cubicBezTo>
                    <a:pt x="26521" y="22165"/>
                    <a:pt x="26595" y="20653"/>
                    <a:pt x="25009" y="20395"/>
                  </a:cubicBezTo>
                  <a:cubicBezTo>
                    <a:pt x="24770" y="20364"/>
                    <a:pt x="24525" y="20350"/>
                    <a:pt x="24275" y="20350"/>
                  </a:cubicBezTo>
                  <a:cubicBezTo>
                    <a:pt x="22714" y="20350"/>
                    <a:pt x="20986" y="20912"/>
                    <a:pt x="19587" y="21612"/>
                  </a:cubicBezTo>
                  <a:cubicBezTo>
                    <a:pt x="20878" y="18034"/>
                    <a:pt x="21874" y="14383"/>
                    <a:pt x="22612" y="10657"/>
                  </a:cubicBezTo>
                  <a:cubicBezTo>
                    <a:pt x="23128" y="8001"/>
                    <a:pt x="24161" y="4424"/>
                    <a:pt x="22612" y="1878"/>
                  </a:cubicBezTo>
                  <a:cubicBezTo>
                    <a:pt x="21778" y="532"/>
                    <a:pt x="20731" y="0"/>
                    <a:pt x="19592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3868206" y="3163634"/>
              <a:ext cx="158484" cy="186240"/>
            </a:xfrm>
            <a:custGeom>
              <a:avLst/>
              <a:gdLst/>
              <a:ahLst/>
              <a:cxnLst/>
              <a:rect l="l" t="t" r="r" b="b"/>
              <a:pathLst>
                <a:path w="9033" h="10615" extrusionOk="0">
                  <a:moveTo>
                    <a:pt x="7746" y="1817"/>
                  </a:moveTo>
                  <a:lnTo>
                    <a:pt x="6197" y="7202"/>
                  </a:lnTo>
                  <a:cubicBezTo>
                    <a:pt x="5755" y="8862"/>
                    <a:pt x="4611" y="9673"/>
                    <a:pt x="2877" y="9747"/>
                  </a:cubicBezTo>
                  <a:cubicBezTo>
                    <a:pt x="2324" y="9784"/>
                    <a:pt x="1808" y="9784"/>
                    <a:pt x="1291" y="9784"/>
                  </a:cubicBezTo>
                  <a:cubicBezTo>
                    <a:pt x="3173" y="6944"/>
                    <a:pt x="5349" y="4288"/>
                    <a:pt x="7746" y="1817"/>
                  </a:cubicBezTo>
                  <a:close/>
                  <a:moveTo>
                    <a:pt x="8546" y="0"/>
                  </a:moveTo>
                  <a:cubicBezTo>
                    <a:pt x="8447" y="0"/>
                    <a:pt x="8346" y="37"/>
                    <a:pt x="8263" y="120"/>
                  </a:cubicBezTo>
                  <a:cubicBezTo>
                    <a:pt x="5238" y="3071"/>
                    <a:pt x="2546" y="6354"/>
                    <a:pt x="259" y="9895"/>
                  </a:cubicBezTo>
                  <a:lnTo>
                    <a:pt x="148" y="9895"/>
                  </a:lnTo>
                  <a:cubicBezTo>
                    <a:pt x="0" y="9931"/>
                    <a:pt x="0" y="10153"/>
                    <a:pt x="148" y="10190"/>
                  </a:cubicBezTo>
                  <a:lnTo>
                    <a:pt x="185" y="10190"/>
                  </a:lnTo>
                  <a:cubicBezTo>
                    <a:pt x="230" y="10394"/>
                    <a:pt x="402" y="10501"/>
                    <a:pt x="578" y="10501"/>
                  </a:cubicBezTo>
                  <a:cubicBezTo>
                    <a:pt x="688" y="10501"/>
                    <a:pt x="801" y="10459"/>
                    <a:pt x="886" y="10374"/>
                  </a:cubicBezTo>
                  <a:cubicBezTo>
                    <a:pt x="1544" y="10506"/>
                    <a:pt x="2371" y="10614"/>
                    <a:pt x="3189" y="10614"/>
                  </a:cubicBezTo>
                  <a:cubicBezTo>
                    <a:pt x="4433" y="10614"/>
                    <a:pt x="5656" y="10364"/>
                    <a:pt x="6234" y="9563"/>
                  </a:cubicBezTo>
                  <a:cubicBezTo>
                    <a:pt x="6935" y="8604"/>
                    <a:pt x="7082" y="7054"/>
                    <a:pt x="7414" y="5948"/>
                  </a:cubicBezTo>
                  <a:cubicBezTo>
                    <a:pt x="7931" y="4141"/>
                    <a:pt x="8447" y="2333"/>
                    <a:pt x="8927" y="526"/>
                  </a:cubicBezTo>
                  <a:cubicBezTo>
                    <a:pt x="9033" y="235"/>
                    <a:pt x="8797" y="0"/>
                    <a:pt x="854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72"/>
          <p:cNvGrpSpPr/>
          <p:nvPr/>
        </p:nvGrpSpPr>
        <p:grpSpPr>
          <a:xfrm>
            <a:off x="7029948" y="3202986"/>
            <a:ext cx="404122" cy="553808"/>
            <a:chOff x="7742814" y="3064466"/>
            <a:chExt cx="432309" cy="592372"/>
          </a:xfrm>
        </p:grpSpPr>
        <p:sp>
          <p:nvSpPr>
            <p:cNvPr id="2133" name="Google Shape;2133;p72"/>
            <p:cNvSpPr/>
            <p:nvPr/>
          </p:nvSpPr>
          <p:spPr>
            <a:xfrm>
              <a:off x="7742814" y="3064466"/>
              <a:ext cx="432309" cy="592372"/>
            </a:xfrm>
            <a:custGeom>
              <a:avLst/>
              <a:gdLst/>
              <a:ahLst/>
              <a:cxnLst/>
              <a:rect l="l" t="t" r="r" b="b"/>
              <a:pathLst>
                <a:path w="24640" h="33763" extrusionOk="0">
                  <a:moveTo>
                    <a:pt x="11091" y="1"/>
                  </a:moveTo>
                  <a:cubicBezTo>
                    <a:pt x="10147" y="1"/>
                    <a:pt x="9197" y="116"/>
                    <a:pt x="8263" y="350"/>
                  </a:cubicBezTo>
                  <a:cubicBezTo>
                    <a:pt x="4242" y="1456"/>
                    <a:pt x="2029" y="4924"/>
                    <a:pt x="997" y="8723"/>
                  </a:cubicBezTo>
                  <a:cubicBezTo>
                    <a:pt x="1" y="12485"/>
                    <a:pt x="111" y="17170"/>
                    <a:pt x="3542" y="19788"/>
                  </a:cubicBezTo>
                  <a:cubicBezTo>
                    <a:pt x="5207" y="21057"/>
                    <a:pt x="7088" y="21540"/>
                    <a:pt x="9019" y="21540"/>
                  </a:cubicBezTo>
                  <a:cubicBezTo>
                    <a:pt x="11749" y="21540"/>
                    <a:pt x="14579" y="20574"/>
                    <a:pt x="17042" y="19493"/>
                  </a:cubicBezTo>
                  <a:cubicBezTo>
                    <a:pt x="17078" y="19456"/>
                    <a:pt x="17152" y="19420"/>
                    <a:pt x="17189" y="19346"/>
                  </a:cubicBezTo>
                  <a:cubicBezTo>
                    <a:pt x="17345" y="19096"/>
                    <a:pt x="17105" y="18715"/>
                    <a:pt x="16782" y="18715"/>
                  </a:cubicBezTo>
                  <a:cubicBezTo>
                    <a:pt x="16723" y="18715"/>
                    <a:pt x="16661" y="18727"/>
                    <a:pt x="16599" y="18756"/>
                  </a:cubicBezTo>
                  <a:cubicBezTo>
                    <a:pt x="14303" y="19779"/>
                    <a:pt x="11657" y="20718"/>
                    <a:pt x="9083" y="20718"/>
                  </a:cubicBezTo>
                  <a:cubicBezTo>
                    <a:pt x="7481" y="20718"/>
                    <a:pt x="5907" y="20354"/>
                    <a:pt x="4464" y="19420"/>
                  </a:cubicBezTo>
                  <a:cubicBezTo>
                    <a:pt x="960" y="17170"/>
                    <a:pt x="849" y="12559"/>
                    <a:pt x="1808" y="8907"/>
                  </a:cubicBezTo>
                  <a:cubicBezTo>
                    <a:pt x="2878" y="5034"/>
                    <a:pt x="5165" y="1715"/>
                    <a:pt x="9333" y="977"/>
                  </a:cubicBezTo>
                  <a:cubicBezTo>
                    <a:pt x="9933" y="864"/>
                    <a:pt x="10534" y="810"/>
                    <a:pt x="11130" y="810"/>
                  </a:cubicBezTo>
                  <a:cubicBezTo>
                    <a:pt x="14045" y="810"/>
                    <a:pt x="16840" y="2110"/>
                    <a:pt x="18923" y="4223"/>
                  </a:cubicBezTo>
                  <a:cubicBezTo>
                    <a:pt x="21652" y="6989"/>
                    <a:pt x="23017" y="10788"/>
                    <a:pt x="23349" y="14624"/>
                  </a:cubicBezTo>
                  <a:cubicBezTo>
                    <a:pt x="23718" y="18424"/>
                    <a:pt x="23533" y="23698"/>
                    <a:pt x="21210" y="26944"/>
                  </a:cubicBezTo>
                  <a:cubicBezTo>
                    <a:pt x="19107" y="29858"/>
                    <a:pt x="15492" y="31702"/>
                    <a:pt x="12062" y="32477"/>
                  </a:cubicBezTo>
                  <a:cubicBezTo>
                    <a:pt x="10714" y="32780"/>
                    <a:pt x="9366" y="32939"/>
                    <a:pt x="8002" y="32939"/>
                  </a:cubicBezTo>
                  <a:cubicBezTo>
                    <a:pt x="7538" y="32939"/>
                    <a:pt x="7072" y="32920"/>
                    <a:pt x="6603" y="32883"/>
                  </a:cubicBezTo>
                  <a:cubicBezTo>
                    <a:pt x="5681" y="32846"/>
                    <a:pt x="4722" y="32698"/>
                    <a:pt x="3800" y="32403"/>
                  </a:cubicBezTo>
                  <a:cubicBezTo>
                    <a:pt x="1513" y="31555"/>
                    <a:pt x="1476" y="30006"/>
                    <a:pt x="1882" y="28088"/>
                  </a:cubicBezTo>
                  <a:cubicBezTo>
                    <a:pt x="1992" y="27608"/>
                    <a:pt x="2103" y="27092"/>
                    <a:pt x="2251" y="26612"/>
                  </a:cubicBezTo>
                  <a:cubicBezTo>
                    <a:pt x="2693" y="25211"/>
                    <a:pt x="2915" y="24620"/>
                    <a:pt x="4316" y="23920"/>
                  </a:cubicBezTo>
                  <a:cubicBezTo>
                    <a:pt x="4927" y="23621"/>
                    <a:pt x="5340" y="23504"/>
                    <a:pt x="5711" y="23504"/>
                  </a:cubicBezTo>
                  <a:cubicBezTo>
                    <a:pt x="6260" y="23504"/>
                    <a:pt x="6720" y="23759"/>
                    <a:pt x="7599" y="24067"/>
                  </a:cubicBezTo>
                  <a:cubicBezTo>
                    <a:pt x="8760" y="24492"/>
                    <a:pt x="9965" y="24721"/>
                    <a:pt x="11196" y="24721"/>
                  </a:cubicBezTo>
                  <a:cubicBezTo>
                    <a:pt x="11569" y="24721"/>
                    <a:pt x="11943" y="24700"/>
                    <a:pt x="12320" y="24657"/>
                  </a:cubicBezTo>
                  <a:cubicBezTo>
                    <a:pt x="15087" y="24325"/>
                    <a:pt x="17374" y="22444"/>
                    <a:pt x="17853" y="19641"/>
                  </a:cubicBezTo>
                  <a:cubicBezTo>
                    <a:pt x="17878" y="19444"/>
                    <a:pt x="17722" y="19313"/>
                    <a:pt x="17572" y="19313"/>
                  </a:cubicBezTo>
                  <a:cubicBezTo>
                    <a:pt x="17497" y="19313"/>
                    <a:pt x="17423" y="19346"/>
                    <a:pt x="17374" y="19420"/>
                  </a:cubicBezTo>
                  <a:cubicBezTo>
                    <a:pt x="17374" y="19456"/>
                    <a:pt x="17337" y="19456"/>
                    <a:pt x="17337" y="19493"/>
                  </a:cubicBezTo>
                  <a:cubicBezTo>
                    <a:pt x="16628" y="22481"/>
                    <a:pt x="13965" y="23900"/>
                    <a:pt x="11172" y="23900"/>
                  </a:cubicBezTo>
                  <a:cubicBezTo>
                    <a:pt x="10621" y="23900"/>
                    <a:pt x="10064" y="23845"/>
                    <a:pt x="9517" y="23735"/>
                  </a:cubicBezTo>
                  <a:cubicBezTo>
                    <a:pt x="8097" y="23463"/>
                    <a:pt x="6405" y="22375"/>
                    <a:pt x="4846" y="22375"/>
                  </a:cubicBezTo>
                  <a:cubicBezTo>
                    <a:pt x="4502" y="22375"/>
                    <a:pt x="4164" y="22428"/>
                    <a:pt x="3837" y="22555"/>
                  </a:cubicBezTo>
                  <a:cubicBezTo>
                    <a:pt x="2435" y="23108"/>
                    <a:pt x="1845" y="25063"/>
                    <a:pt x="1439" y="26391"/>
                  </a:cubicBezTo>
                  <a:cubicBezTo>
                    <a:pt x="923" y="28014"/>
                    <a:pt x="111" y="30596"/>
                    <a:pt x="1402" y="32108"/>
                  </a:cubicBezTo>
                  <a:cubicBezTo>
                    <a:pt x="2361" y="33215"/>
                    <a:pt x="4132" y="33399"/>
                    <a:pt x="5497" y="33583"/>
                  </a:cubicBezTo>
                  <a:cubicBezTo>
                    <a:pt x="6325" y="33704"/>
                    <a:pt x="7159" y="33763"/>
                    <a:pt x="7995" y="33763"/>
                  </a:cubicBezTo>
                  <a:cubicBezTo>
                    <a:pt x="9206" y="33763"/>
                    <a:pt x="10419" y="33639"/>
                    <a:pt x="11619" y="33399"/>
                  </a:cubicBezTo>
                  <a:cubicBezTo>
                    <a:pt x="15529" y="32661"/>
                    <a:pt x="19808" y="30559"/>
                    <a:pt x="22095" y="27165"/>
                  </a:cubicBezTo>
                  <a:cubicBezTo>
                    <a:pt x="24529" y="23551"/>
                    <a:pt x="24640" y="17538"/>
                    <a:pt x="24050" y="13407"/>
                  </a:cubicBezTo>
                  <a:cubicBezTo>
                    <a:pt x="23497" y="9276"/>
                    <a:pt x="21652" y="5293"/>
                    <a:pt x="18369" y="2637"/>
                  </a:cubicBezTo>
                  <a:cubicBezTo>
                    <a:pt x="16306" y="899"/>
                    <a:pt x="13723" y="1"/>
                    <a:pt x="11091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7866423" y="3178320"/>
              <a:ext cx="153396" cy="136202"/>
            </a:xfrm>
            <a:custGeom>
              <a:avLst/>
              <a:gdLst/>
              <a:ahLst/>
              <a:cxnLst/>
              <a:rect l="l" t="t" r="r" b="b"/>
              <a:pathLst>
                <a:path w="8743" h="7763" extrusionOk="0">
                  <a:moveTo>
                    <a:pt x="3505" y="648"/>
                  </a:moveTo>
                  <a:cubicBezTo>
                    <a:pt x="3566" y="739"/>
                    <a:pt x="3676" y="805"/>
                    <a:pt x="3796" y="805"/>
                  </a:cubicBezTo>
                  <a:cubicBezTo>
                    <a:pt x="3821" y="805"/>
                    <a:pt x="3848" y="802"/>
                    <a:pt x="3874" y="795"/>
                  </a:cubicBezTo>
                  <a:cubicBezTo>
                    <a:pt x="4073" y="757"/>
                    <a:pt x="4273" y="739"/>
                    <a:pt x="4470" y="739"/>
                  </a:cubicBezTo>
                  <a:cubicBezTo>
                    <a:pt x="5804" y="739"/>
                    <a:pt x="7034" y="1580"/>
                    <a:pt x="7452" y="2898"/>
                  </a:cubicBezTo>
                  <a:cubicBezTo>
                    <a:pt x="8005" y="4853"/>
                    <a:pt x="5976" y="6918"/>
                    <a:pt x="4095" y="6955"/>
                  </a:cubicBezTo>
                  <a:lnTo>
                    <a:pt x="4058" y="6955"/>
                  </a:lnTo>
                  <a:cubicBezTo>
                    <a:pt x="2288" y="6955"/>
                    <a:pt x="812" y="5480"/>
                    <a:pt x="812" y="3709"/>
                  </a:cubicBezTo>
                  <a:cubicBezTo>
                    <a:pt x="886" y="2123"/>
                    <a:pt x="2103" y="1054"/>
                    <a:pt x="3505" y="648"/>
                  </a:cubicBezTo>
                  <a:close/>
                  <a:moveTo>
                    <a:pt x="4623" y="1"/>
                  </a:moveTo>
                  <a:cubicBezTo>
                    <a:pt x="4303" y="1"/>
                    <a:pt x="3977" y="43"/>
                    <a:pt x="3652" y="131"/>
                  </a:cubicBezTo>
                  <a:cubicBezTo>
                    <a:pt x="1587" y="279"/>
                    <a:pt x="1" y="2049"/>
                    <a:pt x="74" y="4115"/>
                  </a:cubicBezTo>
                  <a:cubicBezTo>
                    <a:pt x="177" y="6128"/>
                    <a:pt x="2047" y="7763"/>
                    <a:pt x="4049" y="7763"/>
                  </a:cubicBezTo>
                  <a:cubicBezTo>
                    <a:pt x="4211" y="7763"/>
                    <a:pt x="4375" y="7752"/>
                    <a:pt x="4538" y="7730"/>
                  </a:cubicBezTo>
                  <a:cubicBezTo>
                    <a:pt x="6677" y="7398"/>
                    <a:pt x="8743" y="5148"/>
                    <a:pt x="8263" y="2898"/>
                  </a:cubicBezTo>
                  <a:cubicBezTo>
                    <a:pt x="7829" y="1163"/>
                    <a:pt x="6303" y="1"/>
                    <a:pt x="4623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5" name="Google Shape;2135;p72"/>
          <p:cNvSpPr/>
          <p:nvPr/>
        </p:nvSpPr>
        <p:spPr>
          <a:xfrm>
            <a:off x="2258803" y="3144181"/>
            <a:ext cx="508231" cy="612092"/>
          </a:xfrm>
          <a:custGeom>
            <a:avLst/>
            <a:gdLst/>
            <a:ahLst/>
            <a:cxnLst/>
            <a:rect l="l" t="t" r="r" b="b"/>
            <a:pathLst>
              <a:path w="30985" h="37317" extrusionOk="0">
                <a:moveTo>
                  <a:pt x="17101" y="1"/>
                </a:moveTo>
                <a:cubicBezTo>
                  <a:pt x="13246" y="1"/>
                  <a:pt x="9569" y="1791"/>
                  <a:pt x="7156" y="4878"/>
                </a:cubicBezTo>
                <a:cubicBezTo>
                  <a:pt x="5128" y="7534"/>
                  <a:pt x="5792" y="10706"/>
                  <a:pt x="8558" y="12476"/>
                </a:cubicBezTo>
                <a:cubicBezTo>
                  <a:pt x="8521" y="12550"/>
                  <a:pt x="8595" y="12661"/>
                  <a:pt x="8706" y="12698"/>
                </a:cubicBezTo>
                <a:cubicBezTo>
                  <a:pt x="9104" y="12834"/>
                  <a:pt x="9491" y="12896"/>
                  <a:pt x="9868" y="12896"/>
                </a:cubicBezTo>
                <a:cubicBezTo>
                  <a:pt x="10817" y="12896"/>
                  <a:pt x="11707" y="12504"/>
                  <a:pt x="12579" y="11923"/>
                </a:cubicBezTo>
                <a:cubicBezTo>
                  <a:pt x="13132" y="11517"/>
                  <a:pt x="13648" y="11075"/>
                  <a:pt x="14165" y="10632"/>
                </a:cubicBezTo>
                <a:cubicBezTo>
                  <a:pt x="14875" y="10051"/>
                  <a:pt x="16514" y="9156"/>
                  <a:pt x="17772" y="9156"/>
                </a:cubicBezTo>
                <a:cubicBezTo>
                  <a:pt x="18669" y="9156"/>
                  <a:pt x="19372" y="9612"/>
                  <a:pt x="19402" y="10964"/>
                </a:cubicBezTo>
                <a:cubicBezTo>
                  <a:pt x="18148" y="14911"/>
                  <a:pt x="12984" y="12255"/>
                  <a:pt x="10513" y="14653"/>
                </a:cubicBezTo>
                <a:cubicBezTo>
                  <a:pt x="9001" y="16091"/>
                  <a:pt x="8964" y="18784"/>
                  <a:pt x="10550" y="20185"/>
                </a:cubicBezTo>
                <a:cubicBezTo>
                  <a:pt x="10600" y="20218"/>
                  <a:pt x="10664" y="20237"/>
                  <a:pt x="10730" y="20237"/>
                </a:cubicBezTo>
                <a:cubicBezTo>
                  <a:pt x="10811" y="20237"/>
                  <a:pt x="10895" y="20209"/>
                  <a:pt x="10956" y="20148"/>
                </a:cubicBezTo>
                <a:cubicBezTo>
                  <a:pt x="11593" y="20760"/>
                  <a:pt x="12387" y="20974"/>
                  <a:pt x="13267" y="20974"/>
                </a:cubicBezTo>
                <a:cubicBezTo>
                  <a:pt x="15291" y="20974"/>
                  <a:pt x="17769" y="19846"/>
                  <a:pt x="19824" y="19846"/>
                </a:cubicBezTo>
                <a:cubicBezTo>
                  <a:pt x="20861" y="19846"/>
                  <a:pt x="21791" y="20133"/>
                  <a:pt x="22501" y="20997"/>
                </a:cubicBezTo>
                <a:cubicBezTo>
                  <a:pt x="25514" y="24620"/>
                  <a:pt x="18864" y="27754"/>
                  <a:pt x="15884" y="27754"/>
                </a:cubicBezTo>
                <a:cubicBezTo>
                  <a:pt x="15799" y="27754"/>
                  <a:pt x="15718" y="27752"/>
                  <a:pt x="15640" y="27747"/>
                </a:cubicBezTo>
                <a:cubicBezTo>
                  <a:pt x="12542" y="27525"/>
                  <a:pt x="10697" y="24870"/>
                  <a:pt x="8411" y="23136"/>
                </a:cubicBezTo>
                <a:cubicBezTo>
                  <a:pt x="8352" y="23099"/>
                  <a:pt x="8291" y="23083"/>
                  <a:pt x="8232" y="23083"/>
                </a:cubicBezTo>
                <a:cubicBezTo>
                  <a:pt x="7997" y="23083"/>
                  <a:pt x="7791" y="23343"/>
                  <a:pt x="7820" y="23579"/>
                </a:cubicBezTo>
                <a:cubicBezTo>
                  <a:pt x="7820" y="23652"/>
                  <a:pt x="7857" y="23689"/>
                  <a:pt x="7931" y="23763"/>
                </a:cubicBezTo>
                <a:cubicBezTo>
                  <a:pt x="10255" y="25718"/>
                  <a:pt x="12357" y="28411"/>
                  <a:pt x="15640" y="28558"/>
                </a:cubicBezTo>
                <a:cubicBezTo>
                  <a:pt x="15766" y="28565"/>
                  <a:pt x="15894" y="28568"/>
                  <a:pt x="16022" y="28568"/>
                </a:cubicBezTo>
                <a:cubicBezTo>
                  <a:pt x="18821" y="28568"/>
                  <a:pt x="22086" y="27045"/>
                  <a:pt x="23497" y="24612"/>
                </a:cubicBezTo>
                <a:cubicBezTo>
                  <a:pt x="24603" y="22583"/>
                  <a:pt x="23792" y="20407"/>
                  <a:pt x="21652" y="19595"/>
                </a:cubicBezTo>
                <a:cubicBezTo>
                  <a:pt x="21115" y="19389"/>
                  <a:pt x="20542" y="19309"/>
                  <a:pt x="19947" y="19309"/>
                </a:cubicBezTo>
                <a:cubicBezTo>
                  <a:pt x="17860" y="19309"/>
                  <a:pt x="15504" y="20293"/>
                  <a:pt x="13499" y="20293"/>
                </a:cubicBezTo>
                <a:cubicBezTo>
                  <a:pt x="12384" y="20293"/>
                  <a:pt x="11378" y="19989"/>
                  <a:pt x="10587" y="19042"/>
                </a:cubicBezTo>
                <a:cubicBezTo>
                  <a:pt x="10587" y="19016"/>
                  <a:pt x="10550" y="18990"/>
                  <a:pt x="10515" y="18990"/>
                </a:cubicBezTo>
                <a:cubicBezTo>
                  <a:pt x="10501" y="18990"/>
                  <a:pt x="10487" y="18994"/>
                  <a:pt x="10476" y="19005"/>
                </a:cubicBezTo>
                <a:cubicBezTo>
                  <a:pt x="9886" y="17677"/>
                  <a:pt x="9960" y="16091"/>
                  <a:pt x="11177" y="15058"/>
                </a:cubicBezTo>
                <a:cubicBezTo>
                  <a:pt x="12579" y="13878"/>
                  <a:pt x="14533" y="14321"/>
                  <a:pt x="16230" y="14099"/>
                </a:cubicBezTo>
                <a:cubicBezTo>
                  <a:pt x="17669" y="13878"/>
                  <a:pt x="19550" y="12993"/>
                  <a:pt x="19697" y="11443"/>
                </a:cubicBezTo>
                <a:cubicBezTo>
                  <a:pt x="19717" y="11448"/>
                  <a:pt x="19736" y="11451"/>
                  <a:pt x="19755" y="11451"/>
                </a:cubicBezTo>
                <a:cubicBezTo>
                  <a:pt x="19882" y="11451"/>
                  <a:pt x="19997" y="11350"/>
                  <a:pt x="20029" y="11222"/>
                </a:cubicBezTo>
                <a:cubicBezTo>
                  <a:pt x="20288" y="9636"/>
                  <a:pt x="19033" y="8530"/>
                  <a:pt x="17484" y="8382"/>
                </a:cubicBezTo>
                <a:cubicBezTo>
                  <a:pt x="17385" y="8374"/>
                  <a:pt x="17288" y="8371"/>
                  <a:pt x="17192" y="8371"/>
                </a:cubicBezTo>
                <a:cubicBezTo>
                  <a:pt x="14073" y="8371"/>
                  <a:pt x="12557" y="12330"/>
                  <a:pt x="9443" y="12366"/>
                </a:cubicBezTo>
                <a:cubicBezTo>
                  <a:pt x="9443" y="12255"/>
                  <a:pt x="9370" y="12181"/>
                  <a:pt x="9296" y="12107"/>
                </a:cubicBezTo>
                <a:cubicBezTo>
                  <a:pt x="5681" y="9968"/>
                  <a:pt x="6456" y="6464"/>
                  <a:pt x="9111" y="3993"/>
                </a:cubicBezTo>
                <a:cubicBezTo>
                  <a:pt x="11329" y="1951"/>
                  <a:pt x="14185" y="850"/>
                  <a:pt x="17167" y="850"/>
                </a:cubicBezTo>
                <a:cubicBezTo>
                  <a:pt x="17309" y="850"/>
                  <a:pt x="17452" y="852"/>
                  <a:pt x="17595" y="857"/>
                </a:cubicBezTo>
                <a:cubicBezTo>
                  <a:pt x="20693" y="1005"/>
                  <a:pt x="25009" y="2480"/>
                  <a:pt x="26005" y="5800"/>
                </a:cubicBezTo>
                <a:cubicBezTo>
                  <a:pt x="26890" y="8677"/>
                  <a:pt x="25599" y="12329"/>
                  <a:pt x="23312" y="14173"/>
                </a:cubicBezTo>
                <a:cubicBezTo>
                  <a:pt x="23286" y="14169"/>
                  <a:pt x="23262" y="14168"/>
                  <a:pt x="23238" y="14168"/>
                </a:cubicBezTo>
                <a:cubicBezTo>
                  <a:pt x="22783" y="14168"/>
                  <a:pt x="22672" y="14807"/>
                  <a:pt x="23128" y="14948"/>
                </a:cubicBezTo>
                <a:cubicBezTo>
                  <a:pt x="27591" y="16128"/>
                  <a:pt x="30136" y="20554"/>
                  <a:pt x="29472" y="25017"/>
                </a:cubicBezTo>
                <a:cubicBezTo>
                  <a:pt x="28734" y="29923"/>
                  <a:pt x="24935" y="33501"/>
                  <a:pt x="20509" y="35198"/>
                </a:cubicBezTo>
                <a:cubicBezTo>
                  <a:pt x="18267" y="36063"/>
                  <a:pt x="15910" y="36498"/>
                  <a:pt x="13555" y="36498"/>
                </a:cubicBezTo>
                <a:cubicBezTo>
                  <a:pt x="11493" y="36498"/>
                  <a:pt x="9432" y="36164"/>
                  <a:pt x="7452" y="35493"/>
                </a:cubicBezTo>
                <a:cubicBezTo>
                  <a:pt x="4796" y="34497"/>
                  <a:pt x="1882" y="32542"/>
                  <a:pt x="2878" y="29333"/>
                </a:cubicBezTo>
                <a:cubicBezTo>
                  <a:pt x="3579" y="27193"/>
                  <a:pt x="5533" y="24575"/>
                  <a:pt x="7599" y="23800"/>
                </a:cubicBezTo>
                <a:cubicBezTo>
                  <a:pt x="7710" y="23763"/>
                  <a:pt x="7783" y="23689"/>
                  <a:pt x="7783" y="23579"/>
                </a:cubicBezTo>
                <a:cubicBezTo>
                  <a:pt x="7783" y="23418"/>
                  <a:pt x="7672" y="23313"/>
                  <a:pt x="7521" y="23313"/>
                </a:cubicBezTo>
                <a:cubicBezTo>
                  <a:pt x="7499" y="23313"/>
                  <a:pt x="7475" y="23316"/>
                  <a:pt x="7452" y="23321"/>
                </a:cubicBezTo>
                <a:cubicBezTo>
                  <a:pt x="3505" y="24464"/>
                  <a:pt x="1" y="30439"/>
                  <a:pt x="3247" y="33833"/>
                </a:cubicBezTo>
                <a:cubicBezTo>
                  <a:pt x="5686" y="36364"/>
                  <a:pt x="9460" y="37316"/>
                  <a:pt x="13163" y="37316"/>
                </a:cubicBezTo>
                <a:cubicBezTo>
                  <a:pt x="15396" y="37316"/>
                  <a:pt x="17603" y="36970"/>
                  <a:pt x="19476" y="36415"/>
                </a:cubicBezTo>
                <a:cubicBezTo>
                  <a:pt x="24714" y="34829"/>
                  <a:pt x="29435" y="30845"/>
                  <a:pt x="30283" y="25202"/>
                </a:cubicBezTo>
                <a:cubicBezTo>
                  <a:pt x="30984" y="20517"/>
                  <a:pt x="28439" y="15870"/>
                  <a:pt x="23976" y="14357"/>
                </a:cubicBezTo>
                <a:cubicBezTo>
                  <a:pt x="26484" y="12476"/>
                  <a:pt x="27554" y="8898"/>
                  <a:pt x="26890" y="5874"/>
                </a:cubicBezTo>
                <a:cubicBezTo>
                  <a:pt x="26005" y="1964"/>
                  <a:pt x="21136" y="157"/>
                  <a:pt x="17558" y="9"/>
                </a:cubicBezTo>
                <a:cubicBezTo>
                  <a:pt x="17406" y="3"/>
                  <a:pt x="17253" y="1"/>
                  <a:pt x="17101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6" name="Google Shape;2136;p72"/>
          <p:cNvGrpSpPr/>
          <p:nvPr/>
        </p:nvGrpSpPr>
        <p:grpSpPr>
          <a:xfrm>
            <a:off x="4659834" y="3164569"/>
            <a:ext cx="461592" cy="592158"/>
            <a:chOff x="4891395" y="3023374"/>
            <a:chExt cx="493786" cy="633392"/>
          </a:xfrm>
        </p:grpSpPr>
        <p:sp>
          <p:nvSpPr>
            <p:cNvPr id="2137" name="Google Shape;2137;p72"/>
            <p:cNvSpPr/>
            <p:nvPr/>
          </p:nvSpPr>
          <p:spPr>
            <a:xfrm>
              <a:off x="4891395" y="3023374"/>
              <a:ext cx="493786" cy="633392"/>
            </a:xfrm>
            <a:custGeom>
              <a:avLst/>
              <a:gdLst/>
              <a:ahLst/>
              <a:cxnLst/>
              <a:rect l="l" t="t" r="r" b="b"/>
              <a:pathLst>
                <a:path w="28144" h="36101" extrusionOk="0">
                  <a:moveTo>
                    <a:pt x="15659" y="0"/>
                  </a:moveTo>
                  <a:cubicBezTo>
                    <a:pt x="15232" y="0"/>
                    <a:pt x="14817" y="13"/>
                    <a:pt x="14422" y="36"/>
                  </a:cubicBezTo>
                  <a:cubicBezTo>
                    <a:pt x="10734" y="294"/>
                    <a:pt x="6971" y="1622"/>
                    <a:pt x="4316" y="4278"/>
                  </a:cubicBezTo>
                  <a:cubicBezTo>
                    <a:pt x="1180" y="7376"/>
                    <a:pt x="443" y="11766"/>
                    <a:pt x="221" y="15971"/>
                  </a:cubicBezTo>
                  <a:cubicBezTo>
                    <a:pt x="0" y="20434"/>
                    <a:pt x="258" y="25229"/>
                    <a:pt x="2582" y="29212"/>
                  </a:cubicBezTo>
                  <a:cubicBezTo>
                    <a:pt x="4684" y="32790"/>
                    <a:pt x="8299" y="35225"/>
                    <a:pt x="12430" y="35925"/>
                  </a:cubicBezTo>
                  <a:cubicBezTo>
                    <a:pt x="13141" y="36043"/>
                    <a:pt x="13850" y="36100"/>
                    <a:pt x="14550" y="36100"/>
                  </a:cubicBezTo>
                  <a:cubicBezTo>
                    <a:pt x="21510" y="36100"/>
                    <a:pt x="27603" y="30463"/>
                    <a:pt x="26631" y="23089"/>
                  </a:cubicBezTo>
                  <a:cubicBezTo>
                    <a:pt x="25783" y="16691"/>
                    <a:pt x="20352" y="12924"/>
                    <a:pt x="14665" y="12924"/>
                  </a:cubicBezTo>
                  <a:cubicBezTo>
                    <a:pt x="12190" y="12924"/>
                    <a:pt x="9666" y="13638"/>
                    <a:pt x="7451" y="15159"/>
                  </a:cubicBezTo>
                  <a:cubicBezTo>
                    <a:pt x="7414" y="15159"/>
                    <a:pt x="7377" y="15196"/>
                    <a:pt x="7340" y="15233"/>
                  </a:cubicBezTo>
                  <a:cubicBezTo>
                    <a:pt x="7096" y="15508"/>
                    <a:pt x="7332" y="15960"/>
                    <a:pt x="7652" y="15960"/>
                  </a:cubicBezTo>
                  <a:cubicBezTo>
                    <a:pt x="7718" y="15960"/>
                    <a:pt x="7787" y="15941"/>
                    <a:pt x="7857" y="15897"/>
                  </a:cubicBezTo>
                  <a:cubicBezTo>
                    <a:pt x="9928" y="14474"/>
                    <a:pt x="12397" y="13760"/>
                    <a:pt x="14835" y="13760"/>
                  </a:cubicBezTo>
                  <a:cubicBezTo>
                    <a:pt x="18909" y="13760"/>
                    <a:pt x="22895" y="15754"/>
                    <a:pt x="24787" y="19770"/>
                  </a:cubicBezTo>
                  <a:cubicBezTo>
                    <a:pt x="28143" y="26815"/>
                    <a:pt x="23385" y="34561"/>
                    <a:pt x="15676" y="35262"/>
                  </a:cubicBezTo>
                  <a:cubicBezTo>
                    <a:pt x="15284" y="35296"/>
                    <a:pt x="14896" y="35313"/>
                    <a:pt x="14514" y="35313"/>
                  </a:cubicBezTo>
                  <a:cubicBezTo>
                    <a:pt x="7537" y="35313"/>
                    <a:pt x="2375" y="29691"/>
                    <a:pt x="1291" y="22942"/>
                  </a:cubicBezTo>
                  <a:cubicBezTo>
                    <a:pt x="221" y="16229"/>
                    <a:pt x="664" y="7081"/>
                    <a:pt x="7008" y="3098"/>
                  </a:cubicBezTo>
                  <a:cubicBezTo>
                    <a:pt x="9608" y="1563"/>
                    <a:pt x="12527" y="773"/>
                    <a:pt x="15495" y="773"/>
                  </a:cubicBezTo>
                  <a:cubicBezTo>
                    <a:pt x="16021" y="773"/>
                    <a:pt x="16550" y="798"/>
                    <a:pt x="17078" y="848"/>
                  </a:cubicBezTo>
                  <a:cubicBezTo>
                    <a:pt x="19217" y="995"/>
                    <a:pt x="21615" y="1512"/>
                    <a:pt x="23090" y="3319"/>
                  </a:cubicBezTo>
                  <a:cubicBezTo>
                    <a:pt x="24529" y="5089"/>
                    <a:pt x="24271" y="8298"/>
                    <a:pt x="21762" y="9110"/>
                  </a:cubicBezTo>
                  <a:cubicBezTo>
                    <a:pt x="21725" y="8999"/>
                    <a:pt x="21615" y="8962"/>
                    <a:pt x="21504" y="8926"/>
                  </a:cubicBezTo>
                  <a:cubicBezTo>
                    <a:pt x="19143" y="8704"/>
                    <a:pt x="17594" y="6528"/>
                    <a:pt x="15234" y="6048"/>
                  </a:cubicBezTo>
                  <a:cubicBezTo>
                    <a:pt x="14770" y="5958"/>
                    <a:pt x="14303" y="5914"/>
                    <a:pt x="13838" y="5914"/>
                  </a:cubicBezTo>
                  <a:cubicBezTo>
                    <a:pt x="12605" y="5914"/>
                    <a:pt x="11390" y="6223"/>
                    <a:pt x="10291" y="6786"/>
                  </a:cubicBezTo>
                  <a:cubicBezTo>
                    <a:pt x="7340" y="8409"/>
                    <a:pt x="5865" y="11839"/>
                    <a:pt x="6787" y="15085"/>
                  </a:cubicBezTo>
                  <a:cubicBezTo>
                    <a:pt x="6815" y="15198"/>
                    <a:pt x="6908" y="15246"/>
                    <a:pt x="7016" y="15246"/>
                  </a:cubicBezTo>
                  <a:cubicBezTo>
                    <a:pt x="7049" y="15246"/>
                    <a:pt x="7084" y="15242"/>
                    <a:pt x="7119" y="15233"/>
                  </a:cubicBezTo>
                  <a:cubicBezTo>
                    <a:pt x="7193" y="15196"/>
                    <a:pt x="7230" y="15122"/>
                    <a:pt x="7230" y="15048"/>
                  </a:cubicBezTo>
                  <a:cubicBezTo>
                    <a:pt x="6787" y="11286"/>
                    <a:pt x="8668" y="7450"/>
                    <a:pt x="12689" y="6786"/>
                  </a:cubicBezTo>
                  <a:cubicBezTo>
                    <a:pt x="13065" y="6723"/>
                    <a:pt x="13428" y="6694"/>
                    <a:pt x="13779" y="6694"/>
                  </a:cubicBezTo>
                  <a:cubicBezTo>
                    <a:pt x="15493" y="6694"/>
                    <a:pt x="16937" y="7399"/>
                    <a:pt x="18406" y="8409"/>
                  </a:cubicBezTo>
                  <a:cubicBezTo>
                    <a:pt x="19439" y="9073"/>
                    <a:pt x="20287" y="9589"/>
                    <a:pt x="21504" y="9663"/>
                  </a:cubicBezTo>
                  <a:cubicBezTo>
                    <a:pt x="21534" y="9673"/>
                    <a:pt x="21563" y="9678"/>
                    <a:pt x="21592" y="9678"/>
                  </a:cubicBezTo>
                  <a:cubicBezTo>
                    <a:pt x="21669" y="9678"/>
                    <a:pt x="21735" y="9643"/>
                    <a:pt x="21762" y="9589"/>
                  </a:cubicBezTo>
                  <a:lnTo>
                    <a:pt x="21836" y="9589"/>
                  </a:lnTo>
                  <a:cubicBezTo>
                    <a:pt x="24639" y="9110"/>
                    <a:pt x="25414" y="5569"/>
                    <a:pt x="24049" y="3356"/>
                  </a:cubicBezTo>
                  <a:cubicBezTo>
                    <a:pt x="22399" y="671"/>
                    <a:pt x="18707" y="0"/>
                    <a:pt x="15659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2"/>
            <p:cNvSpPr/>
            <p:nvPr/>
          </p:nvSpPr>
          <p:spPr>
            <a:xfrm>
              <a:off x="5079063" y="3363847"/>
              <a:ext cx="139167" cy="121482"/>
            </a:xfrm>
            <a:custGeom>
              <a:avLst/>
              <a:gdLst/>
              <a:ahLst/>
              <a:cxnLst/>
              <a:rect l="l" t="t" r="r" b="b"/>
              <a:pathLst>
                <a:path w="7932" h="6924" extrusionOk="0">
                  <a:moveTo>
                    <a:pt x="4242" y="760"/>
                  </a:moveTo>
                  <a:cubicBezTo>
                    <a:pt x="4845" y="760"/>
                    <a:pt x="5452" y="1015"/>
                    <a:pt x="5976" y="1619"/>
                  </a:cubicBezTo>
                  <a:cubicBezTo>
                    <a:pt x="7156" y="2984"/>
                    <a:pt x="6234" y="5307"/>
                    <a:pt x="4685" y="6008"/>
                  </a:cubicBezTo>
                  <a:cubicBezTo>
                    <a:pt x="4344" y="6154"/>
                    <a:pt x="3991" y="6223"/>
                    <a:pt x="3643" y="6223"/>
                  </a:cubicBezTo>
                  <a:cubicBezTo>
                    <a:pt x="2672" y="6223"/>
                    <a:pt x="1744" y="5687"/>
                    <a:pt x="1255" y="4791"/>
                  </a:cubicBezTo>
                  <a:cubicBezTo>
                    <a:pt x="849" y="3832"/>
                    <a:pt x="1034" y="2725"/>
                    <a:pt x="1734" y="1951"/>
                  </a:cubicBezTo>
                  <a:cubicBezTo>
                    <a:pt x="1774" y="1977"/>
                    <a:pt x="1817" y="1989"/>
                    <a:pt x="1861" y="1989"/>
                  </a:cubicBezTo>
                  <a:cubicBezTo>
                    <a:pt x="1940" y="1989"/>
                    <a:pt x="2019" y="1949"/>
                    <a:pt x="2066" y="1877"/>
                  </a:cubicBezTo>
                  <a:cubicBezTo>
                    <a:pt x="2654" y="1205"/>
                    <a:pt x="3445" y="760"/>
                    <a:pt x="4242" y="760"/>
                  </a:cubicBezTo>
                  <a:close/>
                  <a:moveTo>
                    <a:pt x="4185" y="0"/>
                  </a:moveTo>
                  <a:cubicBezTo>
                    <a:pt x="3322" y="0"/>
                    <a:pt x="2458" y="360"/>
                    <a:pt x="1845" y="1066"/>
                  </a:cubicBezTo>
                  <a:cubicBezTo>
                    <a:pt x="480" y="1951"/>
                    <a:pt x="1" y="3684"/>
                    <a:pt x="665" y="5123"/>
                  </a:cubicBezTo>
                  <a:cubicBezTo>
                    <a:pt x="1278" y="6276"/>
                    <a:pt x="2463" y="6924"/>
                    <a:pt x="3676" y="6924"/>
                  </a:cubicBezTo>
                  <a:cubicBezTo>
                    <a:pt x="4287" y="6924"/>
                    <a:pt x="4904" y="6760"/>
                    <a:pt x="5460" y="6414"/>
                  </a:cubicBezTo>
                  <a:cubicBezTo>
                    <a:pt x="7193" y="5270"/>
                    <a:pt x="7931" y="2725"/>
                    <a:pt x="6493" y="1066"/>
                  </a:cubicBezTo>
                  <a:cubicBezTo>
                    <a:pt x="5888" y="351"/>
                    <a:pt x="5037" y="0"/>
                    <a:pt x="41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9" name="Google Shape;2139;p72"/>
          <p:cNvSpPr/>
          <p:nvPr/>
        </p:nvSpPr>
        <p:spPr>
          <a:xfrm>
            <a:off x="829862" y="3158238"/>
            <a:ext cx="336399" cy="597953"/>
          </a:xfrm>
          <a:custGeom>
            <a:avLst/>
            <a:gdLst/>
            <a:ahLst/>
            <a:cxnLst/>
            <a:rect l="l" t="t" r="r" b="b"/>
            <a:pathLst>
              <a:path w="20509" h="36455" extrusionOk="0">
                <a:moveTo>
                  <a:pt x="14877" y="841"/>
                </a:moveTo>
                <a:cubicBezTo>
                  <a:pt x="14971" y="841"/>
                  <a:pt x="15065" y="843"/>
                  <a:pt x="15160" y="849"/>
                </a:cubicBezTo>
                <a:cubicBezTo>
                  <a:pt x="17853" y="2140"/>
                  <a:pt x="18111" y="5755"/>
                  <a:pt x="17816" y="8521"/>
                </a:cubicBezTo>
                <a:cubicBezTo>
                  <a:pt x="17521" y="11066"/>
                  <a:pt x="17115" y="13611"/>
                  <a:pt x="17004" y="16156"/>
                </a:cubicBezTo>
                <a:cubicBezTo>
                  <a:pt x="16857" y="18849"/>
                  <a:pt x="16930" y="21541"/>
                  <a:pt x="17152" y="24234"/>
                </a:cubicBezTo>
                <a:cubicBezTo>
                  <a:pt x="17262" y="25562"/>
                  <a:pt x="17410" y="26927"/>
                  <a:pt x="17594" y="28218"/>
                </a:cubicBezTo>
                <a:cubicBezTo>
                  <a:pt x="17779" y="29545"/>
                  <a:pt x="18295" y="30984"/>
                  <a:pt x="18295" y="32312"/>
                </a:cubicBezTo>
                <a:cubicBezTo>
                  <a:pt x="18295" y="33308"/>
                  <a:pt x="17484" y="34673"/>
                  <a:pt x="16635" y="35078"/>
                </a:cubicBezTo>
                <a:cubicBezTo>
                  <a:pt x="15898" y="35300"/>
                  <a:pt x="15160" y="35447"/>
                  <a:pt x="14385" y="35484"/>
                </a:cubicBezTo>
                <a:cubicBezTo>
                  <a:pt x="13941" y="35551"/>
                  <a:pt x="13486" y="35591"/>
                  <a:pt x="13033" y="35591"/>
                </a:cubicBezTo>
                <a:cubicBezTo>
                  <a:pt x="11981" y="35591"/>
                  <a:pt x="10935" y="35376"/>
                  <a:pt x="10033" y="34783"/>
                </a:cubicBezTo>
                <a:cubicBezTo>
                  <a:pt x="6971" y="32718"/>
                  <a:pt x="9738" y="28660"/>
                  <a:pt x="10476" y="25968"/>
                </a:cubicBezTo>
                <a:cubicBezTo>
                  <a:pt x="11803" y="21099"/>
                  <a:pt x="11398" y="15935"/>
                  <a:pt x="11029" y="10955"/>
                </a:cubicBezTo>
                <a:cubicBezTo>
                  <a:pt x="11005" y="10722"/>
                  <a:pt x="10805" y="10577"/>
                  <a:pt x="10604" y="10577"/>
                </a:cubicBezTo>
                <a:cubicBezTo>
                  <a:pt x="10488" y="10577"/>
                  <a:pt x="10372" y="10626"/>
                  <a:pt x="10291" y="10734"/>
                </a:cubicBezTo>
                <a:cubicBezTo>
                  <a:pt x="10227" y="10670"/>
                  <a:pt x="10138" y="10630"/>
                  <a:pt x="10052" y="10630"/>
                </a:cubicBezTo>
                <a:cubicBezTo>
                  <a:pt x="9991" y="10630"/>
                  <a:pt x="9932" y="10651"/>
                  <a:pt x="9885" y="10697"/>
                </a:cubicBezTo>
                <a:cubicBezTo>
                  <a:pt x="9074" y="11472"/>
                  <a:pt x="8262" y="12283"/>
                  <a:pt x="7451" y="13095"/>
                </a:cubicBezTo>
                <a:lnTo>
                  <a:pt x="6381" y="14164"/>
                </a:lnTo>
                <a:cubicBezTo>
                  <a:pt x="5722" y="14823"/>
                  <a:pt x="5711" y="14982"/>
                  <a:pt x="4874" y="14982"/>
                </a:cubicBezTo>
                <a:cubicBezTo>
                  <a:pt x="4774" y="14982"/>
                  <a:pt x="4663" y="14980"/>
                  <a:pt x="4537" y="14976"/>
                </a:cubicBezTo>
                <a:cubicBezTo>
                  <a:pt x="3246" y="14939"/>
                  <a:pt x="2951" y="14459"/>
                  <a:pt x="2287" y="13464"/>
                </a:cubicBezTo>
                <a:cubicBezTo>
                  <a:pt x="1955" y="12910"/>
                  <a:pt x="1660" y="12357"/>
                  <a:pt x="1439" y="11767"/>
                </a:cubicBezTo>
                <a:cubicBezTo>
                  <a:pt x="775" y="10144"/>
                  <a:pt x="1180" y="8410"/>
                  <a:pt x="2693" y="7451"/>
                </a:cubicBezTo>
                <a:lnTo>
                  <a:pt x="8373" y="3910"/>
                </a:lnTo>
                <a:cubicBezTo>
                  <a:pt x="10362" y="2632"/>
                  <a:pt x="12453" y="841"/>
                  <a:pt x="14877" y="841"/>
                </a:cubicBezTo>
                <a:close/>
                <a:moveTo>
                  <a:pt x="14053" y="0"/>
                </a:moveTo>
                <a:cubicBezTo>
                  <a:pt x="13906" y="0"/>
                  <a:pt x="13795" y="111"/>
                  <a:pt x="13795" y="222"/>
                </a:cubicBezTo>
                <a:cubicBezTo>
                  <a:pt x="11176" y="591"/>
                  <a:pt x="8705" y="2767"/>
                  <a:pt x="6639" y="4095"/>
                </a:cubicBezTo>
                <a:cubicBezTo>
                  <a:pt x="4869" y="5201"/>
                  <a:pt x="2914" y="6197"/>
                  <a:pt x="1291" y="7451"/>
                </a:cubicBezTo>
                <a:cubicBezTo>
                  <a:pt x="295" y="8226"/>
                  <a:pt x="0" y="8705"/>
                  <a:pt x="148" y="9996"/>
                </a:cubicBezTo>
                <a:cubicBezTo>
                  <a:pt x="332" y="11877"/>
                  <a:pt x="1992" y="15714"/>
                  <a:pt x="4057" y="16267"/>
                </a:cubicBezTo>
                <a:cubicBezTo>
                  <a:pt x="4223" y="16306"/>
                  <a:pt x="4375" y="16325"/>
                  <a:pt x="4517" y="16325"/>
                </a:cubicBezTo>
                <a:cubicBezTo>
                  <a:pt x="5168" y="16325"/>
                  <a:pt x="5608" y="15940"/>
                  <a:pt x="6123" y="15455"/>
                </a:cubicBezTo>
                <a:cubicBezTo>
                  <a:pt x="7562" y="14127"/>
                  <a:pt x="8889" y="12578"/>
                  <a:pt x="10217" y="11103"/>
                </a:cubicBezTo>
                <a:cubicBezTo>
                  <a:pt x="10512" y="15013"/>
                  <a:pt x="10807" y="18996"/>
                  <a:pt x="10254" y="22906"/>
                </a:cubicBezTo>
                <a:cubicBezTo>
                  <a:pt x="9959" y="24824"/>
                  <a:pt x="9443" y="26705"/>
                  <a:pt x="8742" y="28513"/>
                </a:cubicBezTo>
                <a:cubicBezTo>
                  <a:pt x="8299" y="29693"/>
                  <a:pt x="7746" y="30910"/>
                  <a:pt x="7746" y="32201"/>
                </a:cubicBezTo>
                <a:cubicBezTo>
                  <a:pt x="7820" y="34488"/>
                  <a:pt x="9627" y="36000"/>
                  <a:pt x="11767" y="36332"/>
                </a:cubicBezTo>
                <a:cubicBezTo>
                  <a:pt x="12237" y="36408"/>
                  <a:pt x="12836" y="36454"/>
                  <a:pt x="13488" y="36454"/>
                </a:cubicBezTo>
                <a:cubicBezTo>
                  <a:pt x="15396" y="36454"/>
                  <a:pt x="17757" y="36057"/>
                  <a:pt x="18664" y="34820"/>
                </a:cubicBezTo>
                <a:cubicBezTo>
                  <a:pt x="19291" y="33972"/>
                  <a:pt x="19217" y="32976"/>
                  <a:pt x="19107" y="31980"/>
                </a:cubicBezTo>
                <a:cubicBezTo>
                  <a:pt x="18848" y="30173"/>
                  <a:pt x="18443" y="28402"/>
                  <a:pt x="18221" y="26595"/>
                </a:cubicBezTo>
                <a:cubicBezTo>
                  <a:pt x="17742" y="22611"/>
                  <a:pt x="17631" y="18591"/>
                  <a:pt x="17926" y="14570"/>
                </a:cubicBezTo>
                <a:cubicBezTo>
                  <a:pt x="18221" y="10660"/>
                  <a:pt x="20508" y="2066"/>
                  <a:pt x="15381" y="332"/>
                </a:cubicBezTo>
                <a:cubicBezTo>
                  <a:pt x="15344" y="259"/>
                  <a:pt x="15271" y="185"/>
                  <a:pt x="15197" y="185"/>
                </a:cubicBezTo>
                <a:lnTo>
                  <a:pt x="14976" y="185"/>
                </a:lnTo>
                <a:cubicBezTo>
                  <a:pt x="14644" y="111"/>
                  <a:pt x="14348" y="37"/>
                  <a:pt x="14053" y="0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72"/>
          <p:cNvSpPr/>
          <p:nvPr/>
        </p:nvSpPr>
        <p:spPr>
          <a:xfrm>
            <a:off x="3869165" y="3172770"/>
            <a:ext cx="462239" cy="583617"/>
          </a:xfrm>
          <a:custGeom>
            <a:avLst/>
            <a:gdLst/>
            <a:ahLst/>
            <a:cxnLst/>
            <a:rect l="l" t="t" r="r" b="b"/>
            <a:pathLst>
              <a:path w="28181" h="35581" extrusionOk="0">
                <a:moveTo>
                  <a:pt x="19223" y="710"/>
                </a:moveTo>
                <a:cubicBezTo>
                  <a:pt x="19770" y="710"/>
                  <a:pt x="20302" y="738"/>
                  <a:pt x="20804" y="811"/>
                </a:cubicBezTo>
                <a:cubicBezTo>
                  <a:pt x="22463" y="1069"/>
                  <a:pt x="22758" y="1881"/>
                  <a:pt x="22906" y="3393"/>
                </a:cubicBezTo>
                <a:cubicBezTo>
                  <a:pt x="23017" y="4205"/>
                  <a:pt x="22980" y="5053"/>
                  <a:pt x="22795" y="5864"/>
                </a:cubicBezTo>
                <a:cubicBezTo>
                  <a:pt x="22302" y="7626"/>
                  <a:pt x="20762" y="8012"/>
                  <a:pt x="19136" y="8012"/>
                </a:cubicBezTo>
                <a:cubicBezTo>
                  <a:pt x="18209" y="8012"/>
                  <a:pt x="17255" y="7886"/>
                  <a:pt x="16451" y="7819"/>
                </a:cubicBezTo>
                <a:cubicBezTo>
                  <a:pt x="14054" y="7598"/>
                  <a:pt x="11656" y="7303"/>
                  <a:pt x="9295" y="6860"/>
                </a:cubicBezTo>
                <a:cubicBezTo>
                  <a:pt x="9277" y="6842"/>
                  <a:pt x="9258" y="6833"/>
                  <a:pt x="9240" y="6833"/>
                </a:cubicBezTo>
                <a:cubicBezTo>
                  <a:pt x="9222" y="6833"/>
                  <a:pt x="9203" y="6842"/>
                  <a:pt x="9185" y="6860"/>
                </a:cubicBezTo>
                <a:cubicBezTo>
                  <a:pt x="9158" y="6857"/>
                  <a:pt x="9132" y="6855"/>
                  <a:pt x="9107" y="6855"/>
                </a:cubicBezTo>
                <a:cubicBezTo>
                  <a:pt x="8883" y="6855"/>
                  <a:pt x="8701" y="6997"/>
                  <a:pt x="8668" y="7229"/>
                </a:cubicBezTo>
                <a:cubicBezTo>
                  <a:pt x="8558" y="8483"/>
                  <a:pt x="8410" y="9737"/>
                  <a:pt x="8299" y="10991"/>
                </a:cubicBezTo>
                <a:cubicBezTo>
                  <a:pt x="8299" y="11250"/>
                  <a:pt x="8484" y="11434"/>
                  <a:pt x="8705" y="11434"/>
                </a:cubicBezTo>
                <a:cubicBezTo>
                  <a:pt x="10360" y="11296"/>
                  <a:pt x="12058" y="11152"/>
                  <a:pt x="13746" y="11152"/>
                </a:cubicBezTo>
                <a:cubicBezTo>
                  <a:pt x="16123" y="11152"/>
                  <a:pt x="18478" y="11438"/>
                  <a:pt x="20656" y="12430"/>
                </a:cubicBezTo>
                <a:cubicBezTo>
                  <a:pt x="24750" y="14311"/>
                  <a:pt x="26447" y="18073"/>
                  <a:pt x="26115" y="22426"/>
                </a:cubicBezTo>
                <a:cubicBezTo>
                  <a:pt x="25820" y="26336"/>
                  <a:pt x="24418" y="30688"/>
                  <a:pt x="20877" y="32828"/>
                </a:cubicBezTo>
                <a:cubicBezTo>
                  <a:pt x="18521" y="34229"/>
                  <a:pt x="15707" y="34618"/>
                  <a:pt x="12980" y="34618"/>
                </a:cubicBezTo>
                <a:cubicBezTo>
                  <a:pt x="12335" y="34618"/>
                  <a:pt x="11694" y="34596"/>
                  <a:pt x="11066" y="34561"/>
                </a:cubicBezTo>
                <a:cubicBezTo>
                  <a:pt x="7119" y="34340"/>
                  <a:pt x="2213" y="32901"/>
                  <a:pt x="1291" y="28438"/>
                </a:cubicBezTo>
                <a:cubicBezTo>
                  <a:pt x="922" y="26520"/>
                  <a:pt x="1734" y="24270"/>
                  <a:pt x="3578" y="23422"/>
                </a:cubicBezTo>
                <a:cubicBezTo>
                  <a:pt x="3974" y="23233"/>
                  <a:pt x="4344" y="23152"/>
                  <a:pt x="4693" y="23152"/>
                </a:cubicBezTo>
                <a:cubicBezTo>
                  <a:pt x="6460" y="23152"/>
                  <a:pt x="7707" y="25228"/>
                  <a:pt x="9185" y="25967"/>
                </a:cubicBezTo>
                <a:cubicBezTo>
                  <a:pt x="10076" y="26408"/>
                  <a:pt x="11049" y="26614"/>
                  <a:pt x="12016" y="26614"/>
                </a:cubicBezTo>
                <a:cubicBezTo>
                  <a:pt x="15412" y="26614"/>
                  <a:pt x="18738" y="24076"/>
                  <a:pt x="18222" y="20287"/>
                </a:cubicBezTo>
                <a:cubicBezTo>
                  <a:pt x="17776" y="17183"/>
                  <a:pt x="15311" y="16175"/>
                  <a:pt x="12425" y="16175"/>
                </a:cubicBezTo>
                <a:cubicBezTo>
                  <a:pt x="9344" y="16175"/>
                  <a:pt x="5784" y="17323"/>
                  <a:pt x="3689" y="18295"/>
                </a:cubicBezTo>
                <a:cubicBezTo>
                  <a:pt x="3209" y="14127"/>
                  <a:pt x="3025" y="9885"/>
                  <a:pt x="3099" y="5680"/>
                </a:cubicBezTo>
                <a:cubicBezTo>
                  <a:pt x="3136" y="4647"/>
                  <a:pt x="2951" y="3024"/>
                  <a:pt x="3578" y="2102"/>
                </a:cubicBezTo>
                <a:cubicBezTo>
                  <a:pt x="4113" y="1299"/>
                  <a:pt x="5153" y="1215"/>
                  <a:pt x="6120" y="1215"/>
                </a:cubicBezTo>
                <a:cubicBezTo>
                  <a:pt x="6378" y="1215"/>
                  <a:pt x="6631" y="1221"/>
                  <a:pt x="6868" y="1221"/>
                </a:cubicBezTo>
                <a:cubicBezTo>
                  <a:pt x="6967" y="1221"/>
                  <a:pt x="7064" y="1220"/>
                  <a:pt x="7156" y="1217"/>
                </a:cubicBezTo>
                <a:lnTo>
                  <a:pt x="14201" y="996"/>
                </a:lnTo>
                <a:cubicBezTo>
                  <a:pt x="15756" y="968"/>
                  <a:pt x="17561" y="710"/>
                  <a:pt x="19223" y="710"/>
                </a:cubicBezTo>
                <a:close/>
                <a:moveTo>
                  <a:pt x="20841" y="1"/>
                </a:moveTo>
                <a:cubicBezTo>
                  <a:pt x="20452" y="1"/>
                  <a:pt x="20022" y="21"/>
                  <a:pt x="19549" y="37"/>
                </a:cubicBezTo>
                <a:lnTo>
                  <a:pt x="9627" y="295"/>
                </a:lnTo>
                <a:cubicBezTo>
                  <a:pt x="9573" y="296"/>
                  <a:pt x="9516" y="296"/>
                  <a:pt x="9458" y="296"/>
                </a:cubicBezTo>
                <a:cubicBezTo>
                  <a:pt x="8731" y="296"/>
                  <a:pt x="7762" y="212"/>
                  <a:pt x="6782" y="212"/>
                </a:cubicBezTo>
                <a:cubicBezTo>
                  <a:pt x="5368" y="212"/>
                  <a:pt x="3932" y="389"/>
                  <a:pt x="3172" y="1254"/>
                </a:cubicBezTo>
                <a:cubicBezTo>
                  <a:pt x="1697" y="2840"/>
                  <a:pt x="2250" y="6233"/>
                  <a:pt x="2250" y="8151"/>
                </a:cubicBezTo>
                <a:cubicBezTo>
                  <a:pt x="2250" y="11766"/>
                  <a:pt x="2472" y="15344"/>
                  <a:pt x="2914" y="18922"/>
                </a:cubicBezTo>
                <a:cubicBezTo>
                  <a:pt x="2914" y="19146"/>
                  <a:pt x="3105" y="19306"/>
                  <a:pt x="3326" y="19306"/>
                </a:cubicBezTo>
                <a:cubicBezTo>
                  <a:pt x="3396" y="19306"/>
                  <a:pt x="3470" y="19289"/>
                  <a:pt x="3541" y="19254"/>
                </a:cubicBezTo>
                <a:cubicBezTo>
                  <a:pt x="5421" y="18292"/>
                  <a:pt x="9115" y="16890"/>
                  <a:pt x="12243" y="16890"/>
                </a:cubicBezTo>
                <a:cubicBezTo>
                  <a:pt x="14392" y="16890"/>
                  <a:pt x="16274" y="17552"/>
                  <a:pt x="17115" y="19475"/>
                </a:cubicBezTo>
                <a:cubicBezTo>
                  <a:pt x="18148" y="21836"/>
                  <a:pt x="16525" y="24565"/>
                  <a:pt x="14201" y="25450"/>
                </a:cubicBezTo>
                <a:cubicBezTo>
                  <a:pt x="13529" y="25702"/>
                  <a:pt x="12860" y="25820"/>
                  <a:pt x="12207" y="25820"/>
                </a:cubicBezTo>
                <a:cubicBezTo>
                  <a:pt x="10565" y="25820"/>
                  <a:pt x="9023" y="25078"/>
                  <a:pt x="7783" y="23864"/>
                </a:cubicBezTo>
                <a:cubicBezTo>
                  <a:pt x="6793" y="22893"/>
                  <a:pt x="5662" y="22329"/>
                  <a:pt x="4546" y="22329"/>
                </a:cubicBezTo>
                <a:cubicBezTo>
                  <a:pt x="3459" y="22329"/>
                  <a:pt x="2386" y="22866"/>
                  <a:pt x="1476" y="24086"/>
                </a:cubicBezTo>
                <a:cubicBezTo>
                  <a:pt x="74" y="26078"/>
                  <a:pt x="0" y="28770"/>
                  <a:pt x="1365" y="30836"/>
                </a:cubicBezTo>
                <a:cubicBezTo>
                  <a:pt x="3497" y="34279"/>
                  <a:pt x="7978" y="35580"/>
                  <a:pt x="12345" y="35580"/>
                </a:cubicBezTo>
                <a:cubicBezTo>
                  <a:pt x="14854" y="35580"/>
                  <a:pt x="17326" y="35150"/>
                  <a:pt x="19291" y="34450"/>
                </a:cubicBezTo>
                <a:cubicBezTo>
                  <a:pt x="25525" y="32237"/>
                  <a:pt x="28181" y="24270"/>
                  <a:pt x="26668" y="18184"/>
                </a:cubicBezTo>
                <a:cubicBezTo>
                  <a:pt x="25783" y="14717"/>
                  <a:pt x="23054" y="12319"/>
                  <a:pt x="19734" y="11213"/>
                </a:cubicBezTo>
                <a:cubicBezTo>
                  <a:pt x="17842" y="10615"/>
                  <a:pt x="15860" y="10316"/>
                  <a:pt x="13869" y="10316"/>
                </a:cubicBezTo>
                <a:cubicBezTo>
                  <a:pt x="13648" y="10316"/>
                  <a:pt x="13427" y="10320"/>
                  <a:pt x="13205" y="10328"/>
                </a:cubicBezTo>
                <a:cubicBezTo>
                  <a:pt x="12775" y="10328"/>
                  <a:pt x="10939" y="10640"/>
                  <a:pt x="9988" y="10640"/>
                </a:cubicBezTo>
                <a:cubicBezTo>
                  <a:pt x="9716" y="10640"/>
                  <a:pt x="9517" y="10614"/>
                  <a:pt x="9443" y="10549"/>
                </a:cubicBezTo>
                <a:cubicBezTo>
                  <a:pt x="8927" y="10069"/>
                  <a:pt x="9295" y="8299"/>
                  <a:pt x="9443" y="7450"/>
                </a:cubicBezTo>
                <a:cubicBezTo>
                  <a:pt x="12357" y="8151"/>
                  <a:pt x="15345" y="8594"/>
                  <a:pt x="18369" y="8741"/>
                </a:cubicBezTo>
                <a:cubicBezTo>
                  <a:pt x="18776" y="8767"/>
                  <a:pt x="19193" y="8791"/>
                  <a:pt x="19606" y="8791"/>
                </a:cubicBezTo>
                <a:cubicBezTo>
                  <a:pt x="20956" y="8791"/>
                  <a:pt x="22272" y="8537"/>
                  <a:pt x="23090" y="7266"/>
                </a:cubicBezTo>
                <a:cubicBezTo>
                  <a:pt x="24013" y="5864"/>
                  <a:pt x="23865" y="3799"/>
                  <a:pt x="23570" y="2213"/>
                </a:cubicBezTo>
                <a:cubicBezTo>
                  <a:pt x="23191" y="289"/>
                  <a:pt x="22306" y="1"/>
                  <a:pt x="20841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1" name="Google Shape;2141;p72"/>
          <p:cNvGrpSpPr/>
          <p:nvPr/>
        </p:nvGrpSpPr>
        <p:grpSpPr>
          <a:xfrm>
            <a:off x="6189101" y="3140341"/>
            <a:ext cx="512419" cy="616139"/>
            <a:chOff x="5998697" y="2997459"/>
            <a:chExt cx="548158" cy="659043"/>
          </a:xfrm>
        </p:grpSpPr>
        <p:sp>
          <p:nvSpPr>
            <p:cNvPr id="2142" name="Google Shape;2142;p72"/>
            <p:cNvSpPr/>
            <p:nvPr/>
          </p:nvSpPr>
          <p:spPr>
            <a:xfrm>
              <a:off x="5998697" y="2997459"/>
              <a:ext cx="548158" cy="659043"/>
            </a:xfrm>
            <a:custGeom>
              <a:avLst/>
              <a:gdLst/>
              <a:ahLst/>
              <a:cxnLst/>
              <a:rect l="l" t="t" r="r" b="b"/>
              <a:pathLst>
                <a:path w="31243" h="37563" extrusionOk="0">
                  <a:moveTo>
                    <a:pt x="16204" y="807"/>
                  </a:moveTo>
                  <a:cubicBezTo>
                    <a:pt x="19896" y="807"/>
                    <a:pt x="23663" y="2540"/>
                    <a:pt x="25451" y="5939"/>
                  </a:cubicBezTo>
                  <a:cubicBezTo>
                    <a:pt x="27333" y="9407"/>
                    <a:pt x="26300" y="13870"/>
                    <a:pt x="22870" y="15935"/>
                  </a:cubicBezTo>
                  <a:lnTo>
                    <a:pt x="22796" y="15935"/>
                  </a:lnTo>
                  <a:cubicBezTo>
                    <a:pt x="22773" y="15932"/>
                    <a:pt x="22751" y="15931"/>
                    <a:pt x="22730" y="15931"/>
                  </a:cubicBezTo>
                  <a:cubicBezTo>
                    <a:pt x="22246" y="15931"/>
                    <a:pt x="22301" y="16711"/>
                    <a:pt x="22796" y="16747"/>
                  </a:cubicBezTo>
                  <a:cubicBezTo>
                    <a:pt x="27997" y="17337"/>
                    <a:pt x="31021" y="22980"/>
                    <a:pt x="29620" y="27812"/>
                  </a:cubicBezTo>
                  <a:cubicBezTo>
                    <a:pt x="28107" y="32939"/>
                    <a:pt x="23091" y="36075"/>
                    <a:pt x="18038" y="36554"/>
                  </a:cubicBezTo>
                  <a:cubicBezTo>
                    <a:pt x="17238" y="36640"/>
                    <a:pt x="16383" y="36688"/>
                    <a:pt x="15500" y="36688"/>
                  </a:cubicBezTo>
                  <a:cubicBezTo>
                    <a:pt x="11048" y="36688"/>
                    <a:pt x="5893" y="35465"/>
                    <a:pt x="3615" y="31648"/>
                  </a:cubicBezTo>
                  <a:cubicBezTo>
                    <a:pt x="628" y="26558"/>
                    <a:pt x="3173" y="20730"/>
                    <a:pt x="7415" y="17300"/>
                  </a:cubicBezTo>
                  <a:cubicBezTo>
                    <a:pt x="7450" y="17324"/>
                    <a:pt x="7487" y="17334"/>
                    <a:pt x="7524" y="17334"/>
                  </a:cubicBezTo>
                  <a:cubicBezTo>
                    <a:pt x="7717" y="17334"/>
                    <a:pt x="7896" y="17049"/>
                    <a:pt x="7710" y="16894"/>
                  </a:cubicBezTo>
                  <a:cubicBezTo>
                    <a:pt x="4464" y="14386"/>
                    <a:pt x="3062" y="10107"/>
                    <a:pt x="5054" y="6345"/>
                  </a:cubicBezTo>
                  <a:cubicBezTo>
                    <a:pt x="7046" y="2693"/>
                    <a:pt x="11915" y="886"/>
                    <a:pt x="15861" y="812"/>
                  </a:cubicBezTo>
                  <a:cubicBezTo>
                    <a:pt x="15975" y="809"/>
                    <a:pt x="16090" y="807"/>
                    <a:pt x="16204" y="807"/>
                  </a:cubicBezTo>
                  <a:close/>
                  <a:moveTo>
                    <a:pt x="16193" y="1"/>
                  </a:moveTo>
                  <a:cubicBezTo>
                    <a:pt x="11656" y="1"/>
                    <a:pt x="6050" y="2177"/>
                    <a:pt x="4058" y="6566"/>
                  </a:cubicBezTo>
                  <a:cubicBezTo>
                    <a:pt x="2398" y="10255"/>
                    <a:pt x="3579" y="14644"/>
                    <a:pt x="6898" y="17005"/>
                  </a:cubicBezTo>
                  <a:cubicBezTo>
                    <a:pt x="2435" y="20251"/>
                    <a:pt x="1" y="26079"/>
                    <a:pt x="2472" y="31316"/>
                  </a:cubicBezTo>
                  <a:cubicBezTo>
                    <a:pt x="4665" y="35940"/>
                    <a:pt x="10264" y="37563"/>
                    <a:pt x="15307" y="37563"/>
                  </a:cubicBezTo>
                  <a:cubicBezTo>
                    <a:pt x="16540" y="37563"/>
                    <a:pt x="17740" y="37466"/>
                    <a:pt x="18849" y="37292"/>
                  </a:cubicBezTo>
                  <a:cubicBezTo>
                    <a:pt x="24529" y="36407"/>
                    <a:pt x="30099" y="32312"/>
                    <a:pt x="30763" y="26263"/>
                  </a:cubicBezTo>
                  <a:cubicBezTo>
                    <a:pt x="31242" y="21763"/>
                    <a:pt x="28292" y="17300"/>
                    <a:pt x="23976" y="16193"/>
                  </a:cubicBezTo>
                  <a:cubicBezTo>
                    <a:pt x="26927" y="13907"/>
                    <a:pt x="27960" y="9923"/>
                    <a:pt x="26558" y="6456"/>
                  </a:cubicBezTo>
                  <a:cubicBezTo>
                    <a:pt x="24861" y="2362"/>
                    <a:pt x="20509" y="1"/>
                    <a:pt x="16193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2"/>
            <p:cNvSpPr/>
            <p:nvPr/>
          </p:nvSpPr>
          <p:spPr>
            <a:xfrm>
              <a:off x="6187032" y="3354601"/>
              <a:ext cx="179924" cy="160765"/>
            </a:xfrm>
            <a:custGeom>
              <a:avLst/>
              <a:gdLst/>
              <a:ahLst/>
              <a:cxnLst/>
              <a:rect l="l" t="t" r="r" b="b"/>
              <a:pathLst>
                <a:path w="10255" h="9163" extrusionOk="0">
                  <a:moveTo>
                    <a:pt x="5437" y="798"/>
                  </a:moveTo>
                  <a:cubicBezTo>
                    <a:pt x="7054" y="798"/>
                    <a:pt x="8479" y="1866"/>
                    <a:pt x="8890" y="3474"/>
                  </a:cubicBezTo>
                  <a:cubicBezTo>
                    <a:pt x="9369" y="5502"/>
                    <a:pt x="7967" y="7679"/>
                    <a:pt x="5976" y="8195"/>
                  </a:cubicBezTo>
                  <a:cubicBezTo>
                    <a:pt x="5601" y="8307"/>
                    <a:pt x="5224" y="8360"/>
                    <a:pt x="4853" y="8360"/>
                  </a:cubicBezTo>
                  <a:cubicBezTo>
                    <a:pt x="3147" y="8360"/>
                    <a:pt x="1585" y="7230"/>
                    <a:pt x="1070" y="5502"/>
                  </a:cubicBezTo>
                  <a:cubicBezTo>
                    <a:pt x="406" y="2994"/>
                    <a:pt x="2435" y="966"/>
                    <a:pt x="4832" y="966"/>
                  </a:cubicBezTo>
                  <a:cubicBezTo>
                    <a:pt x="4943" y="966"/>
                    <a:pt x="5017" y="892"/>
                    <a:pt x="5054" y="818"/>
                  </a:cubicBezTo>
                  <a:cubicBezTo>
                    <a:pt x="5182" y="805"/>
                    <a:pt x="5311" y="798"/>
                    <a:pt x="5437" y="798"/>
                  </a:cubicBezTo>
                  <a:close/>
                  <a:moveTo>
                    <a:pt x="5503" y="0"/>
                  </a:moveTo>
                  <a:cubicBezTo>
                    <a:pt x="5086" y="0"/>
                    <a:pt x="4662" y="62"/>
                    <a:pt x="4242" y="191"/>
                  </a:cubicBezTo>
                  <a:cubicBezTo>
                    <a:pt x="4095" y="228"/>
                    <a:pt x="3984" y="338"/>
                    <a:pt x="3984" y="486"/>
                  </a:cubicBezTo>
                  <a:cubicBezTo>
                    <a:pt x="1697" y="670"/>
                    <a:pt x="0" y="2662"/>
                    <a:pt x="185" y="4912"/>
                  </a:cubicBezTo>
                  <a:cubicBezTo>
                    <a:pt x="421" y="7348"/>
                    <a:pt x="2488" y="9163"/>
                    <a:pt x="4849" y="9163"/>
                  </a:cubicBezTo>
                  <a:cubicBezTo>
                    <a:pt x="5063" y="9163"/>
                    <a:pt x="5279" y="9148"/>
                    <a:pt x="5496" y="9117"/>
                  </a:cubicBezTo>
                  <a:cubicBezTo>
                    <a:pt x="8189" y="8785"/>
                    <a:pt x="10254" y="6093"/>
                    <a:pt x="9701" y="3400"/>
                  </a:cubicBezTo>
                  <a:cubicBezTo>
                    <a:pt x="9275" y="1361"/>
                    <a:pt x="7469" y="0"/>
                    <a:pt x="550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2"/>
            <p:cNvSpPr/>
            <p:nvPr/>
          </p:nvSpPr>
          <p:spPr>
            <a:xfrm>
              <a:off x="6200612" y="3117524"/>
              <a:ext cx="124920" cy="107849"/>
            </a:xfrm>
            <a:custGeom>
              <a:avLst/>
              <a:gdLst/>
              <a:ahLst/>
              <a:cxnLst/>
              <a:rect l="l" t="t" r="r" b="b"/>
              <a:pathLst>
                <a:path w="7120" h="6147" extrusionOk="0">
                  <a:moveTo>
                    <a:pt x="4056" y="708"/>
                  </a:moveTo>
                  <a:cubicBezTo>
                    <a:pt x="4957" y="708"/>
                    <a:pt x="5843" y="1478"/>
                    <a:pt x="5939" y="2564"/>
                  </a:cubicBezTo>
                  <a:cubicBezTo>
                    <a:pt x="5976" y="3891"/>
                    <a:pt x="5091" y="5072"/>
                    <a:pt x="3800" y="5404"/>
                  </a:cubicBezTo>
                  <a:cubicBezTo>
                    <a:pt x="3645" y="5434"/>
                    <a:pt x="3489" y="5449"/>
                    <a:pt x="3335" y="5449"/>
                  </a:cubicBezTo>
                  <a:cubicBezTo>
                    <a:pt x="2176" y="5449"/>
                    <a:pt x="1114" y="4621"/>
                    <a:pt x="886" y="3449"/>
                  </a:cubicBezTo>
                  <a:cubicBezTo>
                    <a:pt x="702" y="2379"/>
                    <a:pt x="1255" y="1346"/>
                    <a:pt x="2288" y="978"/>
                  </a:cubicBezTo>
                  <a:lnTo>
                    <a:pt x="2288" y="978"/>
                  </a:lnTo>
                  <a:lnTo>
                    <a:pt x="2214" y="1051"/>
                  </a:lnTo>
                  <a:cubicBezTo>
                    <a:pt x="2077" y="1270"/>
                    <a:pt x="2305" y="1529"/>
                    <a:pt x="2522" y="1529"/>
                  </a:cubicBezTo>
                  <a:cubicBezTo>
                    <a:pt x="2598" y="1529"/>
                    <a:pt x="2673" y="1497"/>
                    <a:pt x="2730" y="1420"/>
                  </a:cubicBezTo>
                  <a:cubicBezTo>
                    <a:pt x="3100" y="923"/>
                    <a:pt x="3580" y="708"/>
                    <a:pt x="4056" y="708"/>
                  </a:cubicBezTo>
                  <a:close/>
                  <a:moveTo>
                    <a:pt x="4117" y="1"/>
                  </a:moveTo>
                  <a:cubicBezTo>
                    <a:pt x="3709" y="1"/>
                    <a:pt x="3295" y="101"/>
                    <a:pt x="2915" y="314"/>
                  </a:cubicBezTo>
                  <a:cubicBezTo>
                    <a:pt x="1255" y="350"/>
                    <a:pt x="1" y="1826"/>
                    <a:pt x="185" y="3486"/>
                  </a:cubicBezTo>
                  <a:cubicBezTo>
                    <a:pt x="459" y="5067"/>
                    <a:pt x="1835" y="6147"/>
                    <a:pt x="3344" y="6147"/>
                  </a:cubicBezTo>
                  <a:cubicBezTo>
                    <a:pt x="3665" y="6147"/>
                    <a:pt x="3992" y="6098"/>
                    <a:pt x="4316" y="5994"/>
                  </a:cubicBezTo>
                  <a:cubicBezTo>
                    <a:pt x="6198" y="5367"/>
                    <a:pt x="7120" y="3264"/>
                    <a:pt x="6345" y="1457"/>
                  </a:cubicBezTo>
                  <a:cubicBezTo>
                    <a:pt x="5960" y="532"/>
                    <a:pt x="5055" y="1"/>
                    <a:pt x="4117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5" name="Google Shape;2145;p72"/>
          <p:cNvSpPr/>
          <p:nvPr/>
        </p:nvSpPr>
        <p:spPr>
          <a:xfrm>
            <a:off x="5449854" y="3188483"/>
            <a:ext cx="410817" cy="567969"/>
          </a:xfrm>
          <a:custGeom>
            <a:avLst/>
            <a:gdLst/>
            <a:ahLst/>
            <a:cxnLst/>
            <a:rect l="l" t="t" r="r" b="b"/>
            <a:pathLst>
              <a:path w="25046" h="34627" extrusionOk="0">
                <a:moveTo>
                  <a:pt x="7068" y="1062"/>
                </a:moveTo>
                <a:cubicBezTo>
                  <a:pt x="7353" y="1062"/>
                  <a:pt x="7642" y="1066"/>
                  <a:pt x="7930" y="1070"/>
                </a:cubicBezTo>
                <a:cubicBezTo>
                  <a:pt x="8350" y="1074"/>
                  <a:pt x="8776" y="1075"/>
                  <a:pt x="9206" y="1075"/>
                </a:cubicBezTo>
                <a:cubicBezTo>
                  <a:pt x="9611" y="1075"/>
                  <a:pt x="10019" y="1074"/>
                  <a:pt x="10431" y="1074"/>
                </a:cubicBezTo>
                <a:cubicBezTo>
                  <a:pt x="13629" y="1074"/>
                  <a:pt x="17004" y="1126"/>
                  <a:pt x="19918" y="2029"/>
                </a:cubicBezTo>
                <a:cubicBezTo>
                  <a:pt x="21799" y="2620"/>
                  <a:pt x="23459" y="3394"/>
                  <a:pt x="23238" y="5976"/>
                </a:cubicBezTo>
                <a:cubicBezTo>
                  <a:pt x="23164" y="6935"/>
                  <a:pt x="22611" y="8005"/>
                  <a:pt x="22316" y="8890"/>
                </a:cubicBezTo>
                <a:cubicBezTo>
                  <a:pt x="21689" y="10808"/>
                  <a:pt x="21062" y="12689"/>
                  <a:pt x="20398" y="14533"/>
                </a:cubicBezTo>
                <a:cubicBezTo>
                  <a:pt x="18996" y="18406"/>
                  <a:pt x="17521" y="22242"/>
                  <a:pt x="15935" y="26005"/>
                </a:cubicBezTo>
                <a:cubicBezTo>
                  <a:pt x="15197" y="27738"/>
                  <a:pt x="14533" y="29693"/>
                  <a:pt x="13500" y="31279"/>
                </a:cubicBezTo>
                <a:cubicBezTo>
                  <a:pt x="12644" y="32621"/>
                  <a:pt x="10352" y="33830"/>
                  <a:pt x="8385" y="33830"/>
                </a:cubicBezTo>
                <a:cubicBezTo>
                  <a:pt x="7810" y="33830"/>
                  <a:pt x="7263" y="33726"/>
                  <a:pt x="6787" y="33492"/>
                </a:cubicBezTo>
                <a:cubicBezTo>
                  <a:pt x="4721" y="32497"/>
                  <a:pt x="8041" y="27370"/>
                  <a:pt x="8631" y="26152"/>
                </a:cubicBezTo>
                <a:cubicBezTo>
                  <a:pt x="9295" y="24677"/>
                  <a:pt x="9959" y="23201"/>
                  <a:pt x="10623" y="21726"/>
                </a:cubicBezTo>
                <a:cubicBezTo>
                  <a:pt x="12320" y="17853"/>
                  <a:pt x="13906" y="13906"/>
                  <a:pt x="15344" y="9923"/>
                </a:cubicBezTo>
                <a:cubicBezTo>
                  <a:pt x="15381" y="9812"/>
                  <a:pt x="15344" y="9665"/>
                  <a:pt x="15271" y="9554"/>
                </a:cubicBezTo>
                <a:cubicBezTo>
                  <a:pt x="15344" y="9517"/>
                  <a:pt x="15455" y="9480"/>
                  <a:pt x="15529" y="9406"/>
                </a:cubicBezTo>
                <a:cubicBezTo>
                  <a:pt x="15818" y="9246"/>
                  <a:pt x="15660" y="8862"/>
                  <a:pt x="15371" y="8862"/>
                </a:cubicBezTo>
                <a:cubicBezTo>
                  <a:pt x="15328" y="8862"/>
                  <a:pt x="15282" y="8871"/>
                  <a:pt x="15234" y="8890"/>
                </a:cubicBezTo>
                <a:cubicBezTo>
                  <a:pt x="13426" y="9923"/>
                  <a:pt x="11471" y="10624"/>
                  <a:pt x="9443" y="10992"/>
                </a:cubicBezTo>
                <a:cubicBezTo>
                  <a:pt x="8519" y="11152"/>
                  <a:pt x="7323" y="11321"/>
                  <a:pt x="6136" y="11321"/>
                </a:cubicBezTo>
                <a:cubicBezTo>
                  <a:pt x="4858" y="11321"/>
                  <a:pt x="3592" y="11125"/>
                  <a:pt x="2693" y="10513"/>
                </a:cubicBezTo>
                <a:cubicBezTo>
                  <a:pt x="959" y="9333"/>
                  <a:pt x="1328" y="5976"/>
                  <a:pt x="1807" y="4169"/>
                </a:cubicBezTo>
                <a:cubicBezTo>
                  <a:pt x="2499" y="1337"/>
                  <a:pt x="4690" y="1062"/>
                  <a:pt x="7068" y="1062"/>
                </a:cubicBezTo>
                <a:close/>
                <a:moveTo>
                  <a:pt x="7125" y="239"/>
                </a:moveTo>
                <a:cubicBezTo>
                  <a:pt x="4466" y="239"/>
                  <a:pt x="1963" y="564"/>
                  <a:pt x="1107" y="3652"/>
                </a:cubicBezTo>
                <a:cubicBezTo>
                  <a:pt x="295" y="6419"/>
                  <a:pt x="0" y="10697"/>
                  <a:pt x="3394" y="11693"/>
                </a:cubicBezTo>
                <a:cubicBezTo>
                  <a:pt x="4419" y="12003"/>
                  <a:pt x="5500" y="12143"/>
                  <a:pt x="6597" y="12143"/>
                </a:cubicBezTo>
                <a:cubicBezTo>
                  <a:pt x="9289" y="12143"/>
                  <a:pt x="12079" y="11302"/>
                  <a:pt x="14385" y="10070"/>
                </a:cubicBezTo>
                <a:lnTo>
                  <a:pt x="14385" y="10070"/>
                </a:lnTo>
                <a:cubicBezTo>
                  <a:pt x="12652" y="14755"/>
                  <a:pt x="10807" y="19402"/>
                  <a:pt x="8742" y="23939"/>
                </a:cubicBezTo>
                <a:cubicBezTo>
                  <a:pt x="7783" y="26005"/>
                  <a:pt x="6824" y="28033"/>
                  <a:pt x="5828" y="30062"/>
                </a:cubicBezTo>
                <a:cubicBezTo>
                  <a:pt x="5312" y="31095"/>
                  <a:pt x="4537" y="32312"/>
                  <a:pt x="5275" y="33456"/>
                </a:cubicBezTo>
                <a:cubicBezTo>
                  <a:pt x="5822" y="34308"/>
                  <a:pt x="6929" y="34626"/>
                  <a:pt x="8151" y="34626"/>
                </a:cubicBezTo>
                <a:cubicBezTo>
                  <a:pt x="9892" y="34626"/>
                  <a:pt x="11867" y="33980"/>
                  <a:pt x="12799" y="33308"/>
                </a:cubicBezTo>
                <a:cubicBezTo>
                  <a:pt x="13943" y="32497"/>
                  <a:pt x="14570" y="31169"/>
                  <a:pt x="15123" y="29915"/>
                </a:cubicBezTo>
                <a:cubicBezTo>
                  <a:pt x="16156" y="27628"/>
                  <a:pt x="17152" y="25267"/>
                  <a:pt x="18074" y="22943"/>
                </a:cubicBezTo>
                <a:cubicBezTo>
                  <a:pt x="19881" y="18406"/>
                  <a:pt x="21578" y="13833"/>
                  <a:pt x="23090" y="9185"/>
                </a:cubicBezTo>
                <a:cubicBezTo>
                  <a:pt x="24160" y="5902"/>
                  <a:pt x="25045" y="3357"/>
                  <a:pt x="21394" y="1697"/>
                </a:cubicBezTo>
                <a:cubicBezTo>
                  <a:pt x="17668" y="1"/>
                  <a:pt x="12799" y="333"/>
                  <a:pt x="8779" y="259"/>
                </a:cubicBezTo>
                <a:cubicBezTo>
                  <a:pt x="8230" y="253"/>
                  <a:pt x="7674" y="239"/>
                  <a:pt x="7125" y="239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72"/>
          <p:cNvSpPr/>
          <p:nvPr/>
        </p:nvSpPr>
        <p:spPr>
          <a:xfrm>
            <a:off x="1494690" y="3164208"/>
            <a:ext cx="435683" cy="591884"/>
          </a:xfrm>
          <a:custGeom>
            <a:avLst/>
            <a:gdLst/>
            <a:ahLst/>
            <a:cxnLst/>
            <a:rect l="l" t="t" r="r" b="b"/>
            <a:pathLst>
              <a:path w="26562" h="36085" extrusionOk="0">
                <a:moveTo>
                  <a:pt x="14631" y="821"/>
                </a:moveTo>
                <a:cubicBezTo>
                  <a:pt x="15897" y="821"/>
                  <a:pt x="17133" y="960"/>
                  <a:pt x="18262" y="1222"/>
                </a:cubicBezTo>
                <a:cubicBezTo>
                  <a:pt x="24348" y="2661"/>
                  <a:pt x="26230" y="9706"/>
                  <a:pt x="24127" y="15018"/>
                </a:cubicBezTo>
                <a:cubicBezTo>
                  <a:pt x="21877" y="20772"/>
                  <a:pt x="16603" y="24239"/>
                  <a:pt x="11512" y="27300"/>
                </a:cubicBezTo>
                <a:cubicBezTo>
                  <a:pt x="11217" y="27485"/>
                  <a:pt x="11254" y="27964"/>
                  <a:pt x="11623" y="28075"/>
                </a:cubicBezTo>
                <a:cubicBezTo>
                  <a:pt x="11590" y="28207"/>
                  <a:pt x="11734" y="28339"/>
                  <a:pt x="11870" y="28339"/>
                </a:cubicBezTo>
                <a:cubicBezTo>
                  <a:pt x="11887" y="28339"/>
                  <a:pt x="11903" y="28337"/>
                  <a:pt x="11918" y="28333"/>
                </a:cubicBezTo>
                <a:cubicBezTo>
                  <a:pt x="13836" y="27927"/>
                  <a:pt x="15754" y="27448"/>
                  <a:pt x="17635" y="26968"/>
                </a:cubicBezTo>
                <a:cubicBezTo>
                  <a:pt x="19072" y="26609"/>
                  <a:pt x="21231" y="25585"/>
                  <a:pt x="22885" y="25585"/>
                </a:cubicBezTo>
                <a:cubicBezTo>
                  <a:pt x="23099" y="25585"/>
                  <a:pt x="23305" y="25602"/>
                  <a:pt x="23500" y="25641"/>
                </a:cubicBezTo>
                <a:cubicBezTo>
                  <a:pt x="25787" y="26046"/>
                  <a:pt x="25344" y="29477"/>
                  <a:pt x="25123" y="31136"/>
                </a:cubicBezTo>
                <a:cubicBezTo>
                  <a:pt x="24717" y="33866"/>
                  <a:pt x="22910" y="35120"/>
                  <a:pt x="20291" y="35268"/>
                </a:cubicBezTo>
                <a:cubicBezTo>
                  <a:pt x="19631" y="35303"/>
                  <a:pt x="18966" y="35318"/>
                  <a:pt x="18297" y="35318"/>
                </a:cubicBezTo>
                <a:cubicBezTo>
                  <a:pt x="15525" y="35318"/>
                  <a:pt x="12690" y="35062"/>
                  <a:pt x="9926" y="34972"/>
                </a:cubicBezTo>
                <a:cubicBezTo>
                  <a:pt x="8340" y="34936"/>
                  <a:pt x="6422" y="34972"/>
                  <a:pt x="5021" y="34087"/>
                </a:cubicBezTo>
                <a:cubicBezTo>
                  <a:pt x="2734" y="32612"/>
                  <a:pt x="3545" y="29329"/>
                  <a:pt x="4652" y="27374"/>
                </a:cubicBezTo>
                <a:cubicBezTo>
                  <a:pt x="6422" y="24239"/>
                  <a:pt x="9631" y="22395"/>
                  <a:pt x="12619" y="20587"/>
                </a:cubicBezTo>
                <a:cubicBezTo>
                  <a:pt x="15016" y="19149"/>
                  <a:pt x="17894" y="17600"/>
                  <a:pt x="19332" y="15091"/>
                </a:cubicBezTo>
                <a:cubicBezTo>
                  <a:pt x="20328" y="13395"/>
                  <a:pt x="20328" y="11366"/>
                  <a:pt x="18816" y="9964"/>
                </a:cubicBezTo>
                <a:cubicBezTo>
                  <a:pt x="17944" y="9177"/>
                  <a:pt x="16924" y="8869"/>
                  <a:pt x="15871" y="8869"/>
                </a:cubicBezTo>
                <a:cubicBezTo>
                  <a:pt x="15098" y="8869"/>
                  <a:pt x="14306" y="9035"/>
                  <a:pt x="13541" y="9300"/>
                </a:cubicBezTo>
                <a:cubicBezTo>
                  <a:pt x="13541" y="9221"/>
                  <a:pt x="13484" y="9160"/>
                  <a:pt x="13410" y="9160"/>
                </a:cubicBezTo>
                <a:cubicBezTo>
                  <a:pt x="13382" y="9160"/>
                  <a:pt x="13351" y="9169"/>
                  <a:pt x="13320" y="9190"/>
                </a:cubicBezTo>
                <a:cubicBezTo>
                  <a:pt x="11070" y="10222"/>
                  <a:pt x="10037" y="11735"/>
                  <a:pt x="8414" y="13505"/>
                </a:cubicBezTo>
                <a:cubicBezTo>
                  <a:pt x="8045" y="14059"/>
                  <a:pt x="7455" y="14501"/>
                  <a:pt x="6828" y="14722"/>
                </a:cubicBezTo>
                <a:lnTo>
                  <a:pt x="4283" y="13800"/>
                </a:lnTo>
                <a:cubicBezTo>
                  <a:pt x="3656" y="13321"/>
                  <a:pt x="3139" y="12177"/>
                  <a:pt x="2955" y="11440"/>
                </a:cubicBezTo>
                <a:cubicBezTo>
                  <a:pt x="2623" y="10112"/>
                  <a:pt x="2697" y="8710"/>
                  <a:pt x="3139" y="7419"/>
                </a:cubicBezTo>
                <a:cubicBezTo>
                  <a:pt x="4655" y="2784"/>
                  <a:pt x="9858" y="821"/>
                  <a:pt x="14631" y="821"/>
                </a:cubicBezTo>
                <a:close/>
                <a:moveTo>
                  <a:pt x="14739" y="1"/>
                </a:moveTo>
                <a:cubicBezTo>
                  <a:pt x="7713" y="1"/>
                  <a:pt x="0" y="4496"/>
                  <a:pt x="2291" y="11882"/>
                </a:cubicBezTo>
                <a:cubicBezTo>
                  <a:pt x="2812" y="13617"/>
                  <a:pt x="4344" y="15483"/>
                  <a:pt x="6305" y="15483"/>
                </a:cubicBezTo>
                <a:cubicBezTo>
                  <a:pt x="6428" y="15483"/>
                  <a:pt x="6554" y="15475"/>
                  <a:pt x="6680" y="15460"/>
                </a:cubicBezTo>
                <a:cubicBezTo>
                  <a:pt x="7676" y="15313"/>
                  <a:pt x="8377" y="14686"/>
                  <a:pt x="9004" y="13948"/>
                </a:cubicBezTo>
                <a:cubicBezTo>
                  <a:pt x="10148" y="12583"/>
                  <a:pt x="11070" y="11329"/>
                  <a:pt x="12361" y="10259"/>
                </a:cubicBezTo>
                <a:cubicBezTo>
                  <a:pt x="12429" y="10305"/>
                  <a:pt x="12512" y="10336"/>
                  <a:pt x="12591" y="10336"/>
                </a:cubicBezTo>
                <a:cubicBezTo>
                  <a:pt x="12640" y="10336"/>
                  <a:pt x="12687" y="10324"/>
                  <a:pt x="12730" y="10296"/>
                </a:cubicBezTo>
                <a:cubicBezTo>
                  <a:pt x="13596" y="9920"/>
                  <a:pt x="14686" y="9631"/>
                  <a:pt x="15732" y="9631"/>
                </a:cubicBezTo>
                <a:cubicBezTo>
                  <a:pt x="17046" y="9631"/>
                  <a:pt x="18289" y="10088"/>
                  <a:pt x="18926" y="11403"/>
                </a:cubicBezTo>
                <a:cubicBezTo>
                  <a:pt x="20144" y="13911"/>
                  <a:pt x="17562" y="16235"/>
                  <a:pt x="15791" y="17526"/>
                </a:cubicBezTo>
                <a:cubicBezTo>
                  <a:pt x="13283" y="19407"/>
                  <a:pt x="10406" y="20735"/>
                  <a:pt x="7898" y="22616"/>
                </a:cubicBezTo>
                <a:cubicBezTo>
                  <a:pt x="5021" y="24792"/>
                  <a:pt x="447" y="30325"/>
                  <a:pt x="3693" y="34013"/>
                </a:cubicBezTo>
                <a:cubicBezTo>
                  <a:pt x="4947" y="35452"/>
                  <a:pt x="7086" y="35673"/>
                  <a:pt x="8857" y="35784"/>
                </a:cubicBezTo>
                <a:cubicBezTo>
                  <a:pt x="12139" y="35931"/>
                  <a:pt x="15459" y="36005"/>
                  <a:pt x="18742" y="36079"/>
                </a:cubicBezTo>
                <a:cubicBezTo>
                  <a:pt x="18926" y="36082"/>
                  <a:pt x="19112" y="36084"/>
                  <a:pt x="19300" y="36084"/>
                </a:cubicBezTo>
                <a:cubicBezTo>
                  <a:pt x="21215" y="36084"/>
                  <a:pt x="23260" y="35864"/>
                  <a:pt x="24570" y="34419"/>
                </a:cubicBezTo>
                <a:cubicBezTo>
                  <a:pt x="26008" y="32833"/>
                  <a:pt x="26119" y="30436"/>
                  <a:pt x="26045" y="28407"/>
                </a:cubicBezTo>
                <a:cubicBezTo>
                  <a:pt x="26009" y="26441"/>
                  <a:pt x="25246" y="24787"/>
                  <a:pt x="23118" y="24787"/>
                </a:cubicBezTo>
                <a:cubicBezTo>
                  <a:pt x="23050" y="24787"/>
                  <a:pt x="22981" y="24789"/>
                  <a:pt x="22910" y="24792"/>
                </a:cubicBezTo>
                <a:cubicBezTo>
                  <a:pt x="21361" y="24903"/>
                  <a:pt x="19775" y="25530"/>
                  <a:pt x="18299" y="25936"/>
                </a:cubicBezTo>
                <a:cubicBezTo>
                  <a:pt x="16418" y="26452"/>
                  <a:pt x="14574" y="26931"/>
                  <a:pt x="12730" y="27485"/>
                </a:cubicBezTo>
                <a:cubicBezTo>
                  <a:pt x="17340" y="24718"/>
                  <a:pt x="21988" y="21472"/>
                  <a:pt x="24385" y="16493"/>
                </a:cubicBezTo>
                <a:cubicBezTo>
                  <a:pt x="26562" y="11993"/>
                  <a:pt x="26414" y="6276"/>
                  <a:pt x="22615" y="2661"/>
                </a:cubicBezTo>
                <a:cubicBezTo>
                  <a:pt x="20697" y="844"/>
                  <a:pt x="17783" y="1"/>
                  <a:pt x="14739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72"/>
          <p:cNvSpPr/>
          <p:nvPr/>
        </p:nvSpPr>
        <p:spPr>
          <a:xfrm>
            <a:off x="3107540" y="3974756"/>
            <a:ext cx="445311" cy="628987"/>
          </a:xfrm>
          <a:custGeom>
            <a:avLst/>
            <a:gdLst/>
            <a:ahLst/>
            <a:cxnLst/>
            <a:rect l="l" t="t" r="r" b="b"/>
            <a:pathLst>
              <a:path w="27149" h="38347" extrusionOk="0">
                <a:moveTo>
                  <a:pt x="15271" y="12033"/>
                </a:moveTo>
                <a:lnTo>
                  <a:pt x="13722" y="17418"/>
                </a:lnTo>
                <a:cubicBezTo>
                  <a:pt x="13280" y="19078"/>
                  <a:pt x="12136" y="19889"/>
                  <a:pt x="10402" y="19963"/>
                </a:cubicBezTo>
                <a:cubicBezTo>
                  <a:pt x="9886" y="19963"/>
                  <a:pt x="9333" y="19963"/>
                  <a:pt x="8816" y="20000"/>
                </a:cubicBezTo>
                <a:cubicBezTo>
                  <a:pt x="10734" y="17160"/>
                  <a:pt x="12874" y="14504"/>
                  <a:pt x="15271" y="12033"/>
                </a:cubicBezTo>
                <a:close/>
                <a:moveTo>
                  <a:pt x="19590" y="1"/>
                </a:moveTo>
                <a:cubicBezTo>
                  <a:pt x="16150" y="1"/>
                  <a:pt x="11851" y="4839"/>
                  <a:pt x="10107" y="6832"/>
                </a:cubicBezTo>
                <a:cubicBezTo>
                  <a:pt x="7968" y="9230"/>
                  <a:pt x="5976" y="11775"/>
                  <a:pt x="4169" y="14430"/>
                </a:cubicBezTo>
                <a:cubicBezTo>
                  <a:pt x="2620" y="16607"/>
                  <a:pt x="1" y="19373"/>
                  <a:pt x="222" y="22250"/>
                </a:cubicBezTo>
                <a:cubicBezTo>
                  <a:pt x="552" y="27147"/>
                  <a:pt x="5745" y="27468"/>
                  <a:pt x="10078" y="27468"/>
                </a:cubicBezTo>
                <a:cubicBezTo>
                  <a:pt x="10732" y="27468"/>
                  <a:pt x="11366" y="27461"/>
                  <a:pt x="11962" y="27461"/>
                </a:cubicBezTo>
                <a:cubicBezTo>
                  <a:pt x="12710" y="27461"/>
                  <a:pt x="13396" y="27472"/>
                  <a:pt x="13980" y="27525"/>
                </a:cubicBezTo>
                <a:cubicBezTo>
                  <a:pt x="13943" y="27525"/>
                  <a:pt x="13870" y="27598"/>
                  <a:pt x="13870" y="27635"/>
                </a:cubicBezTo>
                <a:cubicBezTo>
                  <a:pt x="13353" y="30070"/>
                  <a:pt x="12357" y="33463"/>
                  <a:pt x="12837" y="35934"/>
                </a:cubicBezTo>
                <a:cubicBezTo>
                  <a:pt x="13259" y="38012"/>
                  <a:pt x="14939" y="38347"/>
                  <a:pt x="16719" y="38347"/>
                </a:cubicBezTo>
                <a:cubicBezTo>
                  <a:pt x="16961" y="38347"/>
                  <a:pt x="17205" y="38341"/>
                  <a:pt x="17448" y="38332"/>
                </a:cubicBezTo>
                <a:cubicBezTo>
                  <a:pt x="19107" y="38258"/>
                  <a:pt x="22169" y="38221"/>
                  <a:pt x="22943" y="36451"/>
                </a:cubicBezTo>
                <a:cubicBezTo>
                  <a:pt x="23939" y="34201"/>
                  <a:pt x="22759" y="30328"/>
                  <a:pt x="21911" y="28078"/>
                </a:cubicBezTo>
                <a:lnTo>
                  <a:pt x="21911" y="28078"/>
                </a:lnTo>
                <a:cubicBezTo>
                  <a:pt x="22775" y="28332"/>
                  <a:pt x="23726" y="28779"/>
                  <a:pt x="24621" y="28779"/>
                </a:cubicBezTo>
                <a:cubicBezTo>
                  <a:pt x="25024" y="28779"/>
                  <a:pt x="25417" y="28688"/>
                  <a:pt x="25784" y="28447"/>
                </a:cubicBezTo>
                <a:cubicBezTo>
                  <a:pt x="27148" y="27488"/>
                  <a:pt x="26706" y="24795"/>
                  <a:pt x="26632" y="23467"/>
                </a:cubicBezTo>
                <a:cubicBezTo>
                  <a:pt x="26521" y="22176"/>
                  <a:pt x="26595" y="20627"/>
                  <a:pt x="25009" y="20406"/>
                </a:cubicBezTo>
                <a:cubicBezTo>
                  <a:pt x="24749" y="20367"/>
                  <a:pt x="24482" y="20349"/>
                  <a:pt x="24210" y="20349"/>
                </a:cubicBezTo>
                <a:cubicBezTo>
                  <a:pt x="22666" y="20349"/>
                  <a:pt x="20967" y="20928"/>
                  <a:pt x="19587" y="21586"/>
                </a:cubicBezTo>
                <a:cubicBezTo>
                  <a:pt x="20878" y="18008"/>
                  <a:pt x="21874" y="14357"/>
                  <a:pt x="22612" y="10631"/>
                </a:cubicBezTo>
                <a:cubicBezTo>
                  <a:pt x="23128" y="7975"/>
                  <a:pt x="24161" y="4361"/>
                  <a:pt x="22612" y="1889"/>
                </a:cubicBezTo>
                <a:cubicBezTo>
                  <a:pt x="21783" y="536"/>
                  <a:pt x="20734" y="1"/>
                  <a:pt x="19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72"/>
          <p:cNvSpPr/>
          <p:nvPr/>
        </p:nvSpPr>
        <p:spPr>
          <a:xfrm>
            <a:off x="7053418" y="4049352"/>
            <a:ext cx="404764" cy="553502"/>
          </a:xfrm>
          <a:custGeom>
            <a:avLst/>
            <a:gdLst/>
            <a:ahLst/>
            <a:cxnLst/>
            <a:rect l="l" t="t" r="r" b="b"/>
            <a:pathLst>
              <a:path w="24677" h="33745" extrusionOk="0">
                <a:moveTo>
                  <a:pt x="10587" y="7153"/>
                </a:moveTo>
                <a:cubicBezTo>
                  <a:pt x="10648" y="7244"/>
                  <a:pt x="10758" y="7310"/>
                  <a:pt x="10857" y="7310"/>
                </a:cubicBezTo>
                <a:cubicBezTo>
                  <a:pt x="10878" y="7310"/>
                  <a:pt x="10899" y="7307"/>
                  <a:pt x="10919" y="7300"/>
                </a:cubicBezTo>
                <a:cubicBezTo>
                  <a:pt x="11137" y="7255"/>
                  <a:pt x="11354" y="7233"/>
                  <a:pt x="11568" y="7233"/>
                </a:cubicBezTo>
                <a:cubicBezTo>
                  <a:pt x="12910" y="7233"/>
                  <a:pt x="14120" y="8098"/>
                  <a:pt x="14534" y="9403"/>
                </a:cubicBezTo>
                <a:cubicBezTo>
                  <a:pt x="15050" y="11356"/>
                  <a:pt x="13024" y="13384"/>
                  <a:pt x="11144" y="13460"/>
                </a:cubicBezTo>
                <a:lnTo>
                  <a:pt x="11144" y="13460"/>
                </a:lnTo>
                <a:cubicBezTo>
                  <a:pt x="9352" y="13442"/>
                  <a:pt x="7894" y="11974"/>
                  <a:pt x="7894" y="10177"/>
                </a:cubicBezTo>
                <a:cubicBezTo>
                  <a:pt x="7968" y="8628"/>
                  <a:pt x="9185" y="7559"/>
                  <a:pt x="10587" y="7153"/>
                </a:cubicBezTo>
                <a:close/>
                <a:moveTo>
                  <a:pt x="11154" y="0"/>
                </a:moveTo>
                <a:cubicBezTo>
                  <a:pt x="10202" y="0"/>
                  <a:pt x="9243" y="120"/>
                  <a:pt x="8300" y="366"/>
                </a:cubicBezTo>
                <a:cubicBezTo>
                  <a:pt x="4279" y="1473"/>
                  <a:pt x="2066" y="4866"/>
                  <a:pt x="1034" y="8702"/>
                </a:cubicBezTo>
                <a:cubicBezTo>
                  <a:pt x="1" y="12575"/>
                  <a:pt x="148" y="17223"/>
                  <a:pt x="3542" y="19768"/>
                </a:cubicBezTo>
                <a:cubicBezTo>
                  <a:pt x="5231" y="21042"/>
                  <a:pt x="7131" y="21530"/>
                  <a:pt x="9074" y="21530"/>
                </a:cubicBezTo>
                <a:cubicBezTo>
                  <a:pt x="11799" y="21530"/>
                  <a:pt x="14609" y="20571"/>
                  <a:pt x="17042" y="19473"/>
                </a:cubicBezTo>
                <a:cubicBezTo>
                  <a:pt x="17115" y="19473"/>
                  <a:pt x="17152" y="19399"/>
                  <a:pt x="17189" y="19362"/>
                </a:cubicBezTo>
                <a:cubicBezTo>
                  <a:pt x="17263" y="19399"/>
                  <a:pt x="17337" y="19436"/>
                  <a:pt x="17411" y="19473"/>
                </a:cubicBezTo>
                <a:cubicBezTo>
                  <a:pt x="16697" y="22483"/>
                  <a:pt x="13998" y="23901"/>
                  <a:pt x="11182" y="23901"/>
                </a:cubicBezTo>
                <a:cubicBezTo>
                  <a:pt x="10651" y="23901"/>
                  <a:pt x="10117" y="23851"/>
                  <a:pt x="9591" y="23751"/>
                </a:cubicBezTo>
                <a:cubicBezTo>
                  <a:pt x="8165" y="23478"/>
                  <a:pt x="6465" y="22357"/>
                  <a:pt x="4901" y="22357"/>
                </a:cubicBezTo>
                <a:cubicBezTo>
                  <a:pt x="4563" y="22357"/>
                  <a:pt x="4232" y="22409"/>
                  <a:pt x="3911" y="22534"/>
                </a:cubicBezTo>
                <a:cubicBezTo>
                  <a:pt x="2509" y="23087"/>
                  <a:pt x="1919" y="25079"/>
                  <a:pt x="1513" y="26370"/>
                </a:cubicBezTo>
                <a:cubicBezTo>
                  <a:pt x="997" y="27993"/>
                  <a:pt x="185" y="30612"/>
                  <a:pt x="1476" y="32087"/>
                </a:cubicBezTo>
                <a:cubicBezTo>
                  <a:pt x="2435" y="33194"/>
                  <a:pt x="4243" y="33378"/>
                  <a:pt x="5570" y="33563"/>
                </a:cubicBezTo>
                <a:cubicBezTo>
                  <a:pt x="6417" y="33686"/>
                  <a:pt x="7270" y="33745"/>
                  <a:pt x="8122" y="33745"/>
                </a:cubicBezTo>
                <a:cubicBezTo>
                  <a:pt x="9311" y="33745"/>
                  <a:pt x="10496" y="33630"/>
                  <a:pt x="11656" y="33415"/>
                </a:cubicBezTo>
                <a:cubicBezTo>
                  <a:pt x="15603" y="32641"/>
                  <a:pt x="19882" y="30538"/>
                  <a:pt x="22169" y="27145"/>
                </a:cubicBezTo>
                <a:cubicBezTo>
                  <a:pt x="24566" y="23530"/>
                  <a:pt x="24677" y="17554"/>
                  <a:pt x="24087" y="13386"/>
                </a:cubicBezTo>
                <a:cubicBezTo>
                  <a:pt x="23534" y="9292"/>
                  <a:pt x="21689" y="5272"/>
                  <a:pt x="18406" y="2616"/>
                </a:cubicBezTo>
                <a:cubicBezTo>
                  <a:pt x="16350" y="911"/>
                  <a:pt x="13777" y="0"/>
                  <a:pt x="111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72"/>
          <p:cNvSpPr/>
          <p:nvPr/>
        </p:nvSpPr>
        <p:spPr>
          <a:xfrm>
            <a:off x="2266854" y="3991076"/>
            <a:ext cx="508231" cy="612092"/>
          </a:xfrm>
          <a:custGeom>
            <a:avLst/>
            <a:gdLst/>
            <a:ahLst/>
            <a:cxnLst/>
            <a:rect l="l" t="t" r="r" b="b"/>
            <a:pathLst>
              <a:path w="30985" h="37317" extrusionOk="0">
                <a:moveTo>
                  <a:pt x="17134" y="1"/>
                </a:moveTo>
                <a:cubicBezTo>
                  <a:pt x="13246" y="1"/>
                  <a:pt x="9571" y="1791"/>
                  <a:pt x="7193" y="4878"/>
                </a:cubicBezTo>
                <a:cubicBezTo>
                  <a:pt x="5165" y="7534"/>
                  <a:pt x="5792" y="10706"/>
                  <a:pt x="8558" y="12439"/>
                </a:cubicBezTo>
                <a:cubicBezTo>
                  <a:pt x="8558" y="12550"/>
                  <a:pt x="8595" y="12661"/>
                  <a:pt x="8706" y="12661"/>
                </a:cubicBezTo>
                <a:cubicBezTo>
                  <a:pt x="9121" y="12814"/>
                  <a:pt x="9523" y="12883"/>
                  <a:pt x="9915" y="12883"/>
                </a:cubicBezTo>
                <a:cubicBezTo>
                  <a:pt x="10847" y="12883"/>
                  <a:pt x="11722" y="12494"/>
                  <a:pt x="12579" y="11923"/>
                </a:cubicBezTo>
                <a:cubicBezTo>
                  <a:pt x="13132" y="11517"/>
                  <a:pt x="13685" y="11075"/>
                  <a:pt x="14202" y="10632"/>
                </a:cubicBezTo>
                <a:cubicBezTo>
                  <a:pt x="14890" y="10051"/>
                  <a:pt x="16521" y="9156"/>
                  <a:pt x="17774" y="9156"/>
                </a:cubicBezTo>
                <a:cubicBezTo>
                  <a:pt x="18669" y="9156"/>
                  <a:pt x="19372" y="9612"/>
                  <a:pt x="19402" y="10964"/>
                </a:cubicBezTo>
                <a:cubicBezTo>
                  <a:pt x="18185" y="14911"/>
                  <a:pt x="13021" y="12255"/>
                  <a:pt x="10550" y="14653"/>
                </a:cubicBezTo>
                <a:cubicBezTo>
                  <a:pt x="9001" y="16091"/>
                  <a:pt x="8964" y="18784"/>
                  <a:pt x="10587" y="20185"/>
                </a:cubicBezTo>
                <a:cubicBezTo>
                  <a:pt x="10637" y="20218"/>
                  <a:pt x="10694" y="20237"/>
                  <a:pt x="10752" y="20237"/>
                </a:cubicBezTo>
                <a:cubicBezTo>
                  <a:pt x="10823" y="20237"/>
                  <a:pt x="10895" y="20209"/>
                  <a:pt x="10956" y="20148"/>
                </a:cubicBezTo>
                <a:cubicBezTo>
                  <a:pt x="11601" y="20761"/>
                  <a:pt x="12400" y="20974"/>
                  <a:pt x="13283" y="20974"/>
                </a:cubicBezTo>
                <a:cubicBezTo>
                  <a:pt x="15313" y="20974"/>
                  <a:pt x="17785" y="19846"/>
                  <a:pt x="19845" y="19846"/>
                </a:cubicBezTo>
                <a:cubicBezTo>
                  <a:pt x="20884" y="19846"/>
                  <a:pt x="21818" y="20133"/>
                  <a:pt x="22538" y="20997"/>
                </a:cubicBezTo>
                <a:cubicBezTo>
                  <a:pt x="25530" y="24639"/>
                  <a:pt x="18830" y="27752"/>
                  <a:pt x="15840" y="27752"/>
                </a:cubicBezTo>
                <a:cubicBezTo>
                  <a:pt x="15771" y="27752"/>
                  <a:pt x="15705" y="27750"/>
                  <a:pt x="15640" y="27747"/>
                </a:cubicBezTo>
                <a:cubicBezTo>
                  <a:pt x="12542" y="27525"/>
                  <a:pt x="10734" y="24870"/>
                  <a:pt x="8411" y="23136"/>
                </a:cubicBezTo>
                <a:cubicBezTo>
                  <a:pt x="8350" y="23093"/>
                  <a:pt x="8289" y="23074"/>
                  <a:pt x="8230" y="23074"/>
                </a:cubicBezTo>
                <a:cubicBezTo>
                  <a:pt x="8043" y="23074"/>
                  <a:pt x="7885" y="23271"/>
                  <a:pt x="7857" y="23468"/>
                </a:cubicBezTo>
                <a:lnTo>
                  <a:pt x="7747" y="23468"/>
                </a:lnTo>
                <a:cubicBezTo>
                  <a:pt x="7720" y="23388"/>
                  <a:pt x="7655" y="23328"/>
                  <a:pt x="7580" y="23328"/>
                </a:cubicBezTo>
                <a:cubicBezTo>
                  <a:pt x="7550" y="23328"/>
                  <a:pt x="7519" y="23337"/>
                  <a:pt x="7488" y="23357"/>
                </a:cubicBezTo>
                <a:cubicBezTo>
                  <a:pt x="3505" y="24464"/>
                  <a:pt x="1" y="30439"/>
                  <a:pt x="3283" y="33833"/>
                </a:cubicBezTo>
                <a:cubicBezTo>
                  <a:pt x="5700" y="36364"/>
                  <a:pt x="9465" y="37316"/>
                  <a:pt x="13165" y="37316"/>
                </a:cubicBezTo>
                <a:cubicBezTo>
                  <a:pt x="15396" y="37316"/>
                  <a:pt x="17603" y="36970"/>
                  <a:pt x="19476" y="36415"/>
                </a:cubicBezTo>
                <a:cubicBezTo>
                  <a:pt x="24714" y="34829"/>
                  <a:pt x="29435" y="30845"/>
                  <a:pt x="30283" y="25202"/>
                </a:cubicBezTo>
                <a:cubicBezTo>
                  <a:pt x="30984" y="20517"/>
                  <a:pt x="28439" y="15870"/>
                  <a:pt x="23976" y="14357"/>
                </a:cubicBezTo>
                <a:cubicBezTo>
                  <a:pt x="26484" y="12476"/>
                  <a:pt x="27554" y="8898"/>
                  <a:pt x="26890" y="5874"/>
                </a:cubicBezTo>
                <a:cubicBezTo>
                  <a:pt x="26005" y="1964"/>
                  <a:pt x="21136" y="157"/>
                  <a:pt x="17595" y="9"/>
                </a:cubicBezTo>
                <a:cubicBezTo>
                  <a:pt x="17441" y="4"/>
                  <a:pt x="17287" y="1"/>
                  <a:pt x="171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72"/>
          <p:cNvSpPr/>
          <p:nvPr/>
        </p:nvSpPr>
        <p:spPr>
          <a:xfrm>
            <a:off x="4679393" y="4011169"/>
            <a:ext cx="452775" cy="591573"/>
          </a:xfrm>
          <a:custGeom>
            <a:avLst/>
            <a:gdLst/>
            <a:ahLst/>
            <a:cxnLst/>
            <a:rect l="l" t="t" r="r" b="b"/>
            <a:pathLst>
              <a:path w="27604" h="36066" extrusionOk="0">
                <a:moveTo>
                  <a:pt x="14961" y="20127"/>
                </a:moveTo>
                <a:cubicBezTo>
                  <a:pt x="15572" y="20127"/>
                  <a:pt x="16177" y="20377"/>
                  <a:pt x="16672" y="20952"/>
                </a:cubicBezTo>
                <a:cubicBezTo>
                  <a:pt x="17779" y="22280"/>
                  <a:pt x="16930" y="24678"/>
                  <a:pt x="15381" y="25415"/>
                </a:cubicBezTo>
                <a:lnTo>
                  <a:pt x="15381" y="25378"/>
                </a:lnTo>
                <a:cubicBezTo>
                  <a:pt x="15044" y="25513"/>
                  <a:pt x="14695" y="25578"/>
                  <a:pt x="14351" y="25578"/>
                </a:cubicBezTo>
                <a:cubicBezTo>
                  <a:pt x="13378" y="25578"/>
                  <a:pt x="12451" y="25061"/>
                  <a:pt x="11988" y="24161"/>
                </a:cubicBezTo>
                <a:cubicBezTo>
                  <a:pt x="11545" y="23202"/>
                  <a:pt x="11730" y="22096"/>
                  <a:pt x="12430" y="21321"/>
                </a:cubicBezTo>
                <a:cubicBezTo>
                  <a:pt x="12471" y="21334"/>
                  <a:pt x="12516" y="21343"/>
                  <a:pt x="12561" y="21343"/>
                </a:cubicBezTo>
                <a:cubicBezTo>
                  <a:pt x="12639" y="21343"/>
                  <a:pt x="12716" y="21317"/>
                  <a:pt x="12762" y="21247"/>
                </a:cubicBezTo>
                <a:cubicBezTo>
                  <a:pt x="13348" y="20557"/>
                  <a:pt x="14159" y="20127"/>
                  <a:pt x="14961" y="20127"/>
                </a:cubicBezTo>
                <a:close/>
                <a:moveTo>
                  <a:pt x="15715" y="1"/>
                </a:moveTo>
                <a:cubicBezTo>
                  <a:pt x="15269" y="1"/>
                  <a:pt x="14836" y="15"/>
                  <a:pt x="14422" y="38"/>
                </a:cubicBezTo>
                <a:cubicBezTo>
                  <a:pt x="10734" y="260"/>
                  <a:pt x="6971" y="1624"/>
                  <a:pt x="4316" y="4243"/>
                </a:cubicBezTo>
                <a:cubicBezTo>
                  <a:pt x="1180" y="7342"/>
                  <a:pt x="443" y="11731"/>
                  <a:pt x="221" y="15936"/>
                </a:cubicBezTo>
                <a:cubicBezTo>
                  <a:pt x="0" y="20436"/>
                  <a:pt x="258" y="25231"/>
                  <a:pt x="2582" y="29178"/>
                </a:cubicBezTo>
                <a:cubicBezTo>
                  <a:pt x="4684" y="32755"/>
                  <a:pt x="8299" y="35227"/>
                  <a:pt x="12430" y="35891"/>
                </a:cubicBezTo>
                <a:cubicBezTo>
                  <a:pt x="13141" y="36009"/>
                  <a:pt x="13850" y="36066"/>
                  <a:pt x="14550" y="36066"/>
                </a:cubicBezTo>
                <a:cubicBezTo>
                  <a:pt x="21510" y="36066"/>
                  <a:pt x="27603" y="30428"/>
                  <a:pt x="26631" y="23055"/>
                </a:cubicBezTo>
                <a:cubicBezTo>
                  <a:pt x="25782" y="16673"/>
                  <a:pt x="20337" y="12912"/>
                  <a:pt x="14642" y="12912"/>
                </a:cubicBezTo>
                <a:cubicBezTo>
                  <a:pt x="12174" y="12912"/>
                  <a:pt x="9659" y="13619"/>
                  <a:pt x="7451" y="15124"/>
                </a:cubicBezTo>
                <a:cubicBezTo>
                  <a:pt x="7414" y="15161"/>
                  <a:pt x="7377" y="15198"/>
                  <a:pt x="7340" y="15198"/>
                </a:cubicBezTo>
                <a:cubicBezTo>
                  <a:pt x="7303" y="15235"/>
                  <a:pt x="7303" y="15272"/>
                  <a:pt x="7266" y="15309"/>
                </a:cubicBezTo>
                <a:cubicBezTo>
                  <a:pt x="7230" y="15272"/>
                  <a:pt x="7230" y="15198"/>
                  <a:pt x="7156" y="15161"/>
                </a:cubicBezTo>
                <a:cubicBezTo>
                  <a:pt x="7193" y="15124"/>
                  <a:pt x="7230" y="15051"/>
                  <a:pt x="7193" y="15014"/>
                </a:cubicBezTo>
                <a:cubicBezTo>
                  <a:pt x="6787" y="11251"/>
                  <a:pt x="8668" y="7452"/>
                  <a:pt x="12689" y="6788"/>
                </a:cubicBezTo>
                <a:cubicBezTo>
                  <a:pt x="13066" y="6725"/>
                  <a:pt x="13430" y="6696"/>
                  <a:pt x="13782" y="6696"/>
                </a:cubicBezTo>
                <a:cubicBezTo>
                  <a:pt x="15495" y="6696"/>
                  <a:pt x="16937" y="7395"/>
                  <a:pt x="18406" y="8374"/>
                </a:cubicBezTo>
                <a:cubicBezTo>
                  <a:pt x="19439" y="9075"/>
                  <a:pt x="20250" y="9591"/>
                  <a:pt x="21504" y="9665"/>
                </a:cubicBezTo>
                <a:cubicBezTo>
                  <a:pt x="21615" y="9665"/>
                  <a:pt x="21725" y="9628"/>
                  <a:pt x="21762" y="9555"/>
                </a:cubicBezTo>
                <a:lnTo>
                  <a:pt x="21836" y="9555"/>
                </a:lnTo>
                <a:cubicBezTo>
                  <a:pt x="24639" y="9075"/>
                  <a:pt x="25414" y="5571"/>
                  <a:pt x="24049" y="3358"/>
                </a:cubicBezTo>
                <a:cubicBezTo>
                  <a:pt x="22408" y="654"/>
                  <a:pt x="18772" y="1"/>
                  <a:pt x="15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72"/>
          <p:cNvSpPr/>
          <p:nvPr/>
        </p:nvSpPr>
        <p:spPr>
          <a:xfrm>
            <a:off x="6207894" y="3986976"/>
            <a:ext cx="513070" cy="615520"/>
          </a:xfrm>
          <a:custGeom>
            <a:avLst/>
            <a:gdLst/>
            <a:ahLst/>
            <a:cxnLst/>
            <a:rect l="l" t="t" r="r" b="b"/>
            <a:pathLst>
              <a:path w="31280" h="37526" extrusionOk="0">
                <a:moveTo>
                  <a:pt x="15600" y="7534"/>
                </a:moveTo>
                <a:cubicBezTo>
                  <a:pt x="16501" y="7534"/>
                  <a:pt x="17388" y="8320"/>
                  <a:pt x="17484" y="9407"/>
                </a:cubicBezTo>
                <a:cubicBezTo>
                  <a:pt x="17521" y="10735"/>
                  <a:pt x="16636" y="11915"/>
                  <a:pt x="15345" y="12210"/>
                </a:cubicBezTo>
                <a:cubicBezTo>
                  <a:pt x="15185" y="12241"/>
                  <a:pt x="15025" y="12256"/>
                  <a:pt x="14867" y="12256"/>
                </a:cubicBezTo>
                <a:cubicBezTo>
                  <a:pt x="13713" y="12256"/>
                  <a:pt x="12658" y="11455"/>
                  <a:pt x="12431" y="10255"/>
                </a:cubicBezTo>
                <a:cubicBezTo>
                  <a:pt x="12210" y="9185"/>
                  <a:pt x="12800" y="8153"/>
                  <a:pt x="13796" y="7784"/>
                </a:cubicBezTo>
                <a:lnTo>
                  <a:pt x="13796" y="7784"/>
                </a:lnTo>
                <a:lnTo>
                  <a:pt x="13759" y="7857"/>
                </a:lnTo>
                <a:cubicBezTo>
                  <a:pt x="13620" y="8080"/>
                  <a:pt x="13859" y="8366"/>
                  <a:pt x="14079" y="8366"/>
                </a:cubicBezTo>
                <a:cubicBezTo>
                  <a:pt x="14151" y="8366"/>
                  <a:pt x="14221" y="8336"/>
                  <a:pt x="14275" y="8263"/>
                </a:cubicBezTo>
                <a:cubicBezTo>
                  <a:pt x="14645" y="7753"/>
                  <a:pt x="15125" y="7534"/>
                  <a:pt x="15600" y="7534"/>
                </a:cubicBezTo>
                <a:close/>
                <a:moveTo>
                  <a:pt x="16199" y="21117"/>
                </a:moveTo>
                <a:cubicBezTo>
                  <a:pt x="17819" y="21117"/>
                  <a:pt x="19249" y="22215"/>
                  <a:pt x="19661" y="23792"/>
                </a:cubicBezTo>
                <a:cubicBezTo>
                  <a:pt x="20140" y="25857"/>
                  <a:pt x="18738" y="27997"/>
                  <a:pt x="16747" y="28550"/>
                </a:cubicBezTo>
                <a:cubicBezTo>
                  <a:pt x="16388" y="28651"/>
                  <a:pt x="16027" y="28699"/>
                  <a:pt x="15672" y="28699"/>
                </a:cubicBezTo>
                <a:cubicBezTo>
                  <a:pt x="13946" y="28699"/>
                  <a:pt x="12361" y="27564"/>
                  <a:pt x="11841" y="25821"/>
                </a:cubicBezTo>
                <a:cubicBezTo>
                  <a:pt x="11177" y="23349"/>
                  <a:pt x="13206" y="21321"/>
                  <a:pt x="15603" y="21284"/>
                </a:cubicBezTo>
                <a:cubicBezTo>
                  <a:pt x="15714" y="21284"/>
                  <a:pt x="15788" y="21247"/>
                  <a:pt x="15825" y="21136"/>
                </a:cubicBezTo>
                <a:cubicBezTo>
                  <a:pt x="15950" y="21123"/>
                  <a:pt x="16075" y="21117"/>
                  <a:pt x="16199" y="21117"/>
                </a:cubicBezTo>
                <a:close/>
                <a:moveTo>
                  <a:pt x="16193" y="1"/>
                </a:moveTo>
                <a:cubicBezTo>
                  <a:pt x="11693" y="1"/>
                  <a:pt x="6050" y="2140"/>
                  <a:pt x="4095" y="6530"/>
                </a:cubicBezTo>
                <a:cubicBezTo>
                  <a:pt x="2435" y="10255"/>
                  <a:pt x="3616" y="14644"/>
                  <a:pt x="6935" y="17005"/>
                </a:cubicBezTo>
                <a:cubicBezTo>
                  <a:pt x="2472" y="20214"/>
                  <a:pt x="1" y="26079"/>
                  <a:pt x="2509" y="31280"/>
                </a:cubicBezTo>
                <a:cubicBezTo>
                  <a:pt x="4702" y="35903"/>
                  <a:pt x="10301" y="37526"/>
                  <a:pt x="15344" y="37526"/>
                </a:cubicBezTo>
                <a:cubicBezTo>
                  <a:pt x="16577" y="37526"/>
                  <a:pt x="17777" y="37429"/>
                  <a:pt x="18886" y="37255"/>
                </a:cubicBezTo>
                <a:cubicBezTo>
                  <a:pt x="24529" y="36407"/>
                  <a:pt x="30099" y="32275"/>
                  <a:pt x="30763" y="26226"/>
                </a:cubicBezTo>
                <a:cubicBezTo>
                  <a:pt x="31279" y="21726"/>
                  <a:pt x="28366" y="17300"/>
                  <a:pt x="24013" y="16157"/>
                </a:cubicBezTo>
                <a:cubicBezTo>
                  <a:pt x="26964" y="13870"/>
                  <a:pt x="27997" y="9886"/>
                  <a:pt x="26595" y="6456"/>
                </a:cubicBezTo>
                <a:cubicBezTo>
                  <a:pt x="24898" y="2362"/>
                  <a:pt x="20509" y="1"/>
                  <a:pt x="161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72"/>
          <p:cNvSpPr/>
          <p:nvPr/>
        </p:nvSpPr>
        <p:spPr>
          <a:xfrm>
            <a:off x="5464622" y="4039003"/>
            <a:ext cx="410817" cy="563770"/>
          </a:xfrm>
          <a:custGeom>
            <a:avLst/>
            <a:gdLst/>
            <a:ahLst/>
            <a:cxnLst/>
            <a:rect l="l" t="t" r="r" b="b"/>
            <a:pathLst>
              <a:path w="25046" h="34371" extrusionOk="0">
                <a:moveTo>
                  <a:pt x="6905" y="1"/>
                </a:moveTo>
                <a:cubicBezTo>
                  <a:pt x="4328" y="1"/>
                  <a:pt x="1932" y="392"/>
                  <a:pt x="1070" y="3395"/>
                </a:cubicBezTo>
                <a:cubicBezTo>
                  <a:pt x="295" y="6161"/>
                  <a:pt x="0" y="10440"/>
                  <a:pt x="3394" y="11472"/>
                </a:cubicBezTo>
                <a:cubicBezTo>
                  <a:pt x="4415" y="11770"/>
                  <a:pt x="5492" y="11906"/>
                  <a:pt x="6585" y="11906"/>
                </a:cubicBezTo>
                <a:cubicBezTo>
                  <a:pt x="9281" y="11906"/>
                  <a:pt x="12076" y="11083"/>
                  <a:pt x="14385" y="9849"/>
                </a:cubicBezTo>
                <a:lnTo>
                  <a:pt x="14385" y="9849"/>
                </a:lnTo>
                <a:cubicBezTo>
                  <a:pt x="12652" y="14534"/>
                  <a:pt x="10807" y="19144"/>
                  <a:pt x="8742" y="23718"/>
                </a:cubicBezTo>
                <a:cubicBezTo>
                  <a:pt x="7820" y="25747"/>
                  <a:pt x="6824" y="27776"/>
                  <a:pt x="5828" y="29804"/>
                </a:cubicBezTo>
                <a:cubicBezTo>
                  <a:pt x="5312" y="30837"/>
                  <a:pt x="4537" y="32091"/>
                  <a:pt x="5238" y="33198"/>
                </a:cubicBezTo>
                <a:cubicBezTo>
                  <a:pt x="5803" y="34053"/>
                  <a:pt x="6919" y="34371"/>
                  <a:pt x="8145" y="34371"/>
                </a:cubicBezTo>
                <a:cubicBezTo>
                  <a:pt x="9879" y="34371"/>
                  <a:pt x="11833" y="33735"/>
                  <a:pt x="12762" y="33087"/>
                </a:cubicBezTo>
                <a:cubicBezTo>
                  <a:pt x="13943" y="32239"/>
                  <a:pt x="14533" y="30911"/>
                  <a:pt x="15123" y="29657"/>
                </a:cubicBezTo>
                <a:cubicBezTo>
                  <a:pt x="16156" y="27370"/>
                  <a:pt x="17115" y="25046"/>
                  <a:pt x="18074" y="22722"/>
                </a:cubicBezTo>
                <a:cubicBezTo>
                  <a:pt x="19918" y="18185"/>
                  <a:pt x="21578" y="13575"/>
                  <a:pt x="23090" y="8927"/>
                </a:cubicBezTo>
                <a:cubicBezTo>
                  <a:pt x="24160" y="5681"/>
                  <a:pt x="25045" y="3136"/>
                  <a:pt x="21394" y="1476"/>
                </a:cubicBezTo>
                <a:cubicBezTo>
                  <a:pt x="18562" y="159"/>
                  <a:pt x="15069" y="34"/>
                  <a:pt x="11791" y="34"/>
                </a:cubicBezTo>
                <a:cubicBezTo>
                  <a:pt x="11029" y="34"/>
                  <a:pt x="10278" y="41"/>
                  <a:pt x="9550" y="41"/>
                </a:cubicBezTo>
                <a:cubicBezTo>
                  <a:pt x="9290" y="41"/>
                  <a:pt x="9033" y="40"/>
                  <a:pt x="8779" y="38"/>
                </a:cubicBezTo>
                <a:cubicBezTo>
                  <a:pt x="8156" y="24"/>
                  <a:pt x="7525" y="1"/>
                  <a:pt x="6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72"/>
          <p:cNvSpPr/>
          <p:nvPr/>
        </p:nvSpPr>
        <p:spPr>
          <a:xfrm>
            <a:off x="829862" y="4005625"/>
            <a:ext cx="336399" cy="596854"/>
          </a:xfrm>
          <a:custGeom>
            <a:avLst/>
            <a:gdLst/>
            <a:ahLst/>
            <a:cxnLst/>
            <a:rect l="l" t="t" r="r" b="b"/>
            <a:pathLst>
              <a:path w="20509" h="36388" extrusionOk="0">
                <a:moveTo>
                  <a:pt x="13996" y="0"/>
                </a:moveTo>
                <a:cubicBezTo>
                  <a:pt x="13878" y="0"/>
                  <a:pt x="13795" y="96"/>
                  <a:pt x="13795" y="192"/>
                </a:cubicBezTo>
                <a:cubicBezTo>
                  <a:pt x="11176" y="598"/>
                  <a:pt x="8705" y="2774"/>
                  <a:pt x="6639" y="4102"/>
                </a:cubicBezTo>
                <a:cubicBezTo>
                  <a:pt x="4869" y="5171"/>
                  <a:pt x="2951" y="6167"/>
                  <a:pt x="1291" y="7458"/>
                </a:cubicBezTo>
                <a:cubicBezTo>
                  <a:pt x="295" y="8233"/>
                  <a:pt x="0" y="8675"/>
                  <a:pt x="148" y="9966"/>
                </a:cubicBezTo>
                <a:cubicBezTo>
                  <a:pt x="332" y="11811"/>
                  <a:pt x="1992" y="15684"/>
                  <a:pt x="4057" y="16200"/>
                </a:cubicBezTo>
                <a:cubicBezTo>
                  <a:pt x="4234" y="16249"/>
                  <a:pt x="4396" y="16272"/>
                  <a:pt x="4546" y="16272"/>
                </a:cubicBezTo>
                <a:cubicBezTo>
                  <a:pt x="5181" y="16272"/>
                  <a:pt x="5616" y="15873"/>
                  <a:pt x="6123" y="15425"/>
                </a:cubicBezTo>
                <a:cubicBezTo>
                  <a:pt x="7562" y="14098"/>
                  <a:pt x="8889" y="12511"/>
                  <a:pt x="10217" y="11073"/>
                </a:cubicBezTo>
                <a:cubicBezTo>
                  <a:pt x="10512" y="14983"/>
                  <a:pt x="10807" y="18929"/>
                  <a:pt x="10254" y="22876"/>
                </a:cubicBezTo>
                <a:cubicBezTo>
                  <a:pt x="9959" y="24794"/>
                  <a:pt x="9443" y="26638"/>
                  <a:pt x="8742" y="28446"/>
                </a:cubicBezTo>
                <a:cubicBezTo>
                  <a:pt x="8299" y="29626"/>
                  <a:pt x="7746" y="30843"/>
                  <a:pt x="7746" y="32134"/>
                </a:cubicBezTo>
                <a:cubicBezTo>
                  <a:pt x="7820" y="34421"/>
                  <a:pt x="9627" y="35934"/>
                  <a:pt x="11767" y="36266"/>
                </a:cubicBezTo>
                <a:cubicBezTo>
                  <a:pt x="12237" y="36341"/>
                  <a:pt x="12836" y="36387"/>
                  <a:pt x="13488" y="36387"/>
                </a:cubicBezTo>
                <a:cubicBezTo>
                  <a:pt x="15396" y="36387"/>
                  <a:pt x="17757" y="35990"/>
                  <a:pt x="18664" y="34753"/>
                </a:cubicBezTo>
                <a:cubicBezTo>
                  <a:pt x="19291" y="33942"/>
                  <a:pt x="19217" y="32909"/>
                  <a:pt x="19107" y="31913"/>
                </a:cubicBezTo>
                <a:cubicBezTo>
                  <a:pt x="18848" y="30143"/>
                  <a:pt x="18443" y="28372"/>
                  <a:pt x="18221" y="26565"/>
                </a:cubicBezTo>
                <a:cubicBezTo>
                  <a:pt x="17742" y="22544"/>
                  <a:pt x="17631" y="18524"/>
                  <a:pt x="17926" y="14540"/>
                </a:cubicBezTo>
                <a:cubicBezTo>
                  <a:pt x="18221" y="10630"/>
                  <a:pt x="20508" y="2036"/>
                  <a:pt x="15381" y="266"/>
                </a:cubicBezTo>
                <a:cubicBezTo>
                  <a:pt x="15344" y="192"/>
                  <a:pt x="15271" y="155"/>
                  <a:pt x="15197" y="155"/>
                </a:cubicBezTo>
                <a:lnTo>
                  <a:pt x="14976" y="155"/>
                </a:lnTo>
                <a:cubicBezTo>
                  <a:pt x="14680" y="81"/>
                  <a:pt x="14348" y="44"/>
                  <a:pt x="14053" y="7"/>
                </a:cubicBezTo>
                <a:cubicBezTo>
                  <a:pt x="14034" y="2"/>
                  <a:pt x="14015" y="0"/>
                  <a:pt x="13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72"/>
          <p:cNvSpPr/>
          <p:nvPr/>
        </p:nvSpPr>
        <p:spPr>
          <a:xfrm>
            <a:off x="1498716" y="4011103"/>
            <a:ext cx="435683" cy="592491"/>
          </a:xfrm>
          <a:custGeom>
            <a:avLst/>
            <a:gdLst/>
            <a:ahLst/>
            <a:cxnLst/>
            <a:rect l="l" t="t" r="r" b="b"/>
            <a:pathLst>
              <a:path w="26562" h="36122" extrusionOk="0">
                <a:moveTo>
                  <a:pt x="14755" y="1"/>
                </a:moveTo>
                <a:cubicBezTo>
                  <a:pt x="7731" y="1"/>
                  <a:pt x="0" y="4496"/>
                  <a:pt x="2291" y="11882"/>
                </a:cubicBezTo>
                <a:cubicBezTo>
                  <a:pt x="2808" y="13605"/>
                  <a:pt x="4323" y="15489"/>
                  <a:pt x="6264" y="15489"/>
                </a:cubicBezTo>
                <a:cubicBezTo>
                  <a:pt x="6401" y="15489"/>
                  <a:pt x="6540" y="15480"/>
                  <a:pt x="6680" y="15460"/>
                </a:cubicBezTo>
                <a:cubicBezTo>
                  <a:pt x="7676" y="15350"/>
                  <a:pt x="8414" y="14686"/>
                  <a:pt x="9004" y="13948"/>
                </a:cubicBezTo>
                <a:cubicBezTo>
                  <a:pt x="10148" y="12583"/>
                  <a:pt x="11070" y="11329"/>
                  <a:pt x="12398" y="10259"/>
                </a:cubicBezTo>
                <a:cubicBezTo>
                  <a:pt x="12445" y="10331"/>
                  <a:pt x="12524" y="10372"/>
                  <a:pt x="12603" y="10372"/>
                </a:cubicBezTo>
                <a:cubicBezTo>
                  <a:pt x="12647" y="10372"/>
                  <a:pt x="12690" y="10359"/>
                  <a:pt x="12730" y="10333"/>
                </a:cubicBezTo>
                <a:cubicBezTo>
                  <a:pt x="13598" y="9940"/>
                  <a:pt x="14700" y="9641"/>
                  <a:pt x="15757" y="9641"/>
                </a:cubicBezTo>
                <a:cubicBezTo>
                  <a:pt x="17078" y="9641"/>
                  <a:pt x="18328" y="10108"/>
                  <a:pt x="18963" y="11440"/>
                </a:cubicBezTo>
                <a:cubicBezTo>
                  <a:pt x="20144" y="13948"/>
                  <a:pt x="17562" y="16235"/>
                  <a:pt x="15828" y="17563"/>
                </a:cubicBezTo>
                <a:cubicBezTo>
                  <a:pt x="13283" y="19444"/>
                  <a:pt x="10406" y="20735"/>
                  <a:pt x="7935" y="22616"/>
                </a:cubicBezTo>
                <a:cubicBezTo>
                  <a:pt x="5021" y="24829"/>
                  <a:pt x="484" y="30325"/>
                  <a:pt x="3693" y="34050"/>
                </a:cubicBezTo>
                <a:cubicBezTo>
                  <a:pt x="4947" y="35489"/>
                  <a:pt x="7086" y="35710"/>
                  <a:pt x="8857" y="35784"/>
                </a:cubicBezTo>
                <a:cubicBezTo>
                  <a:pt x="12139" y="35932"/>
                  <a:pt x="15459" y="36042"/>
                  <a:pt x="18742" y="36116"/>
                </a:cubicBezTo>
                <a:cubicBezTo>
                  <a:pt x="18925" y="36119"/>
                  <a:pt x="19110" y="36121"/>
                  <a:pt x="19296" y="36121"/>
                </a:cubicBezTo>
                <a:cubicBezTo>
                  <a:pt x="21207" y="36121"/>
                  <a:pt x="23225" y="35898"/>
                  <a:pt x="24570" y="34419"/>
                </a:cubicBezTo>
                <a:cubicBezTo>
                  <a:pt x="26082" y="32833"/>
                  <a:pt x="26119" y="30436"/>
                  <a:pt x="26045" y="28407"/>
                </a:cubicBezTo>
                <a:cubicBezTo>
                  <a:pt x="26010" y="26427"/>
                  <a:pt x="25263" y="24820"/>
                  <a:pt x="23187" y="24820"/>
                </a:cubicBezTo>
                <a:cubicBezTo>
                  <a:pt x="23097" y="24820"/>
                  <a:pt x="23005" y="24823"/>
                  <a:pt x="22910" y="24829"/>
                </a:cubicBezTo>
                <a:cubicBezTo>
                  <a:pt x="21361" y="24903"/>
                  <a:pt x="19775" y="25567"/>
                  <a:pt x="18299" y="25973"/>
                </a:cubicBezTo>
                <a:cubicBezTo>
                  <a:pt x="16455" y="26452"/>
                  <a:pt x="14574" y="26968"/>
                  <a:pt x="12730" y="27522"/>
                </a:cubicBezTo>
                <a:cubicBezTo>
                  <a:pt x="17340" y="24755"/>
                  <a:pt x="21988" y="21473"/>
                  <a:pt x="24385" y="16493"/>
                </a:cubicBezTo>
                <a:cubicBezTo>
                  <a:pt x="26562" y="11993"/>
                  <a:pt x="26414" y="6276"/>
                  <a:pt x="22615" y="2661"/>
                </a:cubicBezTo>
                <a:cubicBezTo>
                  <a:pt x="20709" y="844"/>
                  <a:pt x="17798" y="1"/>
                  <a:pt x="147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72"/>
          <p:cNvSpPr/>
          <p:nvPr/>
        </p:nvSpPr>
        <p:spPr>
          <a:xfrm>
            <a:off x="3885306" y="4019353"/>
            <a:ext cx="461632" cy="583617"/>
          </a:xfrm>
          <a:custGeom>
            <a:avLst/>
            <a:gdLst/>
            <a:ahLst/>
            <a:cxnLst/>
            <a:rect l="l" t="t" r="r" b="b"/>
            <a:pathLst>
              <a:path w="28144" h="35581" extrusionOk="0">
                <a:moveTo>
                  <a:pt x="20661" y="1"/>
                </a:moveTo>
                <a:cubicBezTo>
                  <a:pt x="20320" y="1"/>
                  <a:pt x="19949" y="12"/>
                  <a:pt x="19549" y="19"/>
                </a:cubicBezTo>
                <a:lnTo>
                  <a:pt x="9590" y="314"/>
                </a:lnTo>
                <a:cubicBezTo>
                  <a:pt x="9539" y="315"/>
                  <a:pt x="9486" y="315"/>
                  <a:pt x="9432" y="315"/>
                </a:cubicBezTo>
                <a:cubicBezTo>
                  <a:pt x="8674" y="315"/>
                  <a:pt x="7650" y="216"/>
                  <a:pt x="6625" y="216"/>
                </a:cubicBezTo>
                <a:cubicBezTo>
                  <a:pt x="5250" y="216"/>
                  <a:pt x="3874" y="395"/>
                  <a:pt x="3135" y="1236"/>
                </a:cubicBezTo>
                <a:cubicBezTo>
                  <a:pt x="1697" y="2859"/>
                  <a:pt x="2213" y="6252"/>
                  <a:pt x="2213" y="8170"/>
                </a:cubicBezTo>
                <a:cubicBezTo>
                  <a:pt x="2250" y="11748"/>
                  <a:pt x="2471" y="15326"/>
                  <a:pt x="2877" y="18904"/>
                </a:cubicBezTo>
                <a:cubicBezTo>
                  <a:pt x="2905" y="19157"/>
                  <a:pt x="3105" y="19324"/>
                  <a:pt x="3312" y="19324"/>
                </a:cubicBezTo>
                <a:cubicBezTo>
                  <a:pt x="3377" y="19324"/>
                  <a:pt x="3443" y="19308"/>
                  <a:pt x="3504" y="19273"/>
                </a:cubicBezTo>
                <a:cubicBezTo>
                  <a:pt x="5385" y="18289"/>
                  <a:pt x="9093" y="16890"/>
                  <a:pt x="12224" y="16890"/>
                </a:cubicBezTo>
                <a:cubicBezTo>
                  <a:pt x="14374" y="16890"/>
                  <a:pt x="16252" y="17550"/>
                  <a:pt x="17078" y="19457"/>
                </a:cubicBezTo>
                <a:cubicBezTo>
                  <a:pt x="18111" y="21818"/>
                  <a:pt x="16451" y="24584"/>
                  <a:pt x="14164" y="25433"/>
                </a:cubicBezTo>
                <a:cubicBezTo>
                  <a:pt x="13511" y="25686"/>
                  <a:pt x="12851" y="25803"/>
                  <a:pt x="12202" y="25803"/>
                </a:cubicBezTo>
                <a:cubicBezTo>
                  <a:pt x="10579" y="25803"/>
                  <a:pt x="9021" y="25069"/>
                  <a:pt x="7783" y="23883"/>
                </a:cubicBezTo>
                <a:cubicBezTo>
                  <a:pt x="6770" y="22908"/>
                  <a:pt x="5634" y="22343"/>
                  <a:pt x="4518" y="22343"/>
                </a:cubicBezTo>
                <a:cubicBezTo>
                  <a:pt x="3440" y="22343"/>
                  <a:pt x="2382" y="22871"/>
                  <a:pt x="1476" y="24068"/>
                </a:cubicBezTo>
                <a:cubicBezTo>
                  <a:pt x="37" y="26060"/>
                  <a:pt x="0" y="28752"/>
                  <a:pt x="1328" y="30855"/>
                </a:cubicBezTo>
                <a:cubicBezTo>
                  <a:pt x="3482" y="34272"/>
                  <a:pt x="7968" y="35581"/>
                  <a:pt x="12325" y="35581"/>
                </a:cubicBezTo>
                <a:cubicBezTo>
                  <a:pt x="14834" y="35581"/>
                  <a:pt x="17300" y="35147"/>
                  <a:pt x="19254" y="34433"/>
                </a:cubicBezTo>
                <a:cubicBezTo>
                  <a:pt x="25488" y="32220"/>
                  <a:pt x="28144" y="24289"/>
                  <a:pt x="26631" y="18166"/>
                </a:cubicBezTo>
                <a:cubicBezTo>
                  <a:pt x="25746" y="14699"/>
                  <a:pt x="23017" y="12338"/>
                  <a:pt x="19697" y="11195"/>
                </a:cubicBezTo>
                <a:cubicBezTo>
                  <a:pt x="17805" y="10597"/>
                  <a:pt x="15823" y="10299"/>
                  <a:pt x="13859" y="10299"/>
                </a:cubicBezTo>
                <a:cubicBezTo>
                  <a:pt x="13641" y="10299"/>
                  <a:pt x="13423" y="10302"/>
                  <a:pt x="13205" y="10310"/>
                </a:cubicBezTo>
                <a:cubicBezTo>
                  <a:pt x="12746" y="10310"/>
                  <a:pt x="10904" y="10622"/>
                  <a:pt x="9951" y="10622"/>
                </a:cubicBezTo>
                <a:cubicBezTo>
                  <a:pt x="9679" y="10622"/>
                  <a:pt x="9480" y="10597"/>
                  <a:pt x="9406" y="10531"/>
                </a:cubicBezTo>
                <a:cubicBezTo>
                  <a:pt x="8890" y="10052"/>
                  <a:pt x="9258" y="8281"/>
                  <a:pt x="9406" y="7433"/>
                </a:cubicBezTo>
                <a:cubicBezTo>
                  <a:pt x="12357" y="8133"/>
                  <a:pt x="15344" y="8576"/>
                  <a:pt x="18332" y="8761"/>
                </a:cubicBezTo>
                <a:cubicBezTo>
                  <a:pt x="18725" y="8785"/>
                  <a:pt x="19123" y="8806"/>
                  <a:pt x="19516" y="8806"/>
                </a:cubicBezTo>
                <a:cubicBezTo>
                  <a:pt x="20897" y="8806"/>
                  <a:pt x="22221" y="8548"/>
                  <a:pt x="23053" y="7285"/>
                </a:cubicBezTo>
                <a:cubicBezTo>
                  <a:pt x="23976" y="5883"/>
                  <a:pt x="23865" y="3818"/>
                  <a:pt x="23533" y="2232"/>
                </a:cubicBezTo>
                <a:cubicBezTo>
                  <a:pt x="23170" y="237"/>
                  <a:pt x="22213" y="1"/>
                  <a:pt x="20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72"/>
          <p:cNvSpPr/>
          <p:nvPr/>
        </p:nvSpPr>
        <p:spPr>
          <a:xfrm>
            <a:off x="7084906" y="1464638"/>
            <a:ext cx="493173" cy="598349"/>
          </a:xfrm>
          <a:custGeom>
            <a:avLst/>
            <a:gdLst/>
            <a:ahLst/>
            <a:cxnLst/>
            <a:rect l="l" t="t" r="r" b="b"/>
            <a:pathLst>
              <a:path w="11420" h="13907" extrusionOk="0">
                <a:moveTo>
                  <a:pt x="7147" y="0"/>
                </a:moveTo>
                <a:cubicBezTo>
                  <a:pt x="6128" y="0"/>
                  <a:pt x="5135" y="283"/>
                  <a:pt x="4291" y="765"/>
                </a:cubicBezTo>
                <a:cubicBezTo>
                  <a:pt x="2764" y="1638"/>
                  <a:pt x="1600" y="2947"/>
                  <a:pt x="873" y="4547"/>
                </a:cubicBezTo>
                <a:cubicBezTo>
                  <a:pt x="291" y="5638"/>
                  <a:pt x="0" y="6875"/>
                  <a:pt x="73" y="8184"/>
                </a:cubicBezTo>
                <a:cubicBezTo>
                  <a:pt x="291" y="10730"/>
                  <a:pt x="2109" y="12912"/>
                  <a:pt x="4655" y="13566"/>
                </a:cubicBezTo>
                <a:cubicBezTo>
                  <a:pt x="5539" y="13795"/>
                  <a:pt x="6467" y="13907"/>
                  <a:pt x="7400" y="13907"/>
                </a:cubicBezTo>
                <a:cubicBezTo>
                  <a:pt x="8539" y="13907"/>
                  <a:pt x="9685" y="13741"/>
                  <a:pt x="10765" y="13421"/>
                </a:cubicBezTo>
                <a:cubicBezTo>
                  <a:pt x="10983" y="13348"/>
                  <a:pt x="11201" y="13275"/>
                  <a:pt x="11419" y="13130"/>
                </a:cubicBezTo>
                <a:cubicBezTo>
                  <a:pt x="11419" y="12984"/>
                  <a:pt x="11419" y="12766"/>
                  <a:pt x="11419" y="12621"/>
                </a:cubicBezTo>
                <a:lnTo>
                  <a:pt x="11419" y="12475"/>
                </a:lnTo>
                <a:cubicBezTo>
                  <a:pt x="11347" y="12402"/>
                  <a:pt x="11347" y="12330"/>
                  <a:pt x="11347" y="12257"/>
                </a:cubicBezTo>
                <a:cubicBezTo>
                  <a:pt x="11274" y="11748"/>
                  <a:pt x="11201" y="11311"/>
                  <a:pt x="11128" y="10875"/>
                </a:cubicBezTo>
                <a:cubicBezTo>
                  <a:pt x="10965" y="9893"/>
                  <a:pt x="10924" y="9648"/>
                  <a:pt x="10331" y="9648"/>
                </a:cubicBezTo>
                <a:cubicBezTo>
                  <a:pt x="10133" y="9648"/>
                  <a:pt x="9874" y="9675"/>
                  <a:pt x="9528" y="9711"/>
                </a:cubicBezTo>
                <a:cubicBezTo>
                  <a:pt x="8819" y="9875"/>
                  <a:pt x="8069" y="9957"/>
                  <a:pt x="7339" y="9957"/>
                </a:cubicBezTo>
                <a:cubicBezTo>
                  <a:pt x="7096" y="9957"/>
                  <a:pt x="6855" y="9948"/>
                  <a:pt x="6619" y="9929"/>
                </a:cubicBezTo>
                <a:cubicBezTo>
                  <a:pt x="4800" y="9711"/>
                  <a:pt x="3637" y="7820"/>
                  <a:pt x="4291" y="6147"/>
                </a:cubicBezTo>
                <a:cubicBezTo>
                  <a:pt x="4510" y="5202"/>
                  <a:pt x="5164" y="4547"/>
                  <a:pt x="5964" y="4111"/>
                </a:cubicBezTo>
                <a:cubicBezTo>
                  <a:pt x="6508" y="3794"/>
                  <a:pt x="7107" y="3618"/>
                  <a:pt x="7711" y="3618"/>
                </a:cubicBezTo>
                <a:cubicBezTo>
                  <a:pt x="8077" y="3618"/>
                  <a:pt x="8444" y="3682"/>
                  <a:pt x="8801" y="3820"/>
                </a:cubicBezTo>
                <a:cubicBezTo>
                  <a:pt x="8894" y="3866"/>
                  <a:pt x="8977" y="3886"/>
                  <a:pt x="9050" y="3886"/>
                </a:cubicBezTo>
                <a:cubicBezTo>
                  <a:pt x="9320" y="3886"/>
                  <a:pt x="9455" y="3612"/>
                  <a:pt x="9455" y="3383"/>
                </a:cubicBezTo>
                <a:cubicBezTo>
                  <a:pt x="9528" y="2583"/>
                  <a:pt x="9528" y="1856"/>
                  <a:pt x="9455" y="1056"/>
                </a:cubicBezTo>
                <a:cubicBezTo>
                  <a:pt x="9383" y="765"/>
                  <a:pt x="9310" y="547"/>
                  <a:pt x="9165" y="328"/>
                </a:cubicBezTo>
                <a:cubicBezTo>
                  <a:pt x="9092" y="183"/>
                  <a:pt x="8874" y="110"/>
                  <a:pt x="8728" y="37"/>
                </a:cubicBezTo>
                <a:lnTo>
                  <a:pt x="7783" y="37"/>
                </a:lnTo>
                <a:cubicBezTo>
                  <a:pt x="7570" y="13"/>
                  <a:pt x="7358" y="0"/>
                  <a:pt x="7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72"/>
          <p:cNvSpPr/>
          <p:nvPr/>
        </p:nvSpPr>
        <p:spPr>
          <a:xfrm>
            <a:off x="5532836" y="1481276"/>
            <a:ext cx="536360" cy="581710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72"/>
          <p:cNvSpPr/>
          <p:nvPr/>
        </p:nvSpPr>
        <p:spPr>
          <a:xfrm>
            <a:off x="6367229" y="1464634"/>
            <a:ext cx="419644" cy="598352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72"/>
          <p:cNvSpPr/>
          <p:nvPr/>
        </p:nvSpPr>
        <p:spPr>
          <a:xfrm>
            <a:off x="7876112" y="1471245"/>
            <a:ext cx="480193" cy="591742"/>
          </a:xfrm>
          <a:custGeom>
            <a:avLst/>
            <a:gdLst/>
            <a:ahLst/>
            <a:cxnLst/>
            <a:rect l="l" t="t" r="r" b="b"/>
            <a:pathLst>
              <a:path w="139998" h="169675" extrusionOk="0">
                <a:moveTo>
                  <a:pt x="50381" y="47199"/>
                </a:moveTo>
                <a:cubicBezTo>
                  <a:pt x="53502" y="47199"/>
                  <a:pt x="56623" y="47422"/>
                  <a:pt x="59744" y="47868"/>
                </a:cubicBezTo>
                <a:cubicBezTo>
                  <a:pt x="82037" y="51435"/>
                  <a:pt x="96304" y="74619"/>
                  <a:pt x="87387" y="95128"/>
                </a:cubicBezTo>
                <a:cubicBezTo>
                  <a:pt x="84712" y="105829"/>
                  <a:pt x="76686" y="114746"/>
                  <a:pt x="66878" y="119204"/>
                </a:cubicBezTo>
                <a:cubicBezTo>
                  <a:pt x="60666" y="123087"/>
                  <a:pt x="53101" y="125617"/>
                  <a:pt x="45362" y="125617"/>
                </a:cubicBezTo>
                <a:cubicBezTo>
                  <a:pt x="44214" y="125617"/>
                  <a:pt x="43062" y="125561"/>
                  <a:pt x="41910" y="125446"/>
                </a:cubicBezTo>
                <a:cubicBezTo>
                  <a:pt x="41910" y="114746"/>
                  <a:pt x="41018" y="102262"/>
                  <a:pt x="41018" y="90670"/>
                </a:cubicBezTo>
                <a:lnTo>
                  <a:pt x="41018" y="47868"/>
                </a:lnTo>
                <a:cubicBezTo>
                  <a:pt x="44139" y="47422"/>
                  <a:pt x="47260" y="47199"/>
                  <a:pt x="50381" y="47199"/>
                </a:cubicBezTo>
                <a:close/>
                <a:moveTo>
                  <a:pt x="48911" y="0"/>
                </a:moveTo>
                <a:cubicBezTo>
                  <a:pt x="35040" y="0"/>
                  <a:pt x="21263" y="2036"/>
                  <a:pt x="8025" y="5958"/>
                </a:cubicBezTo>
                <a:cubicBezTo>
                  <a:pt x="4459" y="6850"/>
                  <a:pt x="2675" y="7741"/>
                  <a:pt x="0" y="9525"/>
                </a:cubicBezTo>
                <a:cubicBezTo>
                  <a:pt x="0" y="11308"/>
                  <a:pt x="0" y="13092"/>
                  <a:pt x="0" y="14875"/>
                </a:cubicBezTo>
                <a:lnTo>
                  <a:pt x="0" y="16658"/>
                </a:lnTo>
                <a:cubicBezTo>
                  <a:pt x="892" y="17550"/>
                  <a:pt x="892" y="19333"/>
                  <a:pt x="892" y="20225"/>
                </a:cubicBezTo>
                <a:cubicBezTo>
                  <a:pt x="1783" y="25575"/>
                  <a:pt x="2675" y="31817"/>
                  <a:pt x="3567" y="36276"/>
                </a:cubicBezTo>
                <a:cubicBezTo>
                  <a:pt x="5350" y="46976"/>
                  <a:pt x="6242" y="50543"/>
                  <a:pt x="10700" y="51435"/>
                </a:cubicBezTo>
                <a:cubicBezTo>
                  <a:pt x="11592" y="65702"/>
                  <a:pt x="14267" y="79969"/>
                  <a:pt x="16942" y="94236"/>
                </a:cubicBezTo>
                <a:cubicBezTo>
                  <a:pt x="18726" y="108504"/>
                  <a:pt x="21401" y="126338"/>
                  <a:pt x="23184" y="142388"/>
                </a:cubicBezTo>
                <a:lnTo>
                  <a:pt x="23184" y="156656"/>
                </a:lnTo>
                <a:cubicBezTo>
                  <a:pt x="24076" y="160222"/>
                  <a:pt x="24968" y="163789"/>
                  <a:pt x="26751" y="166464"/>
                </a:cubicBezTo>
                <a:cubicBezTo>
                  <a:pt x="28534" y="168248"/>
                  <a:pt x="30318" y="169139"/>
                  <a:pt x="32101" y="169139"/>
                </a:cubicBezTo>
                <a:lnTo>
                  <a:pt x="43693" y="169139"/>
                </a:lnTo>
                <a:cubicBezTo>
                  <a:pt x="46725" y="169496"/>
                  <a:pt x="49757" y="169674"/>
                  <a:pt x="52775" y="169674"/>
                </a:cubicBezTo>
                <a:cubicBezTo>
                  <a:pt x="64845" y="169674"/>
                  <a:pt x="76686" y="166821"/>
                  <a:pt x="87387" y="161114"/>
                </a:cubicBezTo>
                <a:cubicBezTo>
                  <a:pt x="105221" y="150414"/>
                  <a:pt x="120380" y="133471"/>
                  <a:pt x="129297" y="114746"/>
                </a:cubicBezTo>
                <a:cubicBezTo>
                  <a:pt x="136430" y="101370"/>
                  <a:pt x="139997" y="85319"/>
                  <a:pt x="139106" y="70160"/>
                </a:cubicBezTo>
                <a:cubicBezTo>
                  <a:pt x="136430" y="38951"/>
                  <a:pt x="114138" y="12200"/>
                  <a:pt x="82928" y="4175"/>
                </a:cubicBezTo>
                <a:cubicBezTo>
                  <a:pt x="71689" y="1365"/>
                  <a:pt x="60268" y="0"/>
                  <a:pt x="489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0" name="Google Shape;2160;p72"/>
          <p:cNvGrpSpPr/>
          <p:nvPr/>
        </p:nvGrpSpPr>
        <p:grpSpPr>
          <a:xfrm>
            <a:off x="1632665" y="1464619"/>
            <a:ext cx="430770" cy="598367"/>
            <a:chOff x="7888346" y="1022004"/>
            <a:chExt cx="600544" cy="853347"/>
          </a:xfrm>
        </p:grpSpPr>
        <p:sp>
          <p:nvSpPr>
            <p:cNvPr id="2161" name="Google Shape;2161;p72"/>
            <p:cNvSpPr/>
            <p:nvPr/>
          </p:nvSpPr>
          <p:spPr>
            <a:xfrm>
              <a:off x="7931726" y="1062392"/>
              <a:ext cx="521562" cy="769578"/>
            </a:xfrm>
            <a:custGeom>
              <a:avLst/>
              <a:gdLst/>
              <a:ahLst/>
              <a:cxnLst/>
              <a:rect l="l" t="t" r="r" b="b"/>
              <a:pathLst>
                <a:path w="5230" h="7717" extrusionOk="0">
                  <a:moveTo>
                    <a:pt x="1823" y="982"/>
                  </a:moveTo>
                  <a:cubicBezTo>
                    <a:pt x="2061" y="1022"/>
                    <a:pt x="2338" y="1101"/>
                    <a:pt x="2615" y="1180"/>
                  </a:cubicBezTo>
                  <a:cubicBezTo>
                    <a:pt x="2893" y="1259"/>
                    <a:pt x="3091" y="1457"/>
                    <a:pt x="3170" y="1695"/>
                  </a:cubicBezTo>
                  <a:cubicBezTo>
                    <a:pt x="3289" y="2052"/>
                    <a:pt x="3210" y="2289"/>
                    <a:pt x="2893" y="2448"/>
                  </a:cubicBezTo>
                  <a:cubicBezTo>
                    <a:pt x="2576" y="2567"/>
                    <a:pt x="2259" y="2646"/>
                    <a:pt x="1902" y="2725"/>
                  </a:cubicBezTo>
                  <a:cubicBezTo>
                    <a:pt x="1744" y="2765"/>
                    <a:pt x="1546" y="2725"/>
                    <a:pt x="1387" y="2883"/>
                  </a:cubicBezTo>
                  <a:cubicBezTo>
                    <a:pt x="1341" y="2930"/>
                    <a:pt x="1298" y="2949"/>
                    <a:pt x="1259" y="2949"/>
                  </a:cubicBezTo>
                  <a:cubicBezTo>
                    <a:pt x="1166" y="2949"/>
                    <a:pt x="1098" y="2837"/>
                    <a:pt x="1070" y="2725"/>
                  </a:cubicBezTo>
                  <a:cubicBezTo>
                    <a:pt x="1070" y="2527"/>
                    <a:pt x="1031" y="2250"/>
                    <a:pt x="991" y="2012"/>
                  </a:cubicBezTo>
                  <a:cubicBezTo>
                    <a:pt x="952" y="1893"/>
                    <a:pt x="952" y="1735"/>
                    <a:pt x="912" y="1576"/>
                  </a:cubicBezTo>
                  <a:cubicBezTo>
                    <a:pt x="833" y="1220"/>
                    <a:pt x="872" y="1180"/>
                    <a:pt x="1229" y="1101"/>
                  </a:cubicBezTo>
                  <a:lnTo>
                    <a:pt x="1189" y="1101"/>
                  </a:lnTo>
                  <a:cubicBezTo>
                    <a:pt x="1387" y="1061"/>
                    <a:pt x="1585" y="1022"/>
                    <a:pt x="1823" y="982"/>
                  </a:cubicBezTo>
                  <a:close/>
                  <a:moveTo>
                    <a:pt x="2251" y="4859"/>
                  </a:moveTo>
                  <a:cubicBezTo>
                    <a:pt x="2582" y="4859"/>
                    <a:pt x="2909" y="4940"/>
                    <a:pt x="3210" y="5102"/>
                  </a:cubicBezTo>
                  <a:cubicBezTo>
                    <a:pt x="3764" y="5379"/>
                    <a:pt x="3764" y="6171"/>
                    <a:pt x="3170" y="6409"/>
                  </a:cubicBezTo>
                  <a:cubicBezTo>
                    <a:pt x="2813" y="6567"/>
                    <a:pt x="2417" y="6726"/>
                    <a:pt x="2021" y="6845"/>
                  </a:cubicBezTo>
                  <a:lnTo>
                    <a:pt x="2021" y="6765"/>
                  </a:lnTo>
                  <a:cubicBezTo>
                    <a:pt x="1665" y="6765"/>
                    <a:pt x="1506" y="6686"/>
                    <a:pt x="1467" y="6369"/>
                  </a:cubicBezTo>
                  <a:cubicBezTo>
                    <a:pt x="1427" y="6013"/>
                    <a:pt x="1348" y="5736"/>
                    <a:pt x="1308" y="5419"/>
                  </a:cubicBezTo>
                  <a:cubicBezTo>
                    <a:pt x="1269" y="5221"/>
                    <a:pt x="1387" y="5023"/>
                    <a:pt x="1546" y="4983"/>
                  </a:cubicBezTo>
                  <a:cubicBezTo>
                    <a:pt x="1777" y="4900"/>
                    <a:pt x="2015" y="4859"/>
                    <a:pt x="2251" y="4859"/>
                  </a:cubicBezTo>
                  <a:close/>
                  <a:moveTo>
                    <a:pt x="1307" y="0"/>
                  </a:moveTo>
                  <a:cubicBezTo>
                    <a:pt x="860" y="0"/>
                    <a:pt x="417" y="101"/>
                    <a:pt x="1" y="309"/>
                  </a:cubicBezTo>
                  <a:cubicBezTo>
                    <a:pt x="80" y="982"/>
                    <a:pt x="199" y="1655"/>
                    <a:pt x="239" y="2289"/>
                  </a:cubicBezTo>
                  <a:cubicBezTo>
                    <a:pt x="357" y="3953"/>
                    <a:pt x="437" y="5577"/>
                    <a:pt x="556" y="7201"/>
                  </a:cubicBezTo>
                  <a:cubicBezTo>
                    <a:pt x="595" y="7677"/>
                    <a:pt x="635" y="7716"/>
                    <a:pt x="1110" y="7716"/>
                  </a:cubicBezTo>
                  <a:cubicBezTo>
                    <a:pt x="2021" y="7716"/>
                    <a:pt x="2972" y="7558"/>
                    <a:pt x="3843" y="7241"/>
                  </a:cubicBezTo>
                  <a:cubicBezTo>
                    <a:pt x="4477" y="7003"/>
                    <a:pt x="4952" y="6449"/>
                    <a:pt x="5071" y="5815"/>
                  </a:cubicBezTo>
                  <a:cubicBezTo>
                    <a:pt x="5230" y="5300"/>
                    <a:pt x="5071" y="4785"/>
                    <a:pt x="4715" y="4428"/>
                  </a:cubicBezTo>
                  <a:cubicBezTo>
                    <a:pt x="4596" y="4310"/>
                    <a:pt x="4438" y="4230"/>
                    <a:pt x="4279" y="4151"/>
                  </a:cubicBezTo>
                  <a:cubicBezTo>
                    <a:pt x="4041" y="4032"/>
                    <a:pt x="3804" y="3993"/>
                    <a:pt x="3526" y="3913"/>
                  </a:cubicBezTo>
                  <a:cubicBezTo>
                    <a:pt x="3408" y="3874"/>
                    <a:pt x="3289" y="3795"/>
                    <a:pt x="3210" y="3715"/>
                  </a:cubicBezTo>
                  <a:cubicBezTo>
                    <a:pt x="3210" y="3636"/>
                    <a:pt x="3289" y="3478"/>
                    <a:pt x="3368" y="3398"/>
                  </a:cubicBezTo>
                  <a:cubicBezTo>
                    <a:pt x="3447" y="3319"/>
                    <a:pt x="3645" y="3161"/>
                    <a:pt x="3724" y="3042"/>
                  </a:cubicBezTo>
                  <a:cubicBezTo>
                    <a:pt x="4517" y="2052"/>
                    <a:pt x="4239" y="1220"/>
                    <a:pt x="3289" y="586"/>
                  </a:cubicBezTo>
                  <a:cubicBezTo>
                    <a:pt x="2932" y="388"/>
                    <a:pt x="2615" y="269"/>
                    <a:pt x="2259" y="150"/>
                  </a:cubicBezTo>
                  <a:cubicBezTo>
                    <a:pt x="1946" y="51"/>
                    <a:pt x="1625" y="0"/>
                    <a:pt x="1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2"/>
            <p:cNvSpPr/>
            <p:nvPr/>
          </p:nvSpPr>
          <p:spPr>
            <a:xfrm>
              <a:off x="7888346" y="1022004"/>
              <a:ext cx="600544" cy="853347"/>
            </a:xfrm>
            <a:custGeom>
              <a:avLst/>
              <a:gdLst/>
              <a:ahLst/>
              <a:cxnLst/>
              <a:rect l="l" t="t" r="r" b="b"/>
              <a:pathLst>
                <a:path w="6022" h="8557" extrusionOk="0">
                  <a:moveTo>
                    <a:pt x="1751" y="428"/>
                  </a:moveTo>
                  <a:cubicBezTo>
                    <a:pt x="2068" y="428"/>
                    <a:pt x="2387" y="482"/>
                    <a:pt x="2694" y="595"/>
                  </a:cubicBezTo>
                  <a:cubicBezTo>
                    <a:pt x="3050" y="674"/>
                    <a:pt x="3367" y="793"/>
                    <a:pt x="3724" y="991"/>
                  </a:cubicBezTo>
                  <a:cubicBezTo>
                    <a:pt x="4714" y="1625"/>
                    <a:pt x="4952" y="2496"/>
                    <a:pt x="4159" y="3487"/>
                  </a:cubicBezTo>
                  <a:cubicBezTo>
                    <a:pt x="4080" y="3605"/>
                    <a:pt x="3922" y="3685"/>
                    <a:pt x="3803" y="3803"/>
                  </a:cubicBezTo>
                  <a:cubicBezTo>
                    <a:pt x="3724" y="3962"/>
                    <a:pt x="3645" y="4041"/>
                    <a:pt x="3645" y="4120"/>
                  </a:cubicBezTo>
                  <a:cubicBezTo>
                    <a:pt x="3724" y="4239"/>
                    <a:pt x="3843" y="4318"/>
                    <a:pt x="3961" y="4358"/>
                  </a:cubicBezTo>
                  <a:cubicBezTo>
                    <a:pt x="4199" y="4437"/>
                    <a:pt x="4437" y="4477"/>
                    <a:pt x="4714" y="4556"/>
                  </a:cubicBezTo>
                  <a:cubicBezTo>
                    <a:pt x="4873" y="4635"/>
                    <a:pt x="5031" y="4754"/>
                    <a:pt x="5150" y="4873"/>
                  </a:cubicBezTo>
                  <a:cubicBezTo>
                    <a:pt x="5506" y="5190"/>
                    <a:pt x="5665" y="5744"/>
                    <a:pt x="5506" y="6220"/>
                  </a:cubicBezTo>
                  <a:cubicBezTo>
                    <a:pt x="5387" y="6893"/>
                    <a:pt x="4912" y="7408"/>
                    <a:pt x="4278" y="7685"/>
                  </a:cubicBezTo>
                  <a:cubicBezTo>
                    <a:pt x="3407" y="7963"/>
                    <a:pt x="2456" y="8121"/>
                    <a:pt x="1545" y="8121"/>
                  </a:cubicBezTo>
                  <a:cubicBezTo>
                    <a:pt x="1070" y="8121"/>
                    <a:pt x="1030" y="8082"/>
                    <a:pt x="991" y="7646"/>
                  </a:cubicBezTo>
                  <a:cubicBezTo>
                    <a:pt x="872" y="5982"/>
                    <a:pt x="792" y="4358"/>
                    <a:pt x="674" y="2734"/>
                  </a:cubicBezTo>
                  <a:cubicBezTo>
                    <a:pt x="594" y="2100"/>
                    <a:pt x="515" y="1427"/>
                    <a:pt x="436" y="753"/>
                  </a:cubicBezTo>
                  <a:cubicBezTo>
                    <a:pt x="835" y="542"/>
                    <a:pt x="1290" y="428"/>
                    <a:pt x="1751" y="428"/>
                  </a:cubicBezTo>
                  <a:close/>
                  <a:moveTo>
                    <a:pt x="1788" y="1"/>
                  </a:moveTo>
                  <a:cubicBezTo>
                    <a:pt x="1367" y="1"/>
                    <a:pt x="951" y="80"/>
                    <a:pt x="555" y="238"/>
                  </a:cubicBezTo>
                  <a:cubicBezTo>
                    <a:pt x="40" y="436"/>
                    <a:pt x="0" y="516"/>
                    <a:pt x="40" y="1031"/>
                  </a:cubicBezTo>
                  <a:cubicBezTo>
                    <a:pt x="198" y="2298"/>
                    <a:pt x="277" y="3566"/>
                    <a:pt x="357" y="4794"/>
                  </a:cubicBezTo>
                  <a:cubicBezTo>
                    <a:pt x="396" y="5784"/>
                    <a:pt x="476" y="6814"/>
                    <a:pt x="594" y="7844"/>
                  </a:cubicBezTo>
                  <a:cubicBezTo>
                    <a:pt x="634" y="8398"/>
                    <a:pt x="753" y="8478"/>
                    <a:pt x="1268" y="8557"/>
                  </a:cubicBezTo>
                  <a:lnTo>
                    <a:pt x="1545" y="8557"/>
                  </a:lnTo>
                  <a:cubicBezTo>
                    <a:pt x="2417" y="8517"/>
                    <a:pt x="3328" y="8398"/>
                    <a:pt x="4159" y="8161"/>
                  </a:cubicBezTo>
                  <a:cubicBezTo>
                    <a:pt x="4714" y="8042"/>
                    <a:pt x="5150" y="7685"/>
                    <a:pt x="5506" y="7250"/>
                  </a:cubicBezTo>
                  <a:cubicBezTo>
                    <a:pt x="5823" y="6814"/>
                    <a:pt x="6021" y="6299"/>
                    <a:pt x="6021" y="5744"/>
                  </a:cubicBezTo>
                  <a:cubicBezTo>
                    <a:pt x="5982" y="4992"/>
                    <a:pt x="5467" y="4358"/>
                    <a:pt x="4793" y="4120"/>
                  </a:cubicBezTo>
                  <a:lnTo>
                    <a:pt x="4278" y="3962"/>
                  </a:lnTo>
                  <a:cubicBezTo>
                    <a:pt x="4397" y="3843"/>
                    <a:pt x="4516" y="3724"/>
                    <a:pt x="4595" y="3605"/>
                  </a:cubicBezTo>
                  <a:cubicBezTo>
                    <a:pt x="5150" y="2892"/>
                    <a:pt x="5150" y="1902"/>
                    <a:pt x="4595" y="1229"/>
                  </a:cubicBezTo>
                  <a:cubicBezTo>
                    <a:pt x="4159" y="753"/>
                    <a:pt x="3645" y="397"/>
                    <a:pt x="3050" y="238"/>
                  </a:cubicBezTo>
                  <a:cubicBezTo>
                    <a:pt x="2634" y="80"/>
                    <a:pt x="2209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2"/>
            <p:cNvSpPr/>
            <p:nvPr/>
          </p:nvSpPr>
          <p:spPr>
            <a:xfrm>
              <a:off x="8054187" y="1546948"/>
              <a:ext cx="249013" cy="198054"/>
            </a:xfrm>
            <a:custGeom>
              <a:avLst/>
              <a:gdLst/>
              <a:ahLst/>
              <a:cxnLst/>
              <a:rect l="l" t="t" r="r" b="b"/>
              <a:pathLst>
                <a:path w="2497" h="1986" extrusionOk="0">
                  <a:moveTo>
                    <a:pt x="964" y="414"/>
                  </a:moveTo>
                  <a:cubicBezTo>
                    <a:pt x="1233" y="414"/>
                    <a:pt x="1496" y="475"/>
                    <a:pt x="1744" y="599"/>
                  </a:cubicBezTo>
                  <a:cubicBezTo>
                    <a:pt x="2021" y="797"/>
                    <a:pt x="2061" y="995"/>
                    <a:pt x="1744" y="1154"/>
                  </a:cubicBezTo>
                  <a:cubicBezTo>
                    <a:pt x="1387" y="1312"/>
                    <a:pt x="1070" y="1431"/>
                    <a:pt x="714" y="1550"/>
                  </a:cubicBezTo>
                  <a:cubicBezTo>
                    <a:pt x="595" y="1154"/>
                    <a:pt x="555" y="837"/>
                    <a:pt x="476" y="480"/>
                  </a:cubicBezTo>
                  <a:cubicBezTo>
                    <a:pt x="640" y="436"/>
                    <a:pt x="803" y="414"/>
                    <a:pt x="964" y="414"/>
                  </a:cubicBezTo>
                  <a:close/>
                  <a:moveTo>
                    <a:pt x="991" y="0"/>
                  </a:moveTo>
                  <a:cubicBezTo>
                    <a:pt x="761" y="0"/>
                    <a:pt x="532" y="41"/>
                    <a:pt x="318" y="124"/>
                  </a:cubicBezTo>
                  <a:cubicBezTo>
                    <a:pt x="120" y="164"/>
                    <a:pt x="1" y="362"/>
                    <a:pt x="80" y="520"/>
                  </a:cubicBezTo>
                  <a:cubicBezTo>
                    <a:pt x="120" y="837"/>
                    <a:pt x="159" y="1193"/>
                    <a:pt x="199" y="1510"/>
                  </a:cubicBezTo>
                  <a:cubicBezTo>
                    <a:pt x="278" y="1788"/>
                    <a:pt x="437" y="1906"/>
                    <a:pt x="754" y="1906"/>
                  </a:cubicBezTo>
                  <a:lnTo>
                    <a:pt x="754" y="1986"/>
                  </a:lnTo>
                  <a:cubicBezTo>
                    <a:pt x="1150" y="1867"/>
                    <a:pt x="1546" y="1708"/>
                    <a:pt x="1942" y="1550"/>
                  </a:cubicBezTo>
                  <a:cubicBezTo>
                    <a:pt x="2496" y="1312"/>
                    <a:pt x="2496" y="480"/>
                    <a:pt x="1942" y="243"/>
                  </a:cubicBezTo>
                  <a:cubicBezTo>
                    <a:pt x="1642" y="81"/>
                    <a:pt x="1314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2"/>
            <p:cNvSpPr/>
            <p:nvPr/>
          </p:nvSpPr>
          <p:spPr>
            <a:xfrm>
              <a:off x="8014696" y="1160320"/>
              <a:ext cx="245024" cy="195162"/>
            </a:xfrm>
            <a:custGeom>
              <a:avLst/>
              <a:gdLst/>
              <a:ahLst/>
              <a:cxnLst/>
              <a:rect l="l" t="t" r="r" b="b"/>
              <a:pathLst>
                <a:path w="2457" h="1957" extrusionOk="0">
                  <a:moveTo>
                    <a:pt x="934" y="369"/>
                  </a:moveTo>
                  <a:cubicBezTo>
                    <a:pt x="1193" y="369"/>
                    <a:pt x="1457" y="431"/>
                    <a:pt x="1704" y="555"/>
                  </a:cubicBezTo>
                  <a:lnTo>
                    <a:pt x="1665" y="555"/>
                  </a:lnTo>
                  <a:cubicBezTo>
                    <a:pt x="1823" y="634"/>
                    <a:pt x="1902" y="753"/>
                    <a:pt x="1942" y="872"/>
                  </a:cubicBezTo>
                  <a:cubicBezTo>
                    <a:pt x="1942" y="951"/>
                    <a:pt x="1783" y="1109"/>
                    <a:pt x="1665" y="1149"/>
                  </a:cubicBezTo>
                  <a:cubicBezTo>
                    <a:pt x="1348" y="1228"/>
                    <a:pt x="1031" y="1307"/>
                    <a:pt x="674" y="1387"/>
                  </a:cubicBezTo>
                  <a:cubicBezTo>
                    <a:pt x="635" y="1070"/>
                    <a:pt x="555" y="753"/>
                    <a:pt x="476" y="436"/>
                  </a:cubicBezTo>
                  <a:cubicBezTo>
                    <a:pt x="625" y="391"/>
                    <a:pt x="779" y="369"/>
                    <a:pt x="934" y="369"/>
                  </a:cubicBezTo>
                  <a:close/>
                  <a:moveTo>
                    <a:pt x="991" y="0"/>
                  </a:moveTo>
                  <a:cubicBezTo>
                    <a:pt x="793" y="40"/>
                    <a:pt x="555" y="79"/>
                    <a:pt x="357" y="119"/>
                  </a:cubicBezTo>
                  <a:cubicBezTo>
                    <a:pt x="1" y="198"/>
                    <a:pt x="1" y="238"/>
                    <a:pt x="80" y="594"/>
                  </a:cubicBezTo>
                  <a:cubicBezTo>
                    <a:pt x="120" y="753"/>
                    <a:pt x="159" y="911"/>
                    <a:pt x="159" y="1030"/>
                  </a:cubicBezTo>
                  <a:cubicBezTo>
                    <a:pt x="199" y="1268"/>
                    <a:pt x="199" y="1505"/>
                    <a:pt x="238" y="1703"/>
                  </a:cubicBezTo>
                  <a:cubicBezTo>
                    <a:pt x="266" y="1868"/>
                    <a:pt x="350" y="1956"/>
                    <a:pt x="438" y="1956"/>
                  </a:cubicBezTo>
                  <a:cubicBezTo>
                    <a:pt x="478" y="1956"/>
                    <a:pt x="519" y="1938"/>
                    <a:pt x="555" y="1901"/>
                  </a:cubicBezTo>
                  <a:cubicBezTo>
                    <a:pt x="674" y="1783"/>
                    <a:pt x="912" y="1783"/>
                    <a:pt x="1070" y="1743"/>
                  </a:cubicBezTo>
                  <a:cubicBezTo>
                    <a:pt x="1427" y="1664"/>
                    <a:pt x="1744" y="1585"/>
                    <a:pt x="2061" y="1466"/>
                  </a:cubicBezTo>
                  <a:cubicBezTo>
                    <a:pt x="2378" y="1307"/>
                    <a:pt x="2457" y="1070"/>
                    <a:pt x="2338" y="713"/>
                  </a:cubicBezTo>
                  <a:cubicBezTo>
                    <a:pt x="2259" y="475"/>
                    <a:pt x="2061" y="277"/>
                    <a:pt x="1823" y="198"/>
                  </a:cubicBezTo>
                  <a:cubicBezTo>
                    <a:pt x="1506" y="119"/>
                    <a:pt x="1229" y="4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72"/>
          <p:cNvGrpSpPr/>
          <p:nvPr/>
        </p:nvGrpSpPr>
        <p:grpSpPr>
          <a:xfrm>
            <a:off x="2361468" y="1500275"/>
            <a:ext cx="500762" cy="562711"/>
            <a:chOff x="7165449" y="2094530"/>
            <a:chExt cx="655792" cy="755317"/>
          </a:xfrm>
        </p:grpSpPr>
        <p:sp>
          <p:nvSpPr>
            <p:cNvPr id="2166" name="Google Shape;2166;p72"/>
            <p:cNvSpPr/>
            <p:nvPr/>
          </p:nvSpPr>
          <p:spPr>
            <a:xfrm>
              <a:off x="7173327" y="2136912"/>
              <a:ext cx="568931" cy="663371"/>
            </a:xfrm>
            <a:custGeom>
              <a:avLst/>
              <a:gdLst/>
              <a:ahLst/>
              <a:cxnLst/>
              <a:rect l="l" t="t" r="r" b="b"/>
              <a:pathLst>
                <a:path w="5705" h="6652" extrusionOk="0">
                  <a:moveTo>
                    <a:pt x="3770" y="1"/>
                  </a:moveTo>
                  <a:cubicBezTo>
                    <a:pt x="3333" y="1"/>
                    <a:pt x="2885" y="126"/>
                    <a:pt x="2496" y="348"/>
                  </a:cubicBezTo>
                  <a:cubicBezTo>
                    <a:pt x="1664" y="823"/>
                    <a:pt x="1030" y="1615"/>
                    <a:pt x="713" y="2527"/>
                  </a:cubicBezTo>
                  <a:cubicBezTo>
                    <a:pt x="0" y="4428"/>
                    <a:pt x="951" y="6131"/>
                    <a:pt x="2971" y="6567"/>
                  </a:cubicBezTo>
                  <a:cubicBezTo>
                    <a:pt x="3321" y="6622"/>
                    <a:pt x="3678" y="6652"/>
                    <a:pt x="4041" y="6652"/>
                  </a:cubicBezTo>
                  <a:cubicBezTo>
                    <a:pt x="4459" y="6652"/>
                    <a:pt x="4884" y="6612"/>
                    <a:pt x="5308" y="6527"/>
                  </a:cubicBezTo>
                  <a:cubicBezTo>
                    <a:pt x="5427" y="6527"/>
                    <a:pt x="5586" y="6488"/>
                    <a:pt x="5705" y="6448"/>
                  </a:cubicBezTo>
                  <a:cubicBezTo>
                    <a:pt x="5625" y="6012"/>
                    <a:pt x="5586" y="5616"/>
                    <a:pt x="5546" y="5220"/>
                  </a:cubicBezTo>
                  <a:cubicBezTo>
                    <a:pt x="5427" y="5260"/>
                    <a:pt x="5308" y="5299"/>
                    <a:pt x="5190" y="5299"/>
                  </a:cubicBezTo>
                  <a:cubicBezTo>
                    <a:pt x="4833" y="5398"/>
                    <a:pt x="4467" y="5448"/>
                    <a:pt x="4095" y="5448"/>
                  </a:cubicBezTo>
                  <a:cubicBezTo>
                    <a:pt x="3724" y="5448"/>
                    <a:pt x="3348" y="5398"/>
                    <a:pt x="2971" y="5299"/>
                  </a:cubicBezTo>
                  <a:cubicBezTo>
                    <a:pt x="1704" y="4784"/>
                    <a:pt x="1308" y="3160"/>
                    <a:pt x="2219" y="2091"/>
                  </a:cubicBezTo>
                  <a:cubicBezTo>
                    <a:pt x="2758" y="1443"/>
                    <a:pt x="3560" y="1090"/>
                    <a:pt x="4414" y="1090"/>
                  </a:cubicBezTo>
                  <a:cubicBezTo>
                    <a:pt x="4501" y="1090"/>
                    <a:pt x="4587" y="1093"/>
                    <a:pt x="4675" y="1101"/>
                  </a:cubicBezTo>
                  <a:cubicBezTo>
                    <a:pt x="4635" y="902"/>
                    <a:pt x="4635" y="665"/>
                    <a:pt x="4675" y="467"/>
                  </a:cubicBezTo>
                  <a:cubicBezTo>
                    <a:pt x="4714" y="189"/>
                    <a:pt x="4556" y="71"/>
                    <a:pt x="4318" y="71"/>
                  </a:cubicBezTo>
                  <a:cubicBezTo>
                    <a:pt x="4141" y="23"/>
                    <a:pt x="3956" y="1"/>
                    <a:pt x="3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2"/>
            <p:cNvSpPr/>
            <p:nvPr/>
          </p:nvSpPr>
          <p:spPr>
            <a:xfrm>
              <a:off x="7165449" y="2094530"/>
              <a:ext cx="655792" cy="755317"/>
            </a:xfrm>
            <a:custGeom>
              <a:avLst/>
              <a:gdLst/>
              <a:ahLst/>
              <a:cxnLst/>
              <a:rect l="l" t="t" r="r" b="b"/>
              <a:pathLst>
                <a:path w="6576" h="7574" extrusionOk="0">
                  <a:moveTo>
                    <a:pt x="3870" y="443"/>
                  </a:moveTo>
                  <a:cubicBezTo>
                    <a:pt x="4047" y="443"/>
                    <a:pt x="4224" y="461"/>
                    <a:pt x="4397" y="496"/>
                  </a:cubicBezTo>
                  <a:cubicBezTo>
                    <a:pt x="4635" y="535"/>
                    <a:pt x="4793" y="614"/>
                    <a:pt x="4754" y="892"/>
                  </a:cubicBezTo>
                  <a:cubicBezTo>
                    <a:pt x="4714" y="1090"/>
                    <a:pt x="4714" y="1327"/>
                    <a:pt x="4754" y="1526"/>
                  </a:cubicBezTo>
                  <a:cubicBezTo>
                    <a:pt x="4666" y="1518"/>
                    <a:pt x="4580" y="1515"/>
                    <a:pt x="4493" y="1515"/>
                  </a:cubicBezTo>
                  <a:cubicBezTo>
                    <a:pt x="3639" y="1515"/>
                    <a:pt x="2837" y="1868"/>
                    <a:pt x="2298" y="2516"/>
                  </a:cubicBezTo>
                  <a:cubicBezTo>
                    <a:pt x="1387" y="3585"/>
                    <a:pt x="1783" y="5209"/>
                    <a:pt x="3090" y="5724"/>
                  </a:cubicBezTo>
                  <a:cubicBezTo>
                    <a:pt x="3482" y="5833"/>
                    <a:pt x="3886" y="5894"/>
                    <a:pt x="4288" y="5894"/>
                  </a:cubicBezTo>
                  <a:cubicBezTo>
                    <a:pt x="4618" y="5894"/>
                    <a:pt x="4947" y="5853"/>
                    <a:pt x="5269" y="5764"/>
                  </a:cubicBezTo>
                  <a:cubicBezTo>
                    <a:pt x="5387" y="5764"/>
                    <a:pt x="5506" y="5685"/>
                    <a:pt x="5625" y="5685"/>
                  </a:cubicBezTo>
                  <a:cubicBezTo>
                    <a:pt x="5665" y="6081"/>
                    <a:pt x="5704" y="6437"/>
                    <a:pt x="5784" y="6873"/>
                  </a:cubicBezTo>
                  <a:cubicBezTo>
                    <a:pt x="5665" y="6913"/>
                    <a:pt x="5506" y="6952"/>
                    <a:pt x="5387" y="6952"/>
                  </a:cubicBezTo>
                  <a:cubicBezTo>
                    <a:pt x="4943" y="7041"/>
                    <a:pt x="4498" y="7093"/>
                    <a:pt x="4060" y="7093"/>
                  </a:cubicBezTo>
                  <a:cubicBezTo>
                    <a:pt x="3718" y="7093"/>
                    <a:pt x="3380" y="7062"/>
                    <a:pt x="3050" y="6992"/>
                  </a:cubicBezTo>
                  <a:cubicBezTo>
                    <a:pt x="1030" y="6596"/>
                    <a:pt x="79" y="4893"/>
                    <a:pt x="792" y="2991"/>
                  </a:cubicBezTo>
                  <a:lnTo>
                    <a:pt x="792" y="2952"/>
                  </a:lnTo>
                  <a:cubicBezTo>
                    <a:pt x="1109" y="2040"/>
                    <a:pt x="1743" y="1248"/>
                    <a:pt x="2615" y="773"/>
                  </a:cubicBezTo>
                  <a:cubicBezTo>
                    <a:pt x="3007" y="548"/>
                    <a:pt x="3440" y="443"/>
                    <a:pt x="3870" y="443"/>
                  </a:cubicBezTo>
                  <a:close/>
                  <a:moveTo>
                    <a:pt x="3932" y="0"/>
                  </a:moveTo>
                  <a:cubicBezTo>
                    <a:pt x="3376" y="0"/>
                    <a:pt x="2830" y="154"/>
                    <a:pt x="2337" y="416"/>
                  </a:cubicBezTo>
                  <a:cubicBezTo>
                    <a:pt x="1545" y="892"/>
                    <a:pt x="872" y="1605"/>
                    <a:pt x="476" y="2476"/>
                  </a:cubicBezTo>
                  <a:cubicBezTo>
                    <a:pt x="159" y="3070"/>
                    <a:pt x="0" y="3744"/>
                    <a:pt x="79" y="4457"/>
                  </a:cubicBezTo>
                  <a:cubicBezTo>
                    <a:pt x="198" y="5843"/>
                    <a:pt x="1189" y="7032"/>
                    <a:pt x="2535" y="7388"/>
                  </a:cubicBezTo>
                  <a:cubicBezTo>
                    <a:pt x="3035" y="7513"/>
                    <a:pt x="3542" y="7574"/>
                    <a:pt x="4050" y="7574"/>
                  </a:cubicBezTo>
                  <a:cubicBezTo>
                    <a:pt x="4671" y="7574"/>
                    <a:pt x="5293" y="7483"/>
                    <a:pt x="5902" y="7309"/>
                  </a:cubicBezTo>
                  <a:cubicBezTo>
                    <a:pt x="6061" y="7230"/>
                    <a:pt x="6219" y="7190"/>
                    <a:pt x="6338" y="7071"/>
                  </a:cubicBezTo>
                  <a:cubicBezTo>
                    <a:pt x="6417" y="6952"/>
                    <a:pt x="6497" y="6834"/>
                    <a:pt x="6576" y="6715"/>
                  </a:cubicBezTo>
                  <a:cubicBezTo>
                    <a:pt x="6536" y="6715"/>
                    <a:pt x="6497" y="6675"/>
                    <a:pt x="6497" y="6675"/>
                  </a:cubicBezTo>
                  <a:lnTo>
                    <a:pt x="6219" y="6715"/>
                  </a:lnTo>
                  <a:cubicBezTo>
                    <a:pt x="6180" y="6437"/>
                    <a:pt x="6100" y="6160"/>
                    <a:pt x="6061" y="5922"/>
                  </a:cubicBezTo>
                  <a:cubicBezTo>
                    <a:pt x="5972" y="5388"/>
                    <a:pt x="5949" y="5254"/>
                    <a:pt x="5626" y="5254"/>
                  </a:cubicBezTo>
                  <a:cubicBezTo>
                    <a:pt x="5519" y="5254"/>
                    <a:pt x="5378" y="5269"/>
                    <a:pt x="5189" y="5289"/>
                  </a:cubicBezTo>
                  <a:cubicBezTo>
                    <a:pt x="4857" y="5365"/>
                    <a:pt x="4524" y="5409"/>
                    <a:pt x="4181" y="5409"/>
                  </a:cubicBezTo>
                  <a:cubicBezTo>
                    <a:pt x="3993" y="5409"/>
                    <a:pt x="3801" y="5396"/>
                    <a:pt x="3605" y="5368"/>
                  </a:cubicBezTo>
                  <a:cubicBezTo>
                    <a:pt x="2615" y="5289"/>
                    <a:pt x="1981" y="4259"/>
                    <a:pt x="2337" y="3348"/>
                  </a:cubicBezTo>
                  <a:cubicBezTo>
                    <a:pt x="2496" y="2833"/>
                    <a:pt x="2813" y="2476"/>
                    <a:pt x="3288" y="2239"/>
                  </a:cubicBezTo>
                  <a:cubicBezTo>
                    <a:pt x="3559" y="2066"/>
                    <a:pt x="3892" y="1970"/>
                    <a:pt x="4219" y="1970"/>
                  </a:cubicBezTo>
                  <a:cubicBezTo>
                    <a:pt x="4417" y="1970"/>
                    <a:pt x="4614" y="2005"/>
                    <a:pt x="4793" y="2080"/>
                  </a:cubicBezTo>
                  <a:cubicBezTo>
                    <a:pt x="4844" y="2105"/>
                    <a:pt x="4889" y="2116"/>
                    <a:pt x="4929" y="2116"/>
                  </a:cubicBezTo>
                  <a:cubicBezTo>
                    <a:pt x="5078" y="2116"/>
                    <a:pt x="5158" y="1967"/>
                    <a:pt x="5189" y="1842"/>
                  </a:cubicBezTo>
                  <a:cubicBezTo>
                    <a:pt x="5189" y="1407"/>
                    <a:pt x="5189" y="1011"/>
                    <a:pt x="5189" y="575"/>
                  </a:cubicBezTo>
                  <a:cubicBezTo>
                    <a:pt x="5150" y="416"/>
                    <a:pt x="5110" y="298"/>
                    <a:pt x="4991" y="179"/>
                  </a:cubicBezTo>
                  <a:cubicBezTo>
                    <a:pt x="4952" y="99"/>
                    <a:pt x="4872" y="60"/>
                    <a:pt x="4793" y="20"/>
                  </a:cubicBezTo>
                  <a:lnTo>
                    <a:pt x="4278" y="20"/>
                  </a:lnTo>
                  <a:cubicBezTo>
                    <a:pt x="4163" y="7"/>
                    <a:pt x="4047" y="0"/>
                    <a:pt x="39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72"/>
          <p:cNvGrpSpPr/>
          <p:nvPr/>
        </p:nvGrpSpPr>
        <p:grpSpPr>
          <a:xfrm>
            <a:off x="787692" y="1473241"/>
            <a:ext cx="546939" cy="589745"/>
            <a:chOff x="6612381" y="591398"/>
            <a:chExt cx="762497" cy="830510"/>
          </a:xfrm>
        </p:grpSpPr>
        <p:sp>
          <p:nvSpPr>
            <p:cNvPr id="2169" name="Google Shape;2169;p72"/>
            <p:cNvSpPr/>
            <p:nvPr/>
          </p:nvSpPr>
          <p:spPr>
            <a:xfrm>
              <a:off x="6671616" y="634877"/>
              <a:ext cx="644024" cy="742752"/>
            </a:xfrm>
            <a:custGeom>
              <a:avLst/>
              <a:gdLst/>
              <a:ahLst/>
              <a:cxnLst/>
              <a:rect l="l" t="t" r="r" b="b"/>
              <a:pathLst>
                <a:path w="6458" h="7448" extrusionOk="0">
                  <a:moveTo>
                    <a:pt x="3329" y="2184"/>
                  </a:moveTo>
                  <a:cubicBezTo>
                    <a:pt x="3418" y="2184"/>
                    <a:pt x="3510" y="2223"/>
                    <a:pt x="3566" y="2298"/>
                  </a:cubicBezTo>
                  <a:cubicBezTo>
                    <a:pt x="3883" y="2853"/>
                    <a:pt x="4160" y="3368"/>
                    <a:pt x="4437" y="3922"/>
                  </a:cubicBezTo>
                  <a:cubicBezTo>
                    <a:pt x="4516" y="4041"/>
                    <a:pt x="4516" y="4160"/>
                    <a:pt x="4556" y="4279"/>
                  </a:cubicBezTo>
                  <a:cubicBezTo>
                    <a:pt x="4477" y="4358"/>
                    <a:pt x="4358" y="4556"/>
                    <a:pt x="4239" y="4556"/>
                  </a:cubicBezTo>
                  <a:cubicBezTo>
                    <a:pt x="3803" y="4675"/>
                    <a:pt x="3368" y="4715"/>
                    <a:pt x="2932" y="4754"/>
                  </a:cubicBezTo>
                  <a:cubicBezTo>
                    <a:pt x="2911" y="4758"/>
                    <a:pt x="2891" y="4759"/>
                    <a:pt x="2872" y="4759"/>
                  </a:cubicBezTo>
                  <a:cubicBezTo>
                    <a:pt x="2668" y="4759"/>
                    <a:pt x="2539" y="4578"/>
                    <a:pt x="2575" y="4398"/>
                  </a:cubicBezTo>
                  <a:cubicBezTo>
                    <a:pt x="2734" y="3685"/>
                    <a:pt x="2892" y="3011"/>
                    <a:pt x="3051" y="2338"/>
                  </a:cubicBezTo>
                  <a:lnTo>
                    <a:pt x="3090" y="2338"/>
                  </a:lnTo>
                  <a:cubicBezTo>
                    <a:pt x="3132" y="2233"/>
                    <a:pt x="3229" y="2184"/>
                    <a:pt x="3329" y="2184"/>
                  </a:cubicBezTo>
                  <a:close/>
                  <a:moveTo>
                    <a:pt x="4001" y="1"/>
                  </a:moveTo>
                  <a:cubicBezTo>
                    <a:pt x="3645" y="1"/>
                    <a:pt x="3288" y="40"/>
                    <a:pt x="3011" y="80"/>
                  </a:cubicBezTo>
                  <a:cubicBezTo>
                    <a:pt x="2100" y="2575"/>
                    <a:pt x="1031" y="4992"/>
                    <a:pt x="1" y="7448"/>
                  </a:cubicBezTo>
                  <a:lnTo>
                    <a:pt x="1347" y="7448"/>
                  </a:lnTo>
                  <a:cubicBezTo>
                    <a:pt x="1427" y="7448"/>
                    <a:pt x="1506" y="7369"/>
                    <a:pt x="1546" y="7289"/>
                  </a:cubicBezTo>
                  <a:cubicBezTo>
                    <a:pt x="1744" y="6893"/>
                    <a:pt x="1902" y="6457"/>
                    <a:pt x="2100" y="6061"/>
                  </a:cubicBezTo>
                  <a:cubicBezTo>
                    <a:pt x="2179" y="5824"/>
                    <a:pt x="2417" y="5665"/>
                    <a:pt x="2655" y="5665"/>
                  </a:cubicBezTo>
                  <a:cubicBezTo>
                    <a:pt x="3011" y="5665"/>
                    <a:pt x="3368" y="5626"/>
                    <a:pt x="3724" y="5626"/>
                  </a:cubicBezTo>
                  <a:cubicBezTo>
                    <a:pt x="4239" y="5626"/>
                    <a:pt x="4398" y="5705"/>
                    <a:pt x="4556" y="6180"/>
                  </a:cubicBezTo>
                  <a:cubicBezTo>
                    <a:pt x="4635" y="6537"/>
                    <a:pt x="4754" y="6893"/>
                    <a:pt x="4913" y="7210"/>
                  </a:cubicBezTo>
                  <a:cubicBezTo>
                    <a:pt x="4952" y="7329"/>
                    <a:pt x="5031" y="7369"/>
                    <a:pt x="5150" y="7369"/>
                  </a:cubicBezTo>
                  <a:cubicBezTo>
                    <a:pt x="5586" y="7329"/>
                    <a:pt x="6061" y="7289"/>
                    <a:pt x="6457" y="7210"/>
                  </a:cubicBezTo>
                  <a:cubicBezTo>
                    <a:pt x="6259" y="6537"/>
                    <a:pt x="6022" y="5903"/>
                    <a:pt x="5824" y="5269"/>
                  </a:cubicBezTo>
                  <a:cubicBezTo>
                    <a:pt x="5269" y="3566"/>
                    <a:pt x="4714" y="1862"/>
                    <a:pt x="4160" y="159"/>
                  </a:cubicBezTo>
                  <a:cubicBezTo>
                    <a:pt x="4160" y="80"/>
                    <a:pt x="4041" y="1"/>
                    <a:pt x="4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2"/>
            <p:cNvSpPr/>
            <p:nvPr/>
          </p:nvSpPr>
          <p:spPr>
            <a:xfrm>
              <a:off x="6612381" y="591398"/>
              <a:ext cx="762497" cy="830510"/>
            </a:xfrm>
            <a:custGeom>
              <a:avLst/>
              <a:gdLst/>
              <a:ahLst/>
              <a:cxnLst/>
              <a:rect l="l" t="t" r="r" b="b"/>
              <a:pathLst>
                <a:path w="7646" h="8328" extrusionOk="0">
                  <a:moveTo>
                    <a:pt x="4556" y="437"/>
                  </a:moveTo>
                  <a:cubicBezTo>
                    <a:pt x="4635" y="437"/>
                    <a:pt x="4714" y="516"/>
                    <a:pt x="4754" y="595"/>
                  </a:cubicBezTo>
                  <a:cubicBezTo>
                    <a:pt x="5269" y="2298"/>
                    <a:pt x="5823" y="4002"/>
                    <a:pt x="6378" y="5705"/>
                  </a:cubicBezTo>
                  <a:cubicBezTo>
                    <a:pt x="6576" y="6378"/>
                    <a:pt x="6814" y="7012"/>
                    <a:pt x="7012" y="7686"/>
                  </a:cubicBezTo>
                  <a:cubicBezTo>
                    <a:pt x="6616" y="7725"/>
                    <a:pt x="6140" y="7805"/>
                    <a:pt x="5705" y="7844"/>
                  </a:cubicBezTo>
                  <a:cubicBezTo>
                    <a:pt x="5586" y="7805"/>
                    <a:pt x="5507" y="7765"/>
                    <a:pt x="5467" y="7686"/>
                  </a:cubicBezTo>
                  <a:cubicBezTo>
                    <a:pt x="5308" y="7329"/>
                    <a:pt x="5190" y="6973"/>
                    <a:pt x="5071" y="6616"/>
                  </a:cubicBezTo>
                  <a:cubicBezTo>
                    <a:pt x="4912" y="6180"/>
                    <a:pt x="4754" y="6062"/>
                    <a:pt x="4279" y="6062"/>
                  </a:cubicBezTo>
                  <a:cubicBezTo>
                    <a:pt x="3922" y="6062"/>
                    <a:pt x="3566" y="6101"/>
                    <a:pt x="3209" y="6101"/>
                  </a:cubicBezTo>
                  <a:cubicBezTo>
                    <a:pt x="2971" y="6141"/>
                    <a:pt x="2734" y="6299"/>
                    <a:pt x="2694" y="6537"/>
                  </a:cubicBezTo>
                  <a:cubicBezTo>
                    <a:pt x="2496" y="6933"/>
                    <a:pt x="2338" y="7329"/>
                    <a:pt x="2140" y="7765"/>
                  </a:cubicBezTo>
                  <a:cubicBezTo>
                    <a:pt x="2100" y="7844"/>
                    <a:pt x="2021" y="7884"/>
                    <a:pt x="1902" y="7884"/>
                  </a:cubicBezTo>
                  <a:lnTo>
                    <a:pt x="555" y="7884"/>
                  </a:lnTo>
                  <a:cubicBezTo>
                    <a:pt x="1545" y="5428"/>
                    <a:pt x="2654" y="3051"/>
                    <a:pt x="3566" y="516"/>
                  </a:cubicBezTo>
                  <a:cubicBezTo>
                    <a:pt x="3882" y="516"/>
                    <a:pt x="4239" y="476"/>
                    <a:pt x="4556" y="437"/>
                  </a:cubicBezTo>
                  <a:close/>
                  <a:moveTo>
                    <a:pt x="4714" y="1"/>
                  </a:moveTo>
                  <a:cubicBezTo>
                    <a:pt x="4318" y="40"/>
                    <a:pt x="3922" y="80"/>
                    <a:pt x="3526" y="80"/>
                  </a:cubicBezTo>
                  <a:cubicBezTo>
                    <a:pt x="3505" y="75"/>
                    <a:pt x="3485" y="72"/>
                    <a:pt x="3466" y="72"/>
                  </a:cubicBezTo>
                  <a:cubicBezTo>
                    <a:pt x="3338" y="72"/>
                    <a:pt x="3243" y="180"/>
                    <a:pt x="3209" y="318"/>
                  </a:cubicBezTo>
                  <a:cubicBezTo>
                    <a:pt x="3130" y="555"/>
                    <a:pt x="3051" y="793"/>
                    <a:pt x="2971" y="1031"/>
                  </a:cubicBezTo>
                  <a:lnTo>
                    <a:pt x="199" y="7606"/>
                  </a:lnTo>
                  <a:cubicBezTo>
                    <a:pt x="0" y="8082"/>
                    <a:pt x="80" y="8240"/>
                    <a:pt x="555" y="8280"/>
                  </a:cubicBezTo>
                  <a:cubicBezTo>
                    <a:pt x="1070" y="8320"/>
                    <a:pt x="1585" y="8320"/>
                    <a:pt x="2100" y="8320"/>
                  </a:cubicBezTo>
                  <a:cubicBezTo>
                    <a:pt x="2126" y="8325"/>
                    <a:pt x="2151" y="8327"/>
                    <a:pt x="2174" y="8327"/>
                  </a:cubicBezTo>
                  <a:cubicBezTo>
                    <a:pt x="2328" y="8327"/>
                    <a:pt x="2422" y="8219"/>
                    <a:pt x="2456" y="8082"/>
                  </a:cubicBezTo>
                  <a:cubicBezTo>
                    <a:pt x="2654" y="7606"/>
                    <a:pt x="2853" y="7171"/>
                    <a:pt x="3090" y="6695"/>
                  </a:cubicBezTo>
                  <a:cubicBezTo>
                    <a:pt x="3130" y="6616"/>
                    <a:pt x="3249" y="6537"/>
                    <a:pt x="3367" y="6537"/>
                  </a:cubicBezTo>
                  <a:lnTo>
                    <a:pt x="4635" y="6537"/>
                  </a:lnTo>
                  <a:cubicBezTo>
                    <a:pt x="4635" y="6616"/>
                    <a:pt x="4675" y="6735"/>
                    <a:pt x="4714" y="6854"/>
                  </a:cubicBezTo>
                  <a:cubicBezTo>
                    <a:pt x="4833" y="7210"/>
                    <a:pt x="4952" y="7567"/>
                    <a:pt x="5071" y="7923"/>
                  </a:cubicBezTo>
                  <a:cubicBezTo>
                    <a:pt x="5134" y="8111"/>
                    <a:pt x="5271" y="8225"/>
                    <a:pt x="5443" y="8225"/>
                  </a:cubicBezTo>
                  <a:cubicBezTo>
                    <a:pt x="5488" y="8225"/>
                    <a:pt x="5536" y="8217"/>
                    <a:pt x="5586" y="8201"/>
                  </a:cubicBezTo>
                  <a:cubicBezTo>
                    <a:pt x="6140" y="8161"/>
                    <a:pt x="6695" y="8121"/>
                    <a:pt x="7289" y="8082"/>
                  </a:cubicBezTo>
                  <a:cubicBezTo>
                    <a:pt x="7606" y="8042"/>
                    <a:pt x="7646" y="7963"/>
                    <a:pt x="7566" y="7686"/>
                  </a:cubicBezTo>
                  <a:cubicBezTo>
                    <a:pt x="7487" y="7408"/>
                    <a:pt x="7329" y="7131"/>
                    <a:pt x="7249" y="6814"/>
                  </a:cubicBezTo>
                  <a:cubicBezTo>
                    <a:pt x="7091" y="6378"/>
                    <a:pt x="6933" y="5864"/>
                    <a:pt x="6774" y="5428"/>
                  </a:cubicBezTo>
                  <a:cubicBezTo>
                    <a:pt x="6259" y="3724"/>
                    <a:pt x="5705" y="2061"/>
                    <a:pt x="5190" y="357"/>
                  </a:cubicBezTo>
                  <a:cubicBezTo>
                    <a:pt x="5150" y="159"/>
                    <a:pt x="4952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2"/>
            <p:cNvSpPr/>
            <p:nvPr/>
          </p:nvSpPr>
          <p:spPr>
            <a:xfrm>
              <a:off x="6924416" y="852574"/>
              <a:ext cx="201644" cy="256493"/>
            </a:xfrm>
            <a:custGeom>
              <a:avLst/>
              <a:gdLst/>
              <a:ahLst/>
              <a:cxnLst/>
              <a:rect l="l" t="t" r="r" b="b"/>
              <a:pathLst>
                <a:path w="2022" h="2572" extrusionOk="0">
                  <a:moveTo>
                    <a:pt x="793" y="590"/>
                  </a:moveTo>
                  <a:cubicBezTo>
                    <a:pt x="1070" y="1105"/>
                    <a:pt x="1308" y="1502"/>
                    <a:pt x="1585" y="1977"/>
                  </a:cubicBezTo>
                  <a:lnTo>
                    <a:pt x="516" y="2096"/>
                  </a:lnTo>
                  <a:cubicBezTo>
                    <a:pt x="595" y="1620"/>
                    <a:pt x="714" y="1145"/>
                    <a:pt x="793" y="630"/>
                  </a:cubicBezTo>
                  <a:lnTo>
                    <a:pt x="793" y="590"/>
                  </a:lnTo>
                  <a:close/>
                  <a:moveTo>
                    <a:pt x="794" y="1"/>
                  </a:moveTo>
                  <a:cubicBezTo>
                    <a:pt x="694" y="1"/>
                    <a:pt x="597" y="50"/>
                    <a:pt x="555" y="155"/>
                  </a:cubicBezTo>
                  <a:cubicBezTo>
                    <a:pt x="357" y="828"/>
                    <a:pt x="199" y="1502"/>
                    <a:pt x="80" y="2215"/>
                  </a:cubicBezTo>
                  <a:cubicBezTo>
                    <a:pt x="1" y="2413"/>
                    <a:pt x="199" y="2571"/>
                    <a:pt x="397" y="2571"/>
                  </a:cubicBezTo>
                  <a:cubicBezTo>
                    <a:pt x="833" y="2532"/>
                    <a:pt x="1268" y="2492"/>
                    <a:pt x="1704" y="2373"/>
                  </a:cubicBezTo>
                  <a:cubicBezTo>
                    <a:pt x="1863" y="2373"/>
                    <a:pt x="1942" y="2175"/>
                    <a:pt x="2021" y="2096"/>
                  </a:cubicBezTo>
                  <a:cubicBezTo>
                    <a:pt x="2021" y="1977"/>
                    <a:pt x="1981" y="1858"/>
                    <a:pt x="1942" y="1739"/>
                  </a:cubicBezTo>
                  <a:cubicBezTo>
                    <a:pt x="1625" y="1185"/>
                    <a:pt x="1348" y="670"/>
                    <a:pt x="1031" y="115"/>
                  </a:cubicBezTo>
                  <a:cubicBezTo>
                    <a:pt x="975" y="40"/>
                    <a:pt x="883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2" name="Google Shape;2172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173" name="Google Shape;2173;p72"/>
          <p:cNvGrpSpPr/>
          <p:nvPr/>
        </p:nvGrpSpPr>
        <p:grpSpPr>
          <a:xfrm>
            <a:off x="7788338" y="2353689"/>
            <a:ext cx="526995" cy="557757"/>
            <a:chOff x="8049150" y="914900"/>
            <a:chExt cx="1254750" cy="1324525"/>
          </a:xfrm>
        </p:grpSpPr>
        <p:sp>
          <p:nvSpPr>
            <p:cNvPr id="2174" name="Google Shape;2174;p72"/>
            <p:cNvSpPr/>
            <p:nvPr/>
          </p:nvSpPr>
          <p:spPr>
            <a:xfrm>
              <a:off x="8085650" y="937975"/>
              <a:ext cx="1218250" cy="1271025"/>
            </a:xfrm>
            <a:custGeom>
              <a:avLst/>
              <a:gdLst/>
              <a:ahLst/>
              <a:cxnLst/>
              <a:rect l="l" t="t" r="r" b="b"/>
              <a:pathLst>
                <a:path w="48730" h="50841" extrusionOk="0">
                  <a:moveTo>
                    <a:pt x="15451" y="13498"/>
                  </a:moveTo>
                  <a:cubicBezTo>
                    <a:pt x="16283" y="13498"/>
                    <a:pt x="17163" y="13684"/>
                    <a:pt x="18085" y="14087"/>
                  </a:cubicBezTo>
                  <a:cubicBezTo>
                    <a:pt x="18462" y="14007"/>
                    <a:pt x="18829" y="13969"/>
                    <a:pt x="19186" y="13969"/>
                  </a:cubicBezTo>
                  <a:cubicBezTo>
                    <a:pt x="28159" y="13969"/>
                    <a:pt x="30921" y="38153"/>
                    <a:pt x="17580" y="40260"/>
                  </a:cubicBezTo>
                  <a:cubicBezTo>
                    <a:pt x="16971" y="40354"/>
                    <a:pt x="16391" y="40399"/>
                    <a:pt x="15838" y="40399"/>
                  </a:cubicBezTo>
                  <a:cubicBezTo>
                    <a:pt x="2374" y="40399"/>
                    <a:pt x="5447" y="13498"/>
                    <a:pt x="15451" y="13498"/>
                  </a:cubicBezTo>
                  <a:close/>
                  <a:moveTo>
                    <a:pt x="19243" y="1"/>
                  </a:moveTo>
                  <a:cubicBezTo>
                    <a:pt x="18607" y="1"/>
                    <a:pt x="17960" y="34"/>
                    <a:pt x="17299" y="102"/>
                  </a:cubicBezTo>
                  <a:cubicBezTo>
                    <a:pt x="17411" y="439"/>
                    <a:pt x="17131" y="776"/>
                    <a:pt x="16794" y="776"/>
                  </a:cubicBezTo>
                  <a:cubicBezTo>
                    <a:pt x="16703" y="774"/>
                    <a:pt x="16613" y="773"/>
                    <a:pt x="16523" y="773"/>
                  </a:cubicBezTo>
                  <a:cubicBezTo>
                    <a:pt x="10521" y="773"/>
                    <a:pt x="5522" y="4450"/>
                    <a:pt x="2921" y="9762"/>
                  </a:cubicBezTo>
                  <a:cubicBezTo>
                    <a:pt x="0" y="15716"/>
                    <a:pt x="225" y="22736"/>
                    <a:pt x="955" y="29139"/>
                  </a:cubicBezTo>
                  <a:cubicBezTo>
                    <a:pt x="1573" y="35036"/>
                    <a:pt x="2753" y="41551"/>
                    <a:pt x="7077" y="45932"/>
                  </a:cubicBezTo>
                  <a:cubicBezTo>
                    <a:pt x="10261" y="49204"/>
                    <a:pt x="14802" y="50840"/>
                    <a:pt x="19330" y="50840"/>
                  </a:cubicBezTo>
                  <a:cubicBezTo>
                    <a:pt x="20554" y="50840"/>
                    <a:pt x="21777" y="50721"/>
                    <a:pt x="22972" y="50482"/>
                  </a:cubicBezTo>
                  <a:cubicBezTo>
                    <a:pt x="48729" y="45396"/>
                    <a:pt x="42751" y="1"/>
                    <a:pt x="19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2"/>
            <p:cNvSpPr/>
            <p:nvPr/>
          </p:nvSpPr>
          <p:spPr>
            <a:xfrm>
              <a:off x="8049150" y="914900"/>
              <a:ext cx="1254750" cy="1324525"/>
            </a:xfrm>
            <a:custGeom>
              <a:avLst/>
              <a:gdLst/>
              <a:ahLst/>
              <a:cxnLst/>
              <a:rect l="l" t="t" r="r" b="b"/>
              <a:pathLst>
                <a:path w="50190" h="52981" extrusionOk="0">
                  <a:moveTo>
                    <a:pt x="20703" y="924"/>
                  </a:moveTo>
                  <a:cubicBezTo>
                    <a:pt x="44211" y="924"/>
                    <a:pt x="50189" y="46319"/>
                    <a:pt x="24432" y="51405"/>
                  </a:cubicBezTo>
                  <a:cubicBezTo>
                    <a:pt x="23249" y="51644"/>
                    <a:pt x="22033" y="51763"/>
                    <a:pt x="20812" y="51763"/>
                  </a:cubicBezTo>
                  <a:cubicBezTo>
                    <a:pt x="16296" y="51763"/>
                    <a:pt x="11721" y="50127"/>
                    <a:pt x="8537" y="46855"/>
                  </a:cubicBezTo>
                  <a:cubicBezTo>
                    <a:pt x="4213" y="42474"/>
                    <a:pt x="3033" y="35959"/>
                    <a:pt x="2415" y="30062"/>
                  </a:cubicBezTo>
                  <a:cubicBezTo>
                    <a:pt x="1741" y="23659"/>
                    <a:pt x="1460" y="16639"/>
                    <a:pt x="4381" y="10685"/>
                  </a:cubicBezTo>
                  <a:cubicBezTo>
                    <a:pt x="6982" y="5373"/>
                    <a:pt x="11981" y="1696"/>
                    <a:pt x="17983" y="1696"/>
                  </a:cubicBezTo>
                  <a:cubicBezTo>
                    <a:pt x="18073" y="1696"/>
                    <a:pt x="18163" y="1697"/>
                    <a:pt x="18254" y="1699"/>
                  </a:cubicBezTo>
                  <a:cubicBezTo>
                    <a:pt x="18275" y="1703"/>
                    <a:pt x="18297" y="1704"/>
                    <a:pt x="18318" y="1704"/>
                  </a:cubicBezTo>
                  <a:cubicBezTo>
                    <a:pt x="18625" y="1704"/>
                    <a:pt x="18864" y="1340"/>
                    <a:pt x="18759" y="1025"/>
                  </a:cubicBezTo>
                  <a:cubicBezTo>
                    <a:pt x="19420" y="957"/>
                    <a:pt x="20067" y="924"/>
                    <a:pt x="20703" y="924"/>
                  </a:cubicBezTo>
                  <a:close/>
                  <a:moveTo>
                    <a:pt x="20773" y="0"/>
                  </a:moveTo>
                  <a:cubicBezTo>
                    <a:pt x="19454" y="0"/>
                    <a:pt x="18088" y="149"/>
                    <a:pt x="16681" y="463"/>
                  </a:cubicBezTo>
                  <a:cubicBezTo>
                    <a:pt x="7133" y="632"/>
                    <a:pt x="1629" y="10798"/>
                    <a:pt x="899" y="19335"/>
                  </a:cubicBezTo>
                  <a:cubicBezTo>
                    <a:pt x="0" y="28826"/>
                    <a:pt x="1011" y="42699"/>
                    <a:pt x="9099" y="49102"/>
                  </a:cubicBezTo>
                  <a:cubicBezTo>
                    <a:pt x="12465" y="51750"/>
                    <a:pt x="16485" y="52980"/>
                    <a:pt x="20521" y="52980"/>
                  </a:cubicBezTo>
                  <a:cubicBezTo>
                    <a:pt x="25643" y="52980"/>
                    <a:pt x="30790" y="50998"/>
                    <a:pt x="34654" y="47417"/>
                  </a:cubicBezTo>
                  <a:cubicBezTo>
                    <a:pt x="42685" y="40059"/>
                    <a:pt x="44314" y="28377"/>
                    <a:pt x="41169" y="18267"/>
                  </a:cubicBezTo>
                  <a:cubicBezTo>
                    <a:pt x="38142" y="8542"/>
                    <a:pt x="30775" y="0"/>
                    <a:pt x="2077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2"/>
            <p:cNvSpPr/>
            <p:nvPr/>
          </p:nvSpPr>
          <p:spPr>
            <a:xfrm>
              <a:off x="8144975" y="1275400"/>
              <a:ext cx="712050" cy="672575"/>
            </a:xfrm>
            <a:custGeom>
              <a:avLst/>
              <a:gdLst/>
              <a:ahLst/>
              <a:cxnLst/>
              <a:rect l="l" t="t" r="r" b="b"/>
              <a:pathLst>
                <a:path w="28482" h="26903" extrusionOk="0">
                  <a:moveTo>
                    <a:pt x="13318" y="1302"/>
                  </a:moveTo>
                  <a:cubicBezTo>
                    <a:pt x="13459" y="1302"/>
                    <a:pt x="13602" y="1308"/>
                    <a:pt x="13747" y="1320"/>
                  </a:cubicBezTo>
                  <a:cubicBezTo>
                    <a:pt x="13596" y="1571"/>
                    <a:pt x="13759" y="1956"/>
                    <a:pt x="14035" y="1956"/>
                  </a:cubicBezTo>
                  <a:cubicBezTo>
                    <a:pt x="14069" y="1956"/>
                    <a:pt x="14104" y="1950"/>
                    <a:pt x="14140" y="1938"/>
                  </a:cubicBezTo>
                  <a:cubicBezTo>
                    <a:pt x="14421" y="1769"/>
                    <a:pt x="14758" y="1713"/>
                    <a:pt x="15038" y="1601"/>
                  </a:cubicBezTo>
                  <a:cubicBezTo>
                    <a:pt x="15151" y="1657"/>
                    <a:pt x="15207" y="1657"/>
                    <a:pt x="15319" y="1713"/>
                  </a:cubicBezTo>
                  <a:cubicBezTo>
                    <a:pt x="15358" y="1723"/>
                    <a:pt x="15396" y="1728"/>
                    <a:pt x="15434" y="1728"/>
                  </a:cubicBezTo>
                  <a:cubicBezTo>
                    <a:pt x="15618" y="1728"/>
                    <a:pt x="15788" y="1619"/>
                    <a:pt x="15881" y="1432"/>
                  </a:cubicBezTo>
                  <a:cubicBezTo>
                    <a:pt x="16044" y="1416"/>
                    <a:pt x="16205" y="1409"/>
                    <a:pt x="16364" y="1409"/>
                  </a:cubicBezTo>
                  <a:cubicBezTo>
                    <a:pt x="24598" y="1409"/>
                    <a:pt x="26240" y="22492"/>
                    <a:pt x="15881" y="25302"/>
                  </a:cubicBezTo>
                  <a:cubicBezTo>
                    <a:pt x="14967" y="25554"/>
                    <a:pt x="14121" y="25672"/>
                    <a:pt x="13339" y="25672"/>
                  </a:cubicBezTo>
                  <a:cubicBezTo>
                    <a:pt x="2097" y="25672"/>
                    <a:pt x="4317" y="1302"/>
                    <a:pt x="13318" y="1302"/>
                  </a:cubicBezTo>
                  <a:close/>
                  <a:moveTo>
                    <a:pt x="13078" y="1"/>
                  </a:moveTo>
                  <a:cubicBezTo>
                    <a:pt x="3074" y="1"/>
                    <a:pt x="1" y="26902"/>
                    <a:pt x="13465" y="26902"/>
                  </a:cubicBezTo>
                  <a:cubicBezTo>
                    <a:pt x="14018" y="26902"/>
                    <a:pt x="14598" y="26857"/>
                    <a:pt x="15207" y="26763"/>
                  </a:cubicBezTo>
                  <a:cubicBezTo>
                    <a:pt x="28482" y="24658"/>
                    <a:pt x="25787" y="466"/>
                    <a:pt x="16838" y="466"/>
                  </a:cubicBezTo>
                  <a:cubicBezTo>
                    <a:pt x="16473" y="466"/>
                    <a:pt x="16098" y="506"/>
                    <a:pt x="15712" y="590"/>
                  </a:cubicBezTo>
                  <a:cubicBezTo>
                    <a:pt x="14790" y="187"/>
                    <a:pt x="13910" y="1"/>
                    <a:pt x="13078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72"/>
          <p:cNvGrpSpPr/>
          <p:nvPr/>
        </p:nvGrpSpPr>
        <p:grpSpPr>
          <a:xfrm>
            <a:off x="7762500" y="3187430"/>
            <a:ext cx="526995" cy="557757"/>
            <a:chOff x="8049150" y="2877850"/>
            <a:chExt cx="1254750" cy="1324525"/>
          </a:xfrm>
        </p:grpSpPr>
        <p:sp>
          <p:nvSpPr>
            <p:cNvPr id="2178" name="Google Shape;2178;p72"/>
            <p:cNvSpPr/>
            <p:nvPr/>
          </p:nvSpPr>
          <p:spPr>
            <a:xfrm>
              <a:off x="8049150" y="2877850"/>
              <a:ext cx="1254750" cy="1324525"/>
            </a:xfrm>
            <a:custGeom>
              <a:avLst/>
              <a:gdLst/>
              <a:ahLst/>
              <a:cxnLst/>
              <a:rect l="l" t="t" r="r" b="b"/>
              <a:pathLst>
                <a:path w="50190" h="52981" extrusionOk="0">
                  <a:moveTo>
                    <a:pt x="20703" y="868"/>
                  </a:moveTo>
                  <a:cubicBezTo>
                    <a:pt x="44211" y="868"/>
                    <a:pt x="50189" y="46264"/>
                    <a:pt x="24432" y="51405"/>
                  </a:cubicBezTo>
                  <a:cubicBezTo>
                    <a:pt x="23263" y="51629"/>
                    <a:pt x="22063" y="51742"/>
                    <a:pt x="20857" y="51742"/>
                  </a:cubicBezTo>
                  <a:cubicBezTo>
                    <a:pt x="16327" y="51742"/>
                    <a:pt x="11731" y="50150"/>
                    <a:pt x="8537" y="46911"/>
                  </a:cubicBezTo>
                  <a:cubicBezTo>
                    <a:pt x="4213" y="42474"/>
                    <a:pt x="3033" y="36016"/>
                    <a:pt x="2415" y="30118"/>
                  </a:cubicBezTo>
                  <a:cubicBezTo>
                    <a:pt x="1741" y="23659"/>
                    <a:pt x="1460" y="16695"/>
                    <a:pt x="4381" y="10742"/>
                  </a:cubicBezTo>
                  <a:cubicBezTo>
                    <a:pt x="7001" y="5335"/>
                    <a:pt x="12054" y="1698"/>
                    <a:pt x="18114" y="1698"/>
                  </a:cubicBezTo>
                  <a:cubicBezTo>
                    <a:pt x="18161" y="1698"/>
                    <a:pt x="18207" y="1699"/>
                    <a:pt x="18254" y="1699"/>
                  </a:cubicBezTo>
                  <a:cubicBezTo>
                    <a:pt x="18591" y="1699"/>
                    <a:pt x="18871" y="1362"/>
                    <a:pt x="18759" y="969"/>
                  </a:cubicBezTo>
                  <a:cubicBezTo>
                    <a:pt x="19420" y="901"/>
                    <a:pt x="20067" y="868"/>
                    <a:pt x="20703" y="868"/>
                  </a:cubicBezTo>
                  <a:close/>
                  <a:moveTo>
                    <a:pt x="20773" y="1"/>
                  </a:moveTo>
                  <a:cubicBezTo>
                    <a:pt x="19454" y="1"/>
                    <a:pt x="18088" y="149"/>
                    <a:pt x="16681" y="463"/>
                  </a:cubicBezTo>
                  <a:cubicBezTo>
                    <a:pt x="7133" y="632"/>
                    <a:pt x="1629" y="10798"/>
                    <a:pt x="899" y="19335"/>
                  </a:cubicBezTo>
                  <a:cubicBezTo>
                    <a:pt x="0" y="28826"/>
                    <a:pt x="1011" y="42699"/>
                    <a:pt x="9099" y="49102"/>
                  </a:cubicBezTo>
                  <a:cubicBezTo>
                    <a:pt x="12465" y="51750"/>
                    <a:pt x="16485" y="52981"/>
                    <a:pt x="20521" y="52981"/>
                  </a:cubicBezTo>
                  <a:cubicBezTo>
                    <a:pt x="25643" y="52981"/>
                    <a:pt x="30790" y="50998"/>
                    <a:pt x="34654" y="47417"/>
                  </a:cubicBezTo>
                  <a:cubicBezTo>
                    <a:pt x="42685" y="40003"/>
                    <a:pt x="44314" y="28377"/>
                    <a:pt x="41169" y="18268"/>
                  </a:cubicBezTo>
                  <a:cubicBezTo>
                    <a:pt x="38142" y="8542"/>
                    <a:pt x="30775" y="1"/>
                    <a:pt x="20773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2"/>
            <p:cNvSpPr/>
            <p:nvPr/>
          </p:nvSpPr>
          <p:spPr>
            <a:xfrm>
              <a:off x="8145100" y="3238350"/>
              <a:ext cx="711925" cy="671325"/>
            </a:xfrm>
            <a:custGeom>
              <a:avLst/>
              <a:gdLst/>
              <a:ahLst/>
              <a:cxnLst/>
              <a:rect l="l" t="t" r="r" b="b"/>
              <a:pathLst>
                <a:path w="28477" h="26853" extrusionOk="0">
                  <a:moveTo>
                    <a:pt x="13313" y="1302"/>
                  </a:moveTo>
                  <a:cubicBezTo>
                    <a:pt x="13454" y="1302"/>
                    <a:pt x="13597" y="1308"/>
                    <a:pt x="13742" y="1320"/>
                  </a:cubicBezTo>
                  <a:cubicBezTo>
                    <a:pt x="13590" y="1523"/>
                    <a:pt x="13758" y="1954"/>
                    <a:pt x="14039" y="1954"/>
                  </a:cubicBezTo>
                  <a:cubicBezTo>
                    <a:pt x="14070" y="1954"/>
                    <a:pt x="14102" y="1949"/>
                    <a:pt x="14135" y="1938"/>
                  </a:cubicBezTo>
                  <a:cubicBezTo>
                    <a:pt x="14416" y="1769"/>
                    <a:pt x="14753" y="1657"/>
                    <a:pt x="15033" y="1601"/>
                  </a:cubicBezTo>
                  <a:cubicBezTo>
                    <a:pt x="15146" y="1601"/>
                    <a:pt x="15202" y="1657"/>
                    <a:pt x="15314" y="1657"/>
                  </a:cubicBezTo>
                  <a:cubicBezTo>
                    <a:pt x="15374" y="1687"/>
                    <a:pt x="15435" y="1701"/>
                    <a:pt x="15493" y="1701"/>
                  </a:cubicBezTo>
                  <a:cubicBezTo>
                    <a:pt x="15651" y="1701"/>
                    <a:pt x="15794" y="1597"/>
                    <a:pt x="15876" y="1432"/>
                  </a:cubicBezTo>
                  <a:cubicBezTo>
                    <a:pt x="16050" y="1414"/>
                    <a:pt x="16221" y="1406"/>
                    <a:pt x="16390" y="1406"/>
                  </a:cubicBezTo>
                  <a:cubicBezTo>
                    <a:pt x="24597" y="1406"/>
                    <a:pt x="26222" y="22441"/>
                    <a:pt x="15876" y="25302"/>
                  </a:cubicBezTo>
                  <a:cubicBezTo>
                    <a:pt x="14962" y="25554"/>
                    <a:pt x="14116" y="25672"/>
                    <a:pt x="13334" y="25672"/>
                  </a:cubicBezTo>
                  <a:cubicBezTo>
                    <a:pt x="2092" y="25672"/>
                    <a:pt x="4312" y="1302"/>
                    <a:pt x="13313" y="1302"/>
                  </a:cubicBezTo>
                  <a:close/>
                  <a:moveTo>
                    <a:pt x="13073" y="1"/>
                  </a:moveTo>
                  <a:cubicBezTo>
                    <a:pt x="3077" y="1"/>
                    <a:pt x="1" y="26852"/>
                    <a:pt x="13426" y="26852"/>
                  </a:cubicBezTo>
                  <a:cubicBezTo>
                    <a:pt x="13988" y="26852"/>
                    <a:pt x="14580" y="26805"/>
                    <a:pt x="15202" y="26707"/>
                  </a:cubicBezTo>
                  <a:cubicBezTo>
                    <a:pt x="28477" y="24656"/>
                    <a:pt x="25782" y="466"/>
                    <a:pt x="16833" y="466"/>
                  </a:cubicBezTo>
                  <a:cubicBezTo>
                    <a:pt x="16468" y="466"/>
                    <a:pt x="16093" y="506"/>
                    <a:pt x="15707" y="590"/>
                  </a:cubicBezTo>
                  <a:cubicBezTo>
                    <a:pt x="14785" y="187"/>
                    <a:pt x="13905" y="1"/>
                    <a:pt x="13073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0" name="Google Shape;2180;p72"/>
          <p:cNvSpPr/>
          <p:nvPr/>
        </p:nvSpPr>
        <p:spPr>
          <a:xfrm>
            <a:off x="7790638" y="4047198"/>
            <a:ext cx="470725" cy="557787"/>
          </a:xfrm>
          <a:custGeom>
            <a:avLst/>
            <a:gdLst/>
            <a:ahLst/>
            <a:cxnLst/>
            <a:rect l="l" t="t" r="r" b="b"/>
            <a:pathLst>
              <a:path w="44314" h="53009" extrusionOk="0">
                <a:moveTo>
                  <a:pt x="17124" y="15804"/>
                </a:moveTo>
                <a:cubicBezTo>
                  <a:pt x="17274" y="15804"/>
                  <a:pt x="17426" y="15811"/>
                  <a:pt x="17580" y="15825"/>
                </a:cubicBezTo>
                <a:cubicBezTo>
                  <a:pt x="17429" y="16025"/>
                  <a:pt x="17592" y="16404"/>
                  <a:pt x="17868" y="16404"/>
                </a:cubicBezTo>
                <a:cubicBezTo>
                  <a:pt x="17901" y="16404"/>
                  <a:pt x="17936" y="16398"/>
                  <a:pt x="17973" y="16386"/>
                </a:cubicBezTo>
                <a:cubicBezTo>
                  <a:pt x="18254" y="16274"/>
                  <a:pt x="18591" y="16162"/>
                  <a:pt x="18871" y="16049"/>
                </a:cubicBezTo>
                <a:cubicBezTo>
                  <a:pt x="18984" y="16049"/>
                  <a:pt x="19040" y="16105"/>
                  <a:pt x="19152" y="16162"/>
                </a:cubicBezTo>
                <a:cubicBezTo>
                  <a:pt x="19205" y="16175"/>
                  <a:pt x="19258" y="16182"/>
                  <a:pt x="19311" y="16182"/>
                </a:cubicBezTo>
                <a:cubicBezTo>
                  <a:pt x="19480" y="16182"/>
                  <a:pt x="19641" y="16109"/>
                  <a:pt x="19770" y="15937"/>
                </a:cubicBezTo>
                <a:cubicBezTo>
                  <a:pt x="19943" y="15919"/>
                  <a:pt x="20113" y="15910"/>
                  <a:pt x="20281" y="15910"/>
                </a:cubicBezTo>
                <a:cubicBezTo>
                  <a:pt x="28435" y="15910"/>
                  <a:pt x="30061" y="36945"/>
                  <a:pt x="19770" y="39807"/>
                </a:cubicBezTo>
                <a:cubicBezTo>
                  <a:pt x="18854" y="40058"/>
                  <a:pt x="18006" y="40176"/>
                  <a:pt x="17223" y="40176"/>
                </a:cubicBezTo>
                <a:cubicBezTo>
                  <a:pt x="5942" y="40176"/>
                  <a:pt x="8144" y="15804"/>
                  <a:pt x="17124" y="15804"/>
                </a:cubicBezTo>
                <a:close/>
                <a:moveTo>
                  <a:pt x="20135" y="0"/>
                </a:moveTo>
                <a:cubicBezTo>
                  <a:pt x="19840" y="0"/>
                  <a:pt x="19545" y="14"/>
                  <a:pt x="19265" y="42"/>
                </a:cubicBezTo>
                <a:cubicBezTo>
                  <a:pt x="19208" y="98"/>
                  <a:pt x="19152" y="98"/>
                  <a:pt x="19096" y="98"/>
                </a:cubicBezTo>
                <a:cubicBezTo>
                  <a:pt x="18310" y="211"/>
                  <a:pt x="17523" y="323"/>
                  <a:pt x="16737" y="492"/>
                </a:cubicBezTo>
                <a:cubicBezTo>
                  <a:pt x="7133" y="660"/>
                  <a:pt x="1629" y="10882"/>
                  <a:pt x="899" y="19419"/>
                </a:cubicBezTo>
                <a:cubicBezTo>
                  <a:pt x="0" y="28855"/>
                  <a:pt x="1011" y="42727"/>
                  <a:pt x="9099" y="49130"/>
                </a:cubicBezTo>
                <a:cubicBezTo>
                  <a:pt x="12465" y="51778"/>
                  <a:pt x="16485" y="53009"/>
                  <a:pt x="20521" y="53009"/>
                </a:cubicBezTo>
                <a:cubicBezTo>
                  <a:pt x="25643" y="53009"/>
                  <a:pt x="30790" y="51027"/>
                  <a:pt x="34654" y="47445"/>
                </a:cubicBezTo>
                <a:cubicBezTo>
                  <a:pt x="42685" y="40031"/>
                  <a:pt x="44314" y="28405"/>
                  <a:pt x="41169" y="18352"/>
                </a:cubicBezTo>
                <a:cubicBezTo>
                  <a:pt x="38192" y="8692"/>
                  <a:pt x="30834" y="211"/>
                  <a:pt x="21006" y="42"/>
                </a:cubicBezTo>
                <a:cubicBezTo>
                  <a:pt x="20725" y="14"/>
                  <a:pt x="20430" y="0"/>
                  <a:pt x="201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72"/>
          <p:cNvGrpSpPr/>
          <p:nvPr/>
        </p:nvGrpSpPr>
        <p:grpSpPr>
          <a:xfrm>
            <a:off x="4005237" y="1464619"/>
            <a:ext cx="430770" cy="598367"/>
            <a:chOff x="7888346" y="1022004"/>
            <a:chExt cx="600544" cy="853347"/>
          </a:xfrm>
        </p:grpSpPr>
        <p:sp>
          <p:nvSpPr>
            <p:cNvPr id="2182" name="Google Shape;2182;p72"/>
            <p:cNvSpPr/>
            <p:nvPr/>
          </p:nvSpPr>
          <p:spPr>
            <a:xfrm>
              <a:off x="7888346" y="1022004"/>
              <a:ext cx="600544" cy="853347"/>
            </a:xfrm>
            <a:custGeom>
              <a:avLst/>
              <a:gdLst/>
              <a:ahLst/>
              <a:cxnLst/>
              <a:rect l="l" t="t" r="r" b="b"/>
              <a:pathLst>
                <a:path w="6022" h="8557" extrusionOk="0">
                  <a:moveTo>
                    <a:pt x="1751" y="428"/>
                  </a:moveTo>
                  <a:cubicBezTo>
                    <a:pt x="2068" y="428"/>
                    <a:pt x="2387" y="482"/>
                    <a:pt x="2694" y="595"/>
                  </a:cubicBezTo>
                  <a:cubicBezTo>
                    <a:pt x="3050" y="674"/>
                    <a:pt x="3367" y="793"/>
                    <a:pt x="3724" y="991"/>
                  </a:cubicBezTo>
                  <a:cubicBezTo>
                    <a:pt x="4714" y="1625"/>
                    <a:pt x="4952" y="2496"/>
                    <a:pt x="4159" y="3487"/>
                  </a:cubicBezTo>
                  <a:cubicBezTo>
                    <a:pt x="4080" y="3605"/>
                    <a:pt x="3922" y="3685"/>
                    <a:pt x="3803" y="3803"/>
                  </a:cubicBezTo>
                  <a:cubicBezTo>
                    <a:pt x="3724" y="3962"/>
                    <a:pt x="3645" y="4041"/>
                    <a:pt x="3645" y="4120"/>
                  </a:cubicBezTo>
                  <a:cubicBezTo>
                    <a:pt x="3724" y="4239"/>
                    <a:pt x="3843" y="4318"/>
                    <a:pt x="3961" y="4358"/>
                  </a:cubicBezTo>
                  <a:cubicBezTo>
                    <a:pt x="4199" y="4437"/>
                    <a:pt x="4437" y="4477"/>
                    <a:pt x="4714" y="4556"/>
                  </a:cubicBezTo>
                  <a:cubicBezTo>
                    <a:pt x="4873" y="4635"/>
                    <a:pt x="5031" y="4754"/>
                    <a:pt x="5150" y="4873"/>
                  </a:cubicBezTo>
                  <a:cubicBezTo>
                    <a:pt x="5506" y="5190"/>
                    <a:pt x="5665" y="5744"/>
                    <a:pt x="5506" y="6220"/>
                  </a:cubicBezTo>
                  <a:cubicBezTo>
                    <a:pt x="5387" y="6893"/>
                    <a:pt x="4912" y="7408"/>
                    <a:pt x="4278" y="7685"/>
                  </a:cubicBezTo>
                  <a:cubicBezTo>
                    <a:pt x="3407" y="7963"/>
                    <a:pt x="2456" y="8121"/>
                    <a:pt x="1545" y="8121"/>
                  </a:cubicBezTo>
                  <a:cubicBezTo>
                    <a:pt x="1070" y="8121"/>
                    <a:pt x="1030" y="8082"/>
                    <a:pt x="991" y="7646"/>
                  </a:cubicBezTo>
                  <a:cubicBezTo>
                    <a:pt x="872" y="5982"/>
                    <a:pt x="792" y="4358"/>
                    <a:pt x="674" y="2734"/>
                  </a:cubicBezTo>
                  <a:cubicBezTo>
                    <a:pt x="594" y="2100"/>
                    <a:pt x="515" y="1427"/>
                    <a:pt x="436" y="753"/>
                  </a:cubicBezTo>
                  <a:cubicBezTo>
                    <a:pt x="835" y="542"/>
                    <a:pt x="1290" y="428"/>
                    <a:pt x="1751" y="428"/>
                  </a:cubicBezTo>
                  <a:close/>
                  <a:moveTo>
                    <a:pt x="1788" y="1"/>
                  </a:moveTo>
                  <a:cubicBezTo>
                    <a:pt x="1367" y="1"/>
                    <a:pt x="951" y="80"/>
                    <a:pt x="555" y="238"/>
                  </a:cubicBezTo>
                  <a:cubicBezTo>
                    <a:pt x="40" y="436"/>
                    <a:pt x="0" y="516"/>
                    <a:pt x="40" y="1031"/>
                  </a:cubicBezTo>
                  <a:cubicBezTo>
                    <a:pt x="198" y="2298"/>
                    <a:pt x="277" y="3566"/>
                    <a:pt x="357" y="4794"/>
                  </a:cubicBezTo>
                  <a:cubicBezTo>
                    <a:pt x="396" y="5784"/>
                    <a:pt x="476" y="6814"/>
                    <a:pt x="594" y="7844"/>
                  </a:cubicBezTo>
                  <a:cubicBezTo>
                    <a:pt x="634" y="8398"/>
                    <a:pt x="753" y="8478"/>
                    <a:pt x="1268" y="8557"/>
                  </a:cubicBezTo>
                  <a:lnTo>
                    <a:pt x="1545" y="8557"/>
                  </a:lnTo>
                  <a:cubicBezTo>
                    <a:pt x="2417" y="8517"/>
                    <a:pt x="3328" y="8398"/>
                    <a:pt x="4159" y="8161"/>
                  </a:cubicBezTo>
                  <a:cubicBezTo>
                    <a:pt x="4714" y="8042"/>
                    <a:pt x="5150" y="7685"/>
                    <a:pt x="5506" y="7250"/>
                  </a:cubicBezTo>
                  <a:cubicBezTo>
                    <a:pt x="5823" y="6814"/>
                    <a:pt x="6021" y="6299"/>
                    <a:pt x="6021" y="5744"/>
                  </a:cubicBezTo>
                  <a:cubicBezTo>
                    <a:pt x="5982" y="4992"/>
                    <a:pt x="5467" y="4358"/>
                    <a:pt x="4793" y="4120"/>
                  </a:cubicBezTo>
                  <a:lnTo>
                    <a:pt x="4278" y="3962"/>
                  </a:lnTo>
                  <a:cubicBezTo>
                    <a:pt x="4397" y="3843"/>
                    <a:pt x="4516" y="3724"/>
                    <a:pt x="4595" y="3605"/>
                  </a:cubicBezTo>
                  <a:cubicBezTo>
                    <a:pt x="5150" y="2892"/>
                    <a:pt x="5150" y="1902"/>
                    <a:pt x="4595" y="1229"/>
                  </a:cubicBezTo>
                  <a:cubicBezTo>
                    <a:pt x="4159" y="753"/>
                    <a:pt x="3645" y="397"/>
                    <a:pt x="3050" y="238"/>
                  </a:cubicBezTo>
                  <a:cubicBezTo>
                    <a:pt x="2634" y="80"/>
                    <a:pt x="2209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2"/>
            <p:cNvSpPr/>
            <p:nvPr/>
          </p:nvSpPr>
          <p:spPr>
            <a:xfrm>
              <a:off x="8054187" y="1546948"/>
              <a:ext cx="249013" cy="198054"/>
            </a:xfrm>
            <a:custGeom>
              <a:avLst/>
              <a:gdLst/>
              <a:ahLst/>
              <a:cxnLst/>
              <a:rect l="l" t="t" r="r" b="b"/>
              <a:pathLst>
                <a:path w="2497" h="1986" extrusionOk="0">
                  <a:moveTo>
                    <a:pt x="964" y="414"/>
                  </a:moveTo>
                  <a:cubicBezTo>
                    <a:pt x="1233" y="414"/>
                    <a:pt x="1496" y="475"/>
                    <a:pt x="1744" y="599"/>
                  </a:cubicBezTo>
                  <a:cubicBezTo>
                    <a:pt x="2021" y="797"/>
                    <a:pt x="2061" y="995"/>
                    <a:pt x="1744" y="1154"/>
                  </a:cubicBezTo>
                  <a:cubicBezTo>
                    <a:pt x="1387" y="1312"/>
                    <a:pt x="1070" y="1431"/>
                    <a:pt x="714" y="1550"/>
                  </a:cubicBezTo>
                  <a:cubicBezTo>
                    <a:pt x="595" y="1154"/>
                    <a:pt x="555" y="837"/>
                    <a:pt x="476" y="480"/>
                  </a:cubicBezTo>
                  <a:cubicBezTo>
                    <a:pt x="640" y="436"/>
                    <a:pt x="803" y="414"/>
                    <a:pt x="964" y="414"/>
                  </a:cubicBezTo>
                  <a:close/>
                  <a:moveTo>
                    <a:pt x="991" y="0"/>
                  </a:moveTo>
                  <a:cubicBezTo>
                    <a:pt x="761" y="0"/>
                    <a:pt x="532" y="41"/>
                    <a:pt x="318" y="124"/>
                  </a:cubicBezTo>
                  <a:cubicBezTo>
                    <a:pt x="120" y="164"/>
                    <a:pt x="1" y="362"/>
                    <a:pt x="80" y="520"/>
                  </a:cubicBezTo>
                  <a:cubicBezTo>
                    <a:pt x="120" y="837"/>
                    <a:pt x="159" y="1193"/>
                    <a:pt x="199" y="1510"/>
                  </a:cubicBezTo>
                  <a:cubicBezTo>
                    <a:pt x="278" y="1788"/>
                    <a:pt x="437" y="1906"/>
                    <a:pt x="754" y="1906"/>
                  </a:cubicBezTo>
                  <a:lnTo>
                    <a:pt x="754" y="1986"/>
                  </a:lnTo>
                  <a:cubicBezTo>
                    <a:pt x="1150" y="1867"/>
                    <a:pt x="1546" y="1708"/>
                    <a:pt x="1942" y="1550"/>
                  </a:cubicBezTo>
                  <a:cubicBezTo>
                    <a:pt x="2496" y="1312"/>
                    <a:pt x="2496" y="480"/>
                    <a:pt x="1942" y="243"/>
                  </a:cubicBezTo>
                  <a:cubicBezTo>
                    <a:pt x="1642" y="81"/>
                    <a:pt x="1314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2"/>
            <p:cNvSpPr/>
            <p:nvPr/>
          </p:nvSpPr>
          <p:spPr>
            <a:xfrm>
              <a:off x="8014696" y="1160320"/>
              <a:ext cx="245024" cy="195162"/>
            </a:xfrm>
            <a:custGeom>
              <a:avLst/>
              <a:gdLst/>
              <a:ahLst/>
              <a:cxnLst/>
              <a:rect l="l" t="t" r="r" b="b"/>
              <a:pathLst>
                <a:path w="2457" h="1957" extrusionOk="0">
                  <a:moveTo>
                    <a:pt x="934" y="369"/>
                  </a:moveTo>
                  <a:cubicBezTo>
                    <a:pt x="1193" y="369"/>
                    <a:pt x="1457" y="431"/>
                    <a:pt x="1704" y="555"/>
                  </a:cubicBezTo>
                  <a:lnTo>
                    <a:pt x="1665" y="555"/>
                  </a:lnTo>
                  <a:cubicBezTo>
                    <a:pt x="1823" y="634"/>
                    <a:pt x="1902" y="753"/>
                    <a:pt x="1942" y="872"/>
                  </a:cubicBezTo>
                  <a:cubicBezTo>
                    <a:pt x="1942" y="951"/>
                    <a:pt x="1783" y="1109"/>
                    <a:pt x="1665" y="1149"/>
                  </a:cubicBezTo>
                  <a:cubicBezTo>
                    <a:pt x="1348" y="1228"/>
                    <a:pt x="1031" y="1307"/>
                    <a:pt x="674" y="1387"/>
                  </a:cubicBezTo>
                  <a:cubicBezTo>
                    <a:pt x="635" y="1070"/>
                    <a:pt x="555" y="753"/>
                    <a:pt x="476" y="436"/>
                  </a:cubicBezTo>
                  <a:cubicBezTo>
                    <a:pt x="625" y="391"/>
                    <a:pt x="779" y="369"/>
                    <a:pt x="934" y="369"/>
                  </a:cubicBezTo>
                  <a:close/>
                  <a:moveTo>
                    <a:pt x="991" y="0"/>
                  </a:moveTo>
                  <a:cubicBezTo>
                    <a:pt x="793" y="40"/>
                    <a:pt x="555" y="79"/>
                    <a:pt x="357" y="119"/>
                  </a:cubicBezTo>
                  <a:cubicBezTo>
                    <a:pt x="1" y="198"/>
                    <a:pt x="1" y="238"/>
                    <a:pt x="80" y="594"/>
                  </a:cubicBezTo>
                  <a:cubicBezTo>
                    <a:pt x="120" y="753"/>
                    <a:pt x="159" y="911"/>
                    <a:pt x="159" y="1030"/>
                  </a:cubicBezTo>
                  <a:cubicBezTo>
                    <a:pt x="199" y="1268"/>
                    <a:pt x="199" y="1505"/>
                    <a:pt x="238" y="1703"/>
                  </a:cubicBezTo>
                  <a:cubicBezTo>
                    <a:pt x="266" y="1868"/>
                    <a:pt x="350" y="1956"/>
                    <a:pt x="438" y="1956"/>
                  </a:cubicBezTo>
                  <a:cubicBezTo>
                    <a:pt x="478" y="1956"/>
                    <a:pt x="519" y="1938"/>
                    <a:pt x="555" y="1901"/>
                  </a:cubicBezTo>
                  <a:cubicBezTo>
                    <a:pt x="674" y="1783"/>
                    <a:pt x="912" y="1783"/>
                    <a:pt x="1070" y="1743"/>
                  </a:cubicBezTo>
                  <a:cubicBezTo>
                    <a:pt x="1427" y="1664"/>
                    <a:pt x="1744" y="1585"/>
                    <a:pt x="2061" y="1466"/>
                  </a:cubicBezTo>
                  <a:cubicBezTo>
                    <a:pt x="2378" y="1307"/>
                    <a:pt x="2457" y="1070"/>
                    <a:pt x="2338" y="713"/>
                  </a:cubicBezTo>
                  <a:cubicBezTo>
                    <a:pt x="2259" y="475"/>
                    <a:pt x="2061" y="277"/>
                    <a:pt x="1823" y="198"/>
                  </a:cubicBezTo>
                  <a:cubicBezTo>
                    <a:pt x="1506" y="119"/>
                    <a:pt x="1229" y="4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72"/>
          <p:cNvSpPr/>
          <p:nvPr/>
        </p:nvSpPr>
        <p:spPr>
          <a:xfrm>
            <a:off x="4734040" y="1500276"/>
            <a:ext cx="500762" cy="562710"/>
          </a:xfrm>
          <a:custGeom>
            <a:avLst/>
            <a:gdLst/>
            <a:ahLst/>
            <a:cxnLst/>
            <a:rect l="l" t="t" r="r" b="b"/>
            <a:pathLst>
              <a:path w="6576" h="7574" extrusionOk="0">
                <a:moveTo>
                  <a:pt x="3870" y="443"/>
                </a:moveTo>
                <a:cubicBezTo>
                  <a:pt x="4047" y="443"/>
                  <a:pt x="4224" y="461"/>
                  <a:pt x="4397" y="496"/>
                </a:cubicBezTo>
                <a:cubicBezTo>
                  <a:pt x="4635" y="535"/>
                  <a:pt x="4793" y="614"/>
                  <a:pt x="4754" y="892"/>
                </a:cubicBezTo>
                <a:cubicBezTo>
                  <a:pt x="4714" y="1090"/>
                  <a:pt x="4714" y="1327"/>
                  <a:pt x="4754" y="1526"/>
                </a:cubicBezTo>
                <a:cubicBezTo>
                  <a:pt x="4666" y="1518"/>
                  <a:pt x="4580" y="1515"/>
                  <a:pt x="4493" y="1515"/>
                </a:cubicBezTo>
                <a:cubicBezTo>
                  <a:pt x="3639" y="1515"/>
                  <a:pt x="2837" y="1868"/>
                  <a:pt x="2298" y="2516"/>
                </a:cubicBezTo>
                <a:cubicBezTo>
                  <a:pt x="1387" y="3585"/>
                  <a:pt x="1783" y="5209"/>
                  <a:pt x="3090" y="5724"/>
                </a:cubicBezTo>
                <a:cubicBezTo>
                  <a:pt x="3482" y="5833"/>
                  <a:pt x="3886" y="5894"/>
                  <a:pt x="4288" y="5894"/>
                </a:cubicBezTo>
                <a:cubicBezTo>
                  <a:pt x="4618" y="5894"/>
                  <a:pt x="4947" y="5853"/>
                  <a:pt x="5269" y="5764"/>
                </a:cubicBezTo>
                <a:cubicBezTo>
                  <a:pt x="5387" y="5764"/>
                  <a:pt x="5506" y="5685"/>
                  <a:pt x="5625" y="5685"/>
                </a:cubicBezTo>
                <a:cubicBezTo>
                  <a:pt x="5665" y="6081"/>
                  <a:pt x="5704" y="6437"/>
                  <a:pt x="5784" y="6873"/>
                </a:cubicBezTo>
                <a:cubicBezTo>
                  <a:pt x="5665" y="6913"/>
                  <a:pt x="5506" y="6952"/>
                  <a:pt x="5387" y="6952"/>
                </a:cubicBezTo>
                <a:cubicBezTo>
                  <a:pt x="4943" y="7041"/>
                  <a:pt x="4498" y="7093"/>
                  <a:pt x="4060" y="7093"/>
                </a:cubicBezTo>
                <a:cubicBezTo>
                  <a:pt x="3718" y="7093"/>
                  <a:pt x="3380" y="7062"/>
                  <a:pt x="3050" y="6992"/>
                </a:cubicBezTo>
                <a:cubicBezTo>
                  <a:pt x="1030" y="6596"/>
                  <a:pt x="79" y="4893"/>
                  <a:pt x="792" y="2991"/>
                </a:cubicBezTo>
                <a:lnTo>
                  <a:pt x="792" y="2952"/>
                </a:lnTo>
                <a:cubicBezTo>
                  <a:pt x="1109" y="2040"/>
                  <a:pt x="1743" y="1248"/>
                  <a:pt x="2615" y="773"/>
                </a:cubicBezTo>
                <a:cubicBezTo>
                  <a:pt x="3007" y="548"/>
                  <a:pt x="3440" y="443"/>
                  <a:pt x="3870" y="443"/>
                </a:cubicBezTo>
                <a:close/>
                <a:moveTo>
                  <a:pt x="3932" y="0"/>
                </a:moveTo>
                <a:cubicBezTo>
                  <a:pt x="3376" y="0"/>
                  <a:pt x="2830" y="154"/>
                  <a:pt x="2337" y="416"/>
                </a:cubicBezTo>
                <a:cubicBezTo>
                  <a:pt x="1545" y="892"/>
                  <a:pt x="872" y="1605"/>
                  <a:pt x="476" y="2476"/>
                </a:cubicBezTo>
                <a:cubicBezTo>
                  <a:pt x="159" y="3070"/>
                  <a:pt x="0" y="3744"/>
                  <a:pt x="79" y="4457"/>
                </a:cubicBezTo>
                <a:cubicBezTo>
                  <a:pt x="198" y="5843"/>
                  <a:pt x="1189" y="7032"/>
                  <a:pt x="2535" y="7388"/>
                </a:cubicBezTo>
                <a:cubicBezTo>
                  <a:pt x="3035" y="7513"/>
                  <a:pt x="3542" y="7574"/>
                  <a:pt x="4050" y="7574"/>
                </a:cubicBezTo>
                <a:cubicBezTo>
                  <a:pt x="4671" y="7574"/>
                  <a:pt x="5293" y="7483"/>
                  <a:pt x="5902" y="7309"/>
                </a:cubicBezTo>
                <a:cubicBezTo>
                  <a:pt x="6061" y="7230"/>
                  <a:pt x="6219" y="7190"/>
                  <a:pt x="6338" y="7071"/>
                </a:cubicBezTo>
                <a:cubicBezTo>
                  <a:pt x="6417" y="6952"/>
                  <a:pt x="6497" y="6834"/>
                  <a:pt x="6576" y="6715"/>
                </a:cubicBezTo>
                <a:cubicBezTo>
                  <a:pt x="6536" y="6715"/>
                  <a:pt x="6497" y="6675"/>
                  <a:pt x="6497" y="6675"/>
                </a:cubicBezTo>
                <a:lnTo>
                  <a:pt x="6219" y="6715"/>
                </a:lnTo>
                <a:cubicBezTo>
                  <a:pt x="6180" y="6437"/>
                  <a:pt x="6100" y="6160"/>
                  <a:pt x="6061" y="5922"/>
                </a:cubicBezTo>
                <a:cubicBezTo>
                  <a:pt x="5972" y="5388"/>
                  <a:pt x="5949" y="5254"/>
                  <a:pt x="5626" y="5254"/>
                </a:cubicBezTo>
                <a:cubicBezTo>
                  <a:pt x="5519" y="5254"/>
                  <a:pt x="5378" y="5269"/>
                  <a:pt x="5189" y="5289"/>
                </a:cubicBezTo>
                <a:cubicBezTo>
                  <a:pt x="4857" y="5365"/>
                  <a:pt x="4524" y="5409"/>
                  <a:pt x="4181" y="5409"/>
                </a:cubicBezTo>
                <a:cubicBezTo>
                  <a:pt x="3993" y="5409"/>
                  <a:pt x="3801" y="5396"/>
                  <a:pt x="3605" y="5368"/>
                </a:cubicBezTo>
                <a:cubicBezTo>
                  <a:pt x="2615" y="5289"/>
                  <a:pt x="1981" y="4259"/>
                  <a:pt x="2337" y="3348"/>
                </a:cubicBezTo>
                <a:cubicBezTo>
                  <a:pt x="2496" y="2833"/>
                  <a:pt x="2813" y="2476"/>
                  <a:pt x="3288" y="2239"/>
                </a:cubicBezTo>
                <a:cubicBezTo>
                  <a:pt x="3559" y="2066"/>
                  <a:pt x="3892" y="1970"/>
                  <a:pt x="4219" y="1970"/>
                </a:cubicBezTo>
                <a:cubicBezTo>
                  <a:pt x="4417" y="1970"/>
                  <a:pt x="4614" y="2005"/>
                  <a:pt x="4793" y="2080"/>
                </a:cubicBezTo>
                <a:cubicBezTo>
                  <a:pt x="4844" y="2105"/>
                  <a:pt x="4889" y="2116"/>
                  <a:pt x="4929" y="2116"/>
                </a:cubicBezTo>
                <a:cubicBezTo>
                  <a:pt x="5078" y="2116"/>
                  <a:pt x="5158" y="1967"/>
                  <a:pt x="5189" y="1842"/>
                </a:cubicBezTo>
                <a:cubicBezTo>
                  <a:pt x="5189" y="1407"/>
                  <a:pt x="5189" y="1011"/>
                  <a:pt x="5189" y="575"/>
                </a:cubicBezTo>
                <a:cubicBezTo>
                  <a:pt x="5150" y="416"/>
                  <a:pt x="5110" y="298"/>
                  <a:pt x="4991" y="179"/>
                </a:cubicBezTo>
                <a:cubicBezTo>
                  <a:pt x="4952" y="99"/>
                  <a:pt x="4872" y="60"/>
                  <a:pt x="4793" y="20"/>
                </a:cubicBezTo>
                <a:lnTo>
                  <a:pt x="4278" y="20"/>
                </a:lnTo>
                <a:cubicBezTo>
                  <a:pt x="4163" y="7"/>
                  <a:pt x="4047" y="0"/>
                  <a:pt x="39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6" name="Google Shape;2186;p72"/>
          <p:cNvGrpSpPr/>
          <p:nvPr/>
        </p:nvGrpSpPr>
        <p:grpSpPr>
          <a:xfrm>
            <a:off x="3160264" y="1473241"/>
            <a:ext cx="546939" cy="589745"/>
            <a:chOff x="6612381" y="591398"/>
            <a:chExt cx="762497" cy="830510"/>
          </a:xfrm>
        </p:grpSpPr>
        <p:sp>
          <p:nvSpPr>
            <p:cNvPr id="2187" name="Google Shape;2187;p72"/>
            <p:cNvSpPr/>
            <p:nvPr/>
          </p:nvSpPr>
          <p:spPr>
            <a:xfrm>
              <a:off x="6612381" y="591398"/>
              <a:ext cx="762497" cy="830510"/>
            </a:xfrm>
            <a:custGeom>
              <a:avLst/>
              <a:gdLst/>
              <a:ahLst/>
              <a:cxnLst/>
              <a:rect l="l" t="t" r="r" b="b"/>
              <a:pathLst>
                <a:path w="7646" h="8328" extrusionOk="0">
                  <a:moveTo>
                    <a:pt x="4556" y="437"/>
                  </a:moveTo>
                  <a:cubicBezTo>
                    <a:pt x="4635" y="437"/>
                    <a:pt x="4714" y="516"/>
                    <a:pt x="4754" y="595"/>
                  </a:cubicBezTo>
                  <a:cubicBezTo>
                    <a:pt x="5269" y="2298"/>
                    <a:pt x="5823" y="4002"/>
                    <a:pt x="6378" y="5705"/>
                  </a:cubicBezTo>
                  <a:cubicBezTo>
                    <a:pt x="6576" y="6378"/>
                    <a:pt x="6814" y="7012"/>
                    <a:pt x="7012" y="7686"/>
                  </a:cubicBezTo>
                  <a:cubicBezTo>
                    <a:pt x="6616" y="7725"/>
                    <a:pt x="6140" y="7805"/>
                    <a:pt x="5705" y="7844"/>
                  </a:cubicBezTo>
                  <a:cubicBezTo>
                    <a:pt x="5586" y="7805"/>
                    <a:pt x="5507" y="7765"/>
                    <a:pt x="5467" y="7686"/>
                  </a:cubicBezTo>
                  <a:cubicBezTo>
                    <a:pt x="5308" y="7329"/>
                    <a:pt x="5190" y="6973"/>
                    <a:pt x="5071" y="6616"/>
                  </a:cubicBezTo>
                  <a:cubicBezTo>
                    <a:pt x="4912" y="6180"/>
                    <a:pt x="4754" y="6062"/>
                    <a:pt x="4279" y="6062"/>
                  </a:cubicBezTo>
                  <a:cubicBezTo>
                    <a:pt x="3922" y="6062"/>
                    <a:pt x="3566" y="6101"/>
                    <a:pt x="3209" y="6101"/>
                  </a:cubicBezTo>
                  <a:cubicBezTo>
                    <a:pt x="2971" y="6141"/>
                    <a:pt x="2734" y="6299"/>
                    <a:pt x="2694" y="6537"/>
                  </a:cubicBezTo>
                  <a:cubicBezTo>
                    <a:pt x="2496" y="6933"/>
                    <a:pt x="2338" y="7329"/>
                    <a:pt x="2140" y="7765"/>
                  </a:cubicBezTo>
                  <a:cubicBezTo>
                    <a:pt x="2100" y="7844"/>
                    <a:pt x="2021" y="7884"/>
                    <a:pt x="1902" y="7884"/>
                  </a:cubicBezTo>
                  <a:lnTo>
                    <a:pt x="555" y="7884"/>
                  </a:lnTo>
                  <a:cubicBezTo>
                    <a:pt x="1545" y="5428"/>
                    <a:pt x="2654" y="3051"/>
                    <a:pt x="3566" y="516"/>
                  </a:cubicBezTo>
                  <a:cubicBezTo>
                    <a:pt x="3882" y="516"/>
                    <a:pt x="4239" y="476"/>
                    <a:pt x="4556" y="437"/>
                  </a:cubicBezTo>
                  <a:close/>
                  <a:moveTo>
                    <a:pt x="4714" y="1"/>
                  </a:moveTo>
                  <a:cubicBezTo>
                    <a:pt x="4318" y="40"/>
                    <a:pt x="3922" y="80"/>
                    <a:pt x="3526" y="80"/>
                  </a:cubicBezTo>
                  <a:cubicBezTo>
                    <a:pt x="3505" y="75"/>
                    <a:pt x="3485" y="72"/>
                    <a:pt x="3466" y="72"/>
                  </a:cubicBezTo>
                  <a:cubicBezTo>
                    <a:pt x="3338" y="72"/>
                    <a:pt x="3243" y="180"/>
                    <a:pt x="3209" y="318"/>
                  </a:cubicBezTo>
                  <a:cubicBezTo>
                    <a:pt x="3130" y="555"/>
                    <a:pt x="3051" y="793"/>
                    <a:pt x="2971" y="1031"/>
                  </a:cubicBezTo>
                  <a:lnTo>
                    <a:pt x="199" y="7606"/>
                  </a:lnTo>
                  <a:cubicBezTo>
                    <a:pt x="0" y="8082"/>
                    <a:pt x="80" y="8240"/>
                    <a:pt x="555" y="8280"/>
                  </a:cubicBezTo>
                  <a:cubicBezTo>
                    <a:pt x="1070" y="8320"/>
                    <a:pt x="1585" y="8320"/>
                    <a:pt x="2100" y="8320"/>
                  </a:cubicBezTo>
                  <a:cubicBezTo>
                    <a:pt x="2126" y="8325"/>
                    <a:pt x="2151" y="8327"/>
                    <a:pt x="2174" y="8327"/>
                  </a:cubicBezTo>
                  <a:cubicBezTo>
                    <a:pt x="2328" y="8327"/>
                    <a:pt x="2422" y="8219"/>
                    <a:pt x="2456" y="8082"/>
                  </a:cubicBezTo>
                  <a:cubicBezTo>
                    <a:pt x="2654" y="7606"/>
                    <a:pt x="2853" y="7171"/>
                    <a:pt x="3090" y="6695"/>
                  </a:cubicBezTo>
                  <a:cubicBezTo>
                    <a:pt x="3130" y="6616"/>
                    <a:pt x="3249" y="6537"/>
                    <a:pt x="3367" y="6537"/>
                  </a:cubicBezTo>
                  <a:lnTo>
                    <a:pt x="4635" y="6537"/>
                  </a:lnTo>
                  <a:cubicBezTo>
                    <a:pt x="4635" y="6616"/>
                    <a:pt x="4675" y="6735"/>
                    <a:pt x="4714" y="6854"/>
                  </a:cubicBezTo>
                  <a:cubicBezTo>
                    <a:pt x="4833" y="7210"/>
                    <a:pt x="4952" y="7567"/>
                    <a:pt x="5071" y="7923"/>
                  </a:cubicBezTo>
                  <a:cubicBezTo>
                    <a:pt x="5134" y="8111"/>
                    <a:pt x="5271" y="8225"/>
                    <a:pt x="5443" y="8225"/>
                  </a:cubicBezTo>
                  <a:cubicBezTo>
                    <a:pt x="5488" y="8225"/>
                    <a:pt x="5536" y="8217"/>
                    <a:pt x="5586" y="8201"/>
                  </a:cubicBezTo>
                  <a:cubicBezTo>
                    <a:pt x="6140" y="8161"/>
                    <a:pt x="6695" y="8121"/>
                    <a:pt x="7289" y="8082"/>
                  </a:cubicBezTo>
                  <a:cubicBezTo>
                    <a:pt x="7606" y="8042"/>
                    <a:pt x="7646" y="7963"/>
                    <a:pt x="7566" y="7686"/>
                  </a:cubicBezTo>
                  <a:cubicBezTo>
                    <a:pt x="7487" y="7408"/>
                    <a:pt x="7329" y="7131"/>
                    <a:pt x="7249" y="6814"/>
                  </a:cubicBezTo>
                  <a:cubicBezTo>
                    <a:pt x="7091" y="6378"/>
                    <a:pt x="6933" y="5864"/>
                    <a:pt x="6774" y="5428"/>
                  </a:cubicBezTo>
                  <a:cubicBezTo>
                    <a:pt x="6259" y="3724"/>
                    <a:pt x="5705" y="2061"/>
                    <a:pt x="5190" y="357"/>
                  </a:cubicBezTo>
                  <a:cubicBezTo>
                    <a:pt x="5150" y="159"/>
                    <a:pt x="4952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2"/>
            <p:cNvSpPr/>
            <p:nvPr/>
          </p:nvSpPr>
          <p:spPr>
            <a:xfrm>
              <a:off x="6924416" y="852574"/>
              <a:ext cx="201644" cy="256493"/>
            </a:xfrm>
            <a:custGeom>
              <a:avLst/>
              <a:gdLst/>
              <a:ahLst/>
              <a:cxnLst/>
              <a:rect l="l" t="t" r="r" b="b"/>
              <a:pathLst>
                <a:path w="2022" h="2572" extrusionOk="0">
                  <a:moveTo>
                    <a:pt x="793" y="590"/>
                  </a:moveTo>
                  <a:cubicBezTo>
                    <a:pt x="1070" y="1105"/>
                    <a:pt x="1308" y="1502"/>
                    <a:pt x="1585" y="1977"/>
                  </a:cubicBezTo>
                  <a:lnTo>
                    <a:pt x="516" y="2096"/>
                  </a:lnTo>
                  <a:cubicBezTo>
                    <a:pt x="595" y="1620"/>
                    <a:pt x="714" y="1145"/>
                    <a:pt x="793" y="630"/>
                  </a:cubicBezTo>
                  <a:lnTo>
                    <a:pt x="793" y="590"/>
                  </a:lnTo>
                  <a:close/>
                  <a:moveTo>
                    <a:pt x="794" y="1"/>
                  </a:moveTo>
                  <a:cubicBezTo>
                    <a:pt x="694" y="1"/>
                    <a:pt x="597" y="50"/>
                    <a:pt x="555" y="155"/>
                  </a:cubicBezTo>
                  <a:cubicBezTo>
                    <a:pt x="357" y="828"/>
                    <a:pt x="199" y="1502"/>
                    <a:pt x="80" y="2215"/>
                  </a:cubicBezTo>
                  <a:cubicBezTo>
                    <a:pt x="1" y="2413"/>
                    <a:pt x="199" y="2571"/>
                    <a:pt x="397" y="2571"/>
                  </a:cubicBezTo>
                  <a:cubicBezTo>
                    <a:pt x="833" y="2532"/>
                    <a:pt x="1268" y="2492"/>
                    <a:pt x="1704" y="2373"/>
                  </a:cubicBezTo>
                  <a:cubicBezTo>
                    <a:pt x="1863" y="2373"/>
                    <a:pt x="1942" y="2175"/>
                    <a:pt x="2021" y="2096"/>
                  </a:cubicBezTo>
                  <a:cubicBezTo>
                    <a:pt x="2021" y="1977"/>
                    <a:pt x="1981" y="1858"/>
                    <a:pt x="1942" y="1739"/>
                  </a:cubicBezTo>
                  <a:cubicBezTo>
                    <a:pt x="1625" y="1185"/>
                    <a:pt x="1348" y="670"/>
                    <a:pt x="1031" y="115"/>
                  </a:cubicBezTo>
                  <a:cubicBezTo>
                    <a:pt x="975" y="40"/>
                    <a:pt x="883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4"/>
          <p:cNvSpPr txBox="1">
            <a:spLocks noGrp="1"/>
          </p:cNvSpPr>
          <p:nvPr>
            <p:ph type="title"/>
          </p:nvPr>
        </p:nvSpPr>
        <p:spPr>
          <a:xfrm>
            <a:off x="1631700" y="978563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PEMURIDAN</a:t>
            </a:r>
            <a:endParaRPr dirty="0"/>
          </a:p>
        </p:txBody>
      </p:sp>
      <p:sp>
        <p:nvSpPr>
          <p:cNvPr id="1675" name="Google Shape;1675;p64"/>
          <p:cNvSpPr txBox="1">
            <a:spLocks noGrp="1"/>
          </p:cNvSpPr>
          <p:nvPr>
            <p:ph type="subTitle" idx="1"/>
          </p:nvPr>
        </p:nvSpPr>
        <p:spPr>
          <a:xfrm>
            <a:off x="1631700" y="1820363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eberapa penting menurutmu?</a:t>
            </a:r>
            <a:endParaRPr dirty="0"/>
          </a:p>
        </p:txBody>
      </p:sp>
      <p:grpSp>
        <p:nvGrpSpPr>
          <p:cNvPr id="1676" name="Google Shape;1676;p64"/>
          <p:cNvGrpSpPr/>
          <p:nvPr/>
        </p:nvGrpSpPr>
        <p:grpSpPr>
          <a:xfrm>
            <a:off x="5212480" y="2576169"/>
            <a:ext cx="635491" cy="610581"/>
            <a:chOff x="7047366" y="2801445"/>
            <a:chExt cx="753220" cy="723609"/>
          </a:xfrm>
        </p:grpSpPr>
        <p:sp>
          <p:nvSpPr>
            <p:cNvPr id="1677" name="Google Shape;1677;p64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4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4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4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4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4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4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4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4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4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4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4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4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4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4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4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4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4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64"/>
          <p:cNvGrpSpPr/>
          <p:nvPr/>
        </p:nvGrpSpPr>
        <p:grpSpPr>
          <a:xfrm rot="733674">
            <a:off x="3624432" y="3262545"/>
            <a:ext cx="284210" cy="619497"/>
            <a:chOff x="3802335" y="3241869"/>
            <a:chExt cx="384392" cy="837867"/>
          </a:xfrm>
        </p:grpSpPr>
        <p:sp>
          <p:nvSpPr>
            <p:cNvPr id="1705" name="Google Shape;1705;p64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64"/>
          <p:cNvSpPr/>
          <p:nvPr/>
        </p:nvSpPr>
        <p:spPr>
          <a:xfrm rot="-2019064">
            <a:off x="3350746" y="3093442"/>
            <a:ext cx="174849" cy="18448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64"/>
          <p:cNvSpPr/>
          <p:nvPr/>
        </p:nvSpPr>
        <p:spPr>
          <a:xfrm rot="-2019064">
            <a:off x="4167277" y="3723790"/>
            <a:ext cx="105947" cy="97740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64"/>
          <p:cNvSpPr/>
          <p:nvPr/>
        </p:nvSpPr>
        <p:spPr>
          <a:xfrm rot="-2019064">
            <a:off x="3231388" y="3373725"/>
            <a:ext cx="277738" cy="27498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64"/>
          <p:cNvGrpSpPr/>
          <p:nvPr/>
        </p:nvGrpSpPr>
        <p:grpSpPr>
          <a:xfrm>
            <a:off x="5205782" y="3339031"/>
            <a:ext cx="352434" cy="363596"/>
            <a:chOff x="6109266" y="2958701"/>
            <a:chExt cx="158099" cy="163114"/>
          </a:xfrm>
        </p:grpSpPr>
        <p:sp>
          <p:nvSpPr>
            <p:cNvPr id="1718" name="Google Shape;1718;p6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64"/>
          <p:cNvSpPr/>
          <p:nvPr/>
        </p:nvSpPr>
        <p:spPr>
          <a:xfrm>
            <a:off x="5703521" y="3361839"/>
            <a:ext cx="310645" cy="420960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64"/>
          <p:cNvSpPr/>
          <p:nvPr/>
        </p:nvSpPr>
        <p:spPr>
          <a:xfrm>
            <a:off x="5031465" y="3854896"/>
            <a:ext cx="250506" cy="30280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4"/>
          <p:cNvGrpSpPr/>
          <p:nvPr/>
        </p:nvGrpSpPr>
        <p:grpSpPr>
          <a:xfrm rot="-1723955">
            <a:off x="4360087" y="3943511"/>
            <a:ext cx="222757" cy="246344"/>
            <a:chOff x="5414907" y="2017485"/>
            <a:chExt cx="220338" cy="243702"/>
          </a:xfrm>
        </p:grpSpPr>
        <p:sp>
          <p:nvSpPr>
            <p:cNvPr id="1726" name="Google Shape;1726;p64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4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112;p72"/>
          <p:cNvGrpSpPr/>
          <p:nvPr/>
        </p:nvGrpSpPr>
        <p:grpSpPr>
          <a:xfrm>
            <a:off x="4267969" y="2638526"/>
            <a:ext cx="618543" cy="966124"/>
            <a:chOff x="938363" y="2111352"/>
            <a:chExt cx="359830" cy="639357"/>
          </a:xfrm>
        </p:grpSpPr>
        <p:sp>
          <p:nvSpPr>
            <p:cNvPr id="59" name="Google Shape;2113;p72"/>
            <p:cNvSpPr/>
            <p:nvPr/>
          </p:nvSpPr>
          <p:spPr>
            <a:xfrm>
              <a:off x="952592" y="2125582"/>
              <a:ext cx="308073" cy="609408"/>
            </a:xfrm>
            <a:custGeom>
              <a:avLst/>
              <a:gdLst/>
              <a:ahLst/>
              <a:cxnLst/>
              <a:rect l="l" t="t" r="r" b="b"/>
              <a:pathLst>
                <a:path w="17559" h="34734" extrusionOk="0">
                  <a:moveTo>
                    <a:pt x="14070" y="0"/>
                  </a:moveTo>
                  <a:cubicBezTo>
                    <a:pt x="11676" y="0"/>
                    <a:pt x="9552" y="1792"/>
                    <a:pt x="7599" y="3070"/>
                  </a:cubicBezTo>
                  <a:cubicBezTo>
                    <a:pt x="5681" y="4250"/>
                    <a:pt x="3800" y="5431"/>
                    <a:pt x="1919" y="6611"/>
                  </a:cubicBezTo>
                  <a:cubicBezTo>
                    <a:pt x="407" y="7570"/>
                    <a:pt x="1" y="9304"/>
                    <a:pt x="665" y="10927"/>
                  </a:cubicBezTo>
                  <a:cubicBezTo>
                    <a:pt x="886" y="11517"/>
                    <a:pt x="1181" y="12070"/>
                    <a:pt x="1513" y="12623"/>
                  </a:cubicBezTo>
                  <a:cubicBezTo>
                    <a:pt x="2177" y="13619"/>
                    <a:pt x="2472" y="14099"/>
                    <a:pt x="3763" y="14136"/>
                  </a:cubicBezTo>
                  <a:cubicBezTo>
                    <a:pt x="3889" y="14139"/>
                    <a:pt x="4000" y="14142"/>
                    <a:pt x="4100" y="14142"/>
                  </a:cubicBezTo>
                  <a:cubicBezTo>
                    <a:pt x="4937" y="14142"/>
                    <a:pt x="4948" y="13983"/>
                    <a:pt x="5607" y="13324"/>
                  </a:cubicBezTo>
                  <a:lnTo>
                    <a:pt x="6677" y="12254"/>
                  </a:lnTo>
                  <a:cubicBezTo>
                    <a:pt x="7452" y="11443"/>
                    <a:pt x="8263" y="10668"/>
                    <a:pt x="9075" y="9820"/>
                  </a:cubicBezTo>
                  <a:cubicBezTo>
                    <a:pt x="9124" y="9787"/>
                    <a:pt x="9189" y="9769"/>
                    <a:pt x="9255" y="9769"/>
                  </a:cubicBezTo>
                  <a:cubicBezTo>
                    <a:pt x="9336" y="9769"/>
                    <a:pt x="9419" y="9796"/>
                    <a:pt x="9480" y="9857"/>
                  </a:cubicBezTo>
                  <a:cubicBezTo>
                    <a:pt x="9562" y="9761"/>
                    <a:pt x="9680" y="9716"/>
                    <a:pt x="9797" y="9716"/>
                  </a:cubicBezTo>
                  <a:cubicBezTo>
                    <a:pt x="9996" y="9716"/>
                    <a:pt x="10195" y="9846"/>
                    <a:pt x="10218" y="10078"/>
                  </a:cubicBezTo>
                  <a:cubicBezTo>
                    <a:pt x="10587" y="15095"/>
                    <a:pt x="10993" y="20222"/>
                    <a:pt x="9665" y="25127"/>
                  </a:cubicBezTo>
                  <a:cubicBezTo>
                    <a:pt x="8927" y="27783"/>
                    <a:pt x="6198" y="31840"/>
                    <a:pt x="9222" y="33906"/>
                  </a:cubicBezTo>
                  <a:cubicBezTo>
                    <a:pt x="10159" y="34531"/>
                    <a:pt x="11207" y="34733"/>
                    <a:pt x="12274" y="34733"/>
                  </a:cubicBezTo>
                  <a:cubicBezTo>
                    <a:pt x="12719" y="34733"/>
                    <a:pt x="13167" y="34698"/>
                    <a:pt x="13611" y="34644"/>
                  </a:cubicBezTo>
                  <a:cubicBezTo>
                    <a:pt x="14349" y="34607"/>
                    <a:pt x="15124" y="34496"/>
                    <a:pt x="15861" y="34238"/>
                  </a:cubicBezTo>
                  <a:cubicBezTo>
                    <a:pt x="16710" y="33832"/>
                    <a:pt x="17521" y="32467"/>
                    <a:pt x="17521" y="31472"/>
                  </a:cubicBezTo>
                  <a:cubicBezTo>
                    <a:pt x="17558" y="30181"/>
                    <a:pt x="17005" y="28742"/>
                    <a:pt x="16820" y="27414"/>
                  </a:cubicBezTo>
                  <a:cubicBezTo>
                    <a:pt x="16636" y="26086"/>
                    <a:pt x="16489" y="24722"/>
                    <a:pt x="16378" y="23394"/>
                  </a:cubicBezTo>
                  <a:cubicBezTo>
                    <a:pt x="16120" y="20738"/>
                    <a:pt x="16083" y="18045"/>
                    <a:pt x="16193" y="15353"/>
                  </a:cubicBezTo>
                  <a:cubicBezTo>
                    <a:pt x="16341" y="12771"/>
                    <a:pt x="16710" y="10226"/>
                    <a:pt x="17005" y="7681"/>
                  </a:cubicBezTo>
                  <a:cubicBezTo>
                    <a:pt x="17337" y="4914"/>
                    <a:pt x="17079" y="1299"/>
                    <a:pt x="14349" y="9"/>
                  </a:cubicBezTo>
                  <a:cubicBezTo>
                    <a:pt x="14256" y="3"/>
                    <a:pt x="14163" y="0"/>
                    <a:pt x="1407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14;p72"/>
            <p:cNvSpPr/>
            <p:nvPr/>
          </p:nvSpPr>
          <p:spPr>
            <a:xfrm>
              <a:off x="938363" y="2111352"/>
              <a:ext cx="359830" cy="639357"/>
            </a:xfrm>
            <a:custGeom>
              <a:avLst/>
              <a:gdLst/>
              <a:ahLst/>
              <a:cxnLst/>
              <a:rect l="l" t="t" r="r" b="b"/>
              <a:pathLst>
                <a:path w="20509" h="36441" extrusionOk="0">
                  <a:moveTo>
                    <a:pt x="14881" y="811"/>
                  </a:moveTo>
                  <a:cubicBezTo>
                    <a:pt x="14974" y="811"/>
                    <a:pt x="15067" y="814"/>
                    <a:pt x="15160" y="820"/>
                  </a:cubicBezTo>
                  <a:cubicBezTo>
                    <a:pt x="17853" y="2110"/>
                    <a:pt x="18148" y="5725"/>
                    <a:pt x="17816" y="8492"/>
                  </a:cubicBezTo>
                  <a:cubicBezTo>
                    <a:pt x="17521" y="11037"/>
                    <a:pt x="17152" y="13582"/>
                    <a:pt x="17004" y="16127"/>
                  </a:cubicBezTo>
                  <a:cubicBezTo>
                    <a:pt x="16894" y="18819"/>
                    <a:pt x="16931" y="21512"/>
                    <a:pt x="17152" y="24205"/>
                  </a:cubicBezTo>
                  <a:cubicBezTo>
                    <a:pt x="17263" y="25533"/>
                    <a:pt x="17410" y="26897"/>
                    <a:pt x="17631" y="28188"/>
                  </a:cubicBezTo>
                  <a:cubicBezTo>
                    <a:pt x="17816" y="29516"/>
                    <a:pt x="18332" y="30955"/>
                    <a:pt x="18332" y="32283"/>
                  </a:cubicBezTo>
                  <a:cubicBezTo>
                    <a:pt x="18295" y="33278"/>
                    <a:pt x="17484" y="34643"/>
                    <a:pt x="16672" y="35049"/>
                  </a:cubicBezTo>
                  <a:cubicBezTo>
                    <a:pt x="15935" y="35270"/>
                    <a:pt x="15160" y="35418"/>
                    <a:pt x="14422" y="35455"/>
                  </a:cubicBezTo>
                  <a:cubicBezTo>
                    <a:pt x="13967" y="35521"/>
                    <a:pt x="13508" y="35561"/>
                    <a:pt x="13054" y="35561"/>
                  </a:cubicBezTo>
                  <a:cubicBezTo>
                    <a:pt x="12000" y="35561"/>
                    <a:pt x="10972" y="35347"/>
                    <a:pt x="10070" y="34754"/>
                  </a:cubicBezTo>
                  <a:cubicBezTo>
                    <a:pt x="7009" y="32688"/>
                    <a:pt x="9738" y="28631"/>
                    <a:pt x="10513" y="25975"/>
                  </a:cubicBezTo>
                  <a:cubicBezTo>
                    <a:pt x="11841" y="21069"/>
                    <a:pt x="11435" y="15906"/>
                    <a:pt x="11066" y="10926"/>
                  </a:cubicBezTo>
                  <a:cubicBezTo>
                    <a:pt x="11043" y="10693"/>
                    <a:pt x="10842" y="10548"/>
                    <a:pt x="10642" y="10548"/>
                  </a:cubicBezTo>
                  <a:cubicBezTo>
                    <a:pt x="10525" y="10548"/>
                    <a:pt x="10409" y="10596"/>
                    <a:pt x="10328" y="10705"/>
                  </a:cubicBezTo>
                  <a:cubicBezTo>
                    <a:pt x="10264" y="10640"/>
                    <a:pt x="10175" y="10601"/>
                    <a:pt x="10090" y="10601"/>
                  </a:cubicBezTo>
                  <a:cubicBezTo>
                    <a:pt x="10028" y="10601"/>
                    <a:pt x="9969" y="10622"/>
                    <a:pt x="9922" y="10668"/>
                  </a:cubicBezTo>
                  <a:cubicBezTo>
                    <a:pt x="9111" y="11442"/>
                    <a:pt x="8300" y="12254"/>
                    <a:pt x="7488" y="13065"/>
                  </a:cubicBezTo>
                  <a:lnTo>
                    <a:pt x="6381" y="14135"/>
                  </a:lnTo>
                  <a:cubicBezTo>
                    <a:pt x="5722" y="14794"/>
                    <a:pt x="5711" y="14953"/>
                    <a:pt x="4874" y="14953"/>
                  </a:cubicBezTo>
                  <a:cubicBezTo>
                    <a:pt x="4775" y="14953"/>
                    <a:pt x="4663" y="14950"/>
                    <a:pt x="4537" y="14947"/>
                  </a:cubicBezTo>
                  <a:cubicBezTo>
                    <a:pt x="3246" y="14910"/>
                    <a:pt x="2951" y="14430"/>
                    <a:pt x="2324" y="13434"/>
                  </a:cubicBezTo>
                  <a:cubicBezTo>
                    <a:pt x="1955" y="12881"/>
                    <a:pt x="1660" y="12328"/>
                    <a:pt x="1439" y="11738"/>
                  </a:cubicBezTo>
                  <a:cubicBezTo>
                    <a:pt x="775" y="10115"/>
                    <a:pt x="1181" y="8381"/>
                    <a:pt x="2693" y="7422"/>
                  </a:cubicBezTo>
                  <a:lnTo>
                    <a:pt x="8410" y="3881"/>
                  </a:lnTo>
                  <a:cubicBezTo>
                    <a:pt x="10363" y="2603"/>
                    <a:pt x="12487" y="811"/>
                    <a:pt x="14881" y="811"/>
                  </a:cubicBezTo>
                  <a:close/>
                  <a:moveTo>
                    <a:pt x="13996" y="1"/>
                  </a:moveTo>
                  <a:cubicBezTo>
                    <a:pt x="13878" y="1"/>
                    <a:pt x="13795" y="97"/>
                    <a:pt x="13795" y="192"/>
                  </a:cubicBezTo>
                  <a:cubicBezTo>
                    <a:pt x="11177" y="598"/>
                    <a:pt x="8742" y="2774"/>
                    <a:pt x="6640" y="4102"/>
                  </a:cubicBezTo>
                  <a:cubicBezTo>
                    <a:pt x="4869" y="5172"/>
                    <a:pt x="2914" y="6168"/>
                    <a:pt x="1291" y="7459"/>
                  </a:cubicBezTo>
                  <a:cubicBezTo>
                    <a:pt x="295" y="8233"/>
                    <a:pt x="0" y="8713"/>
                    <a:pt x="148" y="9967"/>
                  </a:cubicBezTo>
                  <a:cubicBezTo>
                    <a:pt x="332" y="11848"/>
                    <a:pt x="2029" y="15684"/>
                    <a:pt x="4095" y="16238"/>
                  </a:cubicBezTo>
                  <a:cubicBezTo>
                    <a:pt x="4253" y="16277"/>
                    <a:pt x="4400" y="16296"/>
                    <a:pt x="4538" y="16296"/>
                  </a:cubicBezTo>
                  <a:cubicBezTo>
                    <a:pt x="5168" y="16296"/>
                    <a:pt x="5609" y="15910"/>
                    <a:pt x="6123" y="15426"/>
                  </a:cubicBezTo>
                  <a:cubicBezTo>
                    <a:pt x="7599" y="14098"/>
                    <a:pt x="8927" y="12549"/>
                    <a:pt x="10218" y="11074"/>
                  </a:cubicBezTo>
                  <a:cubicBezTo>
                    <a:pt x="10513" y="14983"/>
                    <a:pt x="10808" y="18967"/>
                    <a:pt x="10254" y="22877"/>
                  </a:cubicBezTo>
                  <a:cubicBezTo>
                    <a:pt x="9959" y="24795"/>
                    <a:pt x="9443" y="26676"/>
                    <a:pt x="8742" y="28483"/>
                  </a:cubicBezTo>
                  <a:cubicBezTo>
                    <a:pt x="8300" y="29664"/>
                    <a:pt x="7746" y="30881"/>
                    <a:pt x="7746" y="32172"/>
                  </a:cubicBezTo>
                  <a:cubicBezTo>
                    <a:pt x="7820" y="34459"/>
                    <a:pt x="9627" y="35971"/>
                    <a:pt x="11804" y="36303"/>
                  </a:cubicBezTo>
                  <a:cubicBezTo>
                    <a:pt x="12281" y="36389"/>
                    <a:pt x="12891" y="36440"/>
                    <a:pt x="13552" y="36440"/>
                  </a:cubicBezTo>
                  <a:cubicBezTo>
                    <a:pt x="15443" y="36440"/>
                    <a:pt x="17762" y="36021"/>
                    <a:pt x="18664" y="34791"/>
                  </a:cubicBezTo>
                  <a:cubicBezTo>
                    <a:pt x="19291" y="33942"/>
                    <a:pt x="19254" y="32947"/>
                    <a:pt x="19107" y="31951"/>
                  </a:cubicBezTo>
                  <a:cubicBezTo>
                    <a:pt x="18849" y="30143"/>
                    <a:pt x="18443" y="28373"/>
                    <a:pt x="18222" y="26565"/>
                  </a:cubicBezTo>
                  <a:cubicBezTo>
                    <a:pt x="17742" y="22582"/>
                    <a:pt x="17631" y="18561"/>
                    <a:pt x="17927" y="14541"/>
                  </a:cubicBezTo>
                  <a:cubicBezTo>
                    <a:pt x="18222" y="10631"/>
                    <a:pt x="20509" y="2037"/>
                    <a:pt x="15381" y="303"/>
                  </a:cubicBezTo>
                  <a:cubicBezTo>
                    <a:pt x="15345" y="229"/>
                    <a:pt x="15308" y="156"/>
                    <a:pt x="15234" y="156"/>
                  </a:cubicBezTo>
                  <a:lnTo>
                    <a:pt x="14976" y="156"/>
                  </a:lnTo>
                  <a:cubicBezTo>
                    <a:pt x="14681" y="82"/>
                    <a:pt x="14349" y="45"/>
                    <a:pt x="14054" y="8"/>
                  </a:cubicBezTo>
                  <a:cubicBezTo>
                    <a:pt x="14034" y="3"/>
                    <a:pt x="14015" y="1"/>
                    <a:pt x="13996" y="1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2"/>
          <p:cNvSpPr txBox="1">
            <a:spLocks noGrp="1"/>
          </p:cNvSpPr>
          <p:nvPr>
            <p:ph type="title"/>
          </p:nvPr>
        </p:nvSpPr>
        <p:spPr>
          <a:xfrm>
            <a:off x="680895" y="280652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AMANAT AGUNG – Matius 28: 18-20</a:t>
            </a:r>
            <a:endParaRPr dirty="0"/>
          </a:p>
        </p:txBody>
      </p:sp>
      <p:grpSp>
        <p:nvGrpSpPr>
          <p:cNvPr id="1627" name="Google Shape;1627;p62"/>
          <p:cNvGrpSpPr/>
          <p:nvPr/>
        </p:nvGrpSpPr>
        <p:grpSpPr>
          <a:xfrm>
            <a:off x="2317699" y="1244019"/>
            <a:ext cx="4539482" cy="2886383"/>
            <a:chOff x="235800" y="830650"/>
            <a:chExt cx="6978450" cy="4588844"/>
          </a:xfrm>
        </p:grpSpPr>
        <p:sp>
          <p:nvSpPr>
            <p:cNvPr id="1628" name="Google Shape;1628;p6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62"/>
          <p:cNvSpPr/>
          <p:nvPr/>
        </p:nvSpPr>
        <p:spPr>
          <a:xfrm rot="13388861">
            <a:off x="2032361" y="1489310"/>
            <a:ext cx="518170" cy="70119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62"/>
          <p:cNvSpPr/>
          <p:nvPr/>
        </p:nvSpPr>
        <p:spPr>
          <a:xfrm rot="8100000" flipH="1">
            <a:off x="6339996" y="2099832"/>
            <a:ext cx="458403" cy="731952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62"/>
          <p:cNvSpPr/>
          <p:nvPr/>
        </p:nvSpPr>
        <p:spPr>
          <a:xfrm rot="-8157546">
            <a:off x="2899474" y="2939912"/>
            <a:ext cx="432491" cy="690576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62"/>
          <p:cNvSpPr txBox="1"/>
          <p:nvPr/>
        </p:nvSpPr>
        <p:spPr>
          <a:xfrm>
            <a:off x="680895" y="2111739"/>
            <a:ext cx="1736061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 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Yesus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mendekati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mereka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dan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berkata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Kepada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-Ku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telah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diberikan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segala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kuasa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sorga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dan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 </a:t>
            </a:r>
            <a:r>
              <a:rPr 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bumi</a:t>
            </a:r>
            <a:r>
              <a:rPr 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ontserrat"/>
              <a:sym typeface="Montserrat"/>
            </a:endParaRPr>
          </a:p>
        </p:txBody>
      </p:sp>
      <p:sp>
        <p:nvSpPr>
          <p:cNvPr id="1638" name="Google Shape;1638;p62"/>
          <p:cNvSpPr txBox="1"/>
          <p:nvPr/>
        </p:nvSpPr>
        <p:spPr>
          <a:xfrm>
            <a:off x="1193845" y="3487934"/>
            <a:ext cx="1817913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19 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Karena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itu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pergilah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jadikanlah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semua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bangsa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murid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-Ku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baptislah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mereka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dalam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Bapa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Anak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Kudus,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62"/>
          <p:cNvSpPr txBox="1"/>
          <p:nvPr/>
        </p:nvSpPr>
        <p:spPr>
          <a:xfrm>
            <a:off x="3600371" y="3809168"/>
            <a:ext cx="218347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1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 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ajarlah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mereka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melakukan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segala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sesuatu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yang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Kuperintahkan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kepadamu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Dan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ketahuilah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Aku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menyertai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kamu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senantiasa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sampai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kepada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akhir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1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zaman</a:t>
            </a:r>
            <a:r>
              <a:rPr lang="en-US" sz="11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."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35;p62"/>
          <p:cNvSpPr/>
          <p:nvPr/>
        </p:nvSpPr>
        <p:spPr>
          <a:xfrm rot="8100000" flipH="1">
            <a:off x="3944963" y="3067467"/>
            <a:ext cx="458403" cy="731952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9;p62"/>
          <p:cNvSpPr txBox="1"/>
          <p:nvPr/>
        </p:nvSpPr>
        <p:spPr>
          <a:xfrm>
            <a:off x="6772766" y="1714282"/>
            <a:ext cx="1775939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r"/>
            <a:r>
              <a:rPr lang="fi-FI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AMANAT terakhir sebelum Kristus naik</a:t>
            </a:r>
            <a:r>
              <a:rPr lang="fi-FI" sz="1100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fi-FI" sz="1100" dirty="0">
              <a:solidFill>
                <a:schemeClr val="bg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Google Shape;1639;p62"/>
          <p:cNvSpPr txBox="1"/>
          <p:nvPr/>
        </p:nvSpPr>
        <p:spPr>
          <a:xfrm>
            <a:off x="6758287" y="2465808"/>
            <a:ext cx="1802151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r>
              <a:rPr lang="fi-FI" sz="1100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Amanat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terakhir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=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/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wasiat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penting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untuk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diperhatikan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untuk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dilakukan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r"/>
            <a:endParaRPr lang="fi-FI" sz="1100" dirty="0">
              <a:solidFill>
                <a:schemeClr val="bg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Google Shape;1639;p62"/>
          <p:cNvSpPr txBox="1"/>
          <p:nvPr/>
        </p:nvSpPr>
        <p:spPr>
          <a:xfrm>
            <a:off x="6148343" y="3643194"/>
            <a:ext cx="2183470" cy="1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r"/>
            <a:r>
              <a:rPr lang="fi-FI" sz="1100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yang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dilakukan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Tuhan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juga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selama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3.5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tahun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–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melayani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orang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banyak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kepada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murid2.</a:t>
            </a:r>
          </a:p>
          <a:p>
            <a:pPr lvl="0" algn="r"/>
            <a:endParaRPr lang="fi-FI" sz="1100" dirty="0">
              <a:solidFill>
                <a:schemeClr val="bg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Google Shape;1635;p62"/>
          <p:cNvSpPr/>
          <p:nvPr/>
        </p:nvSpPr>
        <p:spPr>
          <a:xfrm rot="8100000" flipH="1">
            <a:off x="6591851" y="1300418"/>
            <a:ext cx="675146" cy="793213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35;p62"/>
          <p:cNvSpPr/>
          <p:nvPr/>
        </p:nvSpPr>
        <p:spPr>
          <a:xfrm rot="8100000" flipH="1">
            <a:off x="6797064" y="3244954"/>
            <a:ext cx="458403" cy="731952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" grpId="0" animBg="1"/>
      <p:bldP spid="1635" grpId="0" animBg="1"/>
      <p:bldP spid="1636" grpId="0" animBg="1"/>
      <p:bldP spid="1637" grpId="0"/>
      <p:bldP spid="1638" grpId="0"/>
      <p:bldP spid="1639" grpId="0"/>
      <p:bldP spid="16" grpId="0" animBg="1"/>
      <p:bldP spid="17" grpId="0"/>
      <p:bldP spid="19" grpId="0"/>
      <p:bldP spid="21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Timeline Always Works Well</a:t>
            </a:r>
            <a:endParaRPr dirty="0"/>
          </a:p>
        </p:txBody>
      </p:sp>
      <p:sp>
        <p:nvSpPr>
          <p:cNvPr id="1645" name="Google Shape;1645;p63"/>
          <p:cNvSpPr txBox="1">
            <a:spLocks noGrp="1"/>
          </p:cNvSpPr>
          <p:nvPr>
            <p:ph type="subTitle" idx="4294967295"/>
          </p:nvPr>
        </p:nvSpPr>
        <p:spPr>
          <a:xfrm>
            <a:off x="604371" y="1185370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18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46" name="Google Shape;1646;p63"/>
          <p:cNvSpPr txBox="1">
            <a:spLocks noGrp="1"/>
          </p:cNvSpPr>
          <p:nvPr>
            <p:ph type="subTitle" idx="4294967295"/>
          </p:nvPr>
        </p:nvSpPr>
        <p:spPr>
          <a:xfrm>
            <a:off x="689515" y="1573870"/>
            <a:ext cx="24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Yesus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mendekati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berkata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"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-Ku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diberikan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segala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kuasa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sorga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bumi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47" name="Google Shape;1647;p63"/>
          <p:cNvSpPr txBox="1">
            <a:spLocks noGrp="1"/>
          </p:cNvSpPr>
          <p:nvPr>
            <p:ph type="subTitle" idx="4294967295"/>
          </p:nvPr>
        </p:nvSpPr>
        <p:spPr>
          <a:xfrm>
            <a:off x="4247123" y="1129648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20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48" name="Google Shape;1648;p63"/>
          <p:cNvSpPr txBox="1">
            <a:spLocks noGrp="1"/>
          </p:cNvSpPr>
          <p:nvPr>
            <p:ph type="subTitle" idx="4294967295"/>
          </p:nvPr>
        </p:nvSpPr>
        <p:spPr>
          <a:xfrm>
            <a:off x="4247128" y="1419564"/>
            <a:ext cx="24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ajarlah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melakukan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segala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sesuatu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yang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Kuperintahkan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kepadamu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 Dan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ketahuilah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Aku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menyertai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kamu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senantiasa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sampai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akhir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zaman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."</a:t>
            </a:r>
            <a:endParaRPr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49" name="Google Shape;1649;p63"/>
          <p:cNvSpPr txBox="1">
            <a:spLocks noGrp="1"/>
          </p:cNvSpPr>
          <p:nvPr>
            <p:ph type="subTitle" idx="4294967295"/>
          </p:nvPr>
        </p:nvSpPr>
        <p:spPr>
          <a:xfrm>
            <a:off x="2468337" y="3435308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19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50" name="Google Shape;1650;p63"/>
          <p:cNvSpPr txBox="1">
            <a:spLocks noGrp="1"/>
          </p:cNvSpPr>
          <p:nvPr>
            <p:ph type="subTitle" idx="4294967295"/>
          </p:nvPr>
        </p:nvSpPr>
        <p:spPr>
          <a:xfrm>
            <a:off x="2468325" y="3720278"/>
            <a:ext cx="24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Karena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itu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pergilah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jadikanlah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semua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bangsa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-Ku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baptislah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dalam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nama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Bapa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Anak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Roh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Kudus,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51" name="Google Shape;1651;p63"/>
          <p:cNvSpPr txBox="1">
            <a:spLocks noGrp="1"/>
          </p:cNvSpPr>
          <p:nvPr>
            <p:ph type="subTitle" idx="4294967295"/>
          </p:nvPr>
        </p:nvSpPr>
        <p:spPr>
          <a:xfrm>
            <a:off x="6025932" y="3435167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K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isah 1:8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52" name="Google Shape;1652;p63"/>
          <p:cNvSpPr txBox="1">
            <a:spLocks noGrp="1"/>
          </p:cNvSpPr>
          <p:nvPr>
            <p:ph type="subTitle" idx="4294967295"/>
          </p:nvPr>
        </p:nvSpPr>
        <p:spPr>
          <a:xfrm>
            <a:off x="6030685" y="3722914"/>
            <a:ext cx="2423747" cy="711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1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Tetapi</a:t>
            </a:r>
            <a:r>
              <a:rPr lang="en-US" sz="11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kamu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menerima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kuasa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kalau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Roh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Kudus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turun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atas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kamu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kamu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menjadi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saksi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-Ku di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Yerusalem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seluruh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Yudea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Samaria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sampai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ujung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1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bumi</a:t>
            </a:r>
            <a:r>
              <a:rPr lang="en-US" sz="11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53" name="Google Shape;1653;p63"/>
          <p:cNvSpPr/>
          <p:nvPr/>
        </p:nvSpPr>
        <p:spPr>
          <a:xfrm rot="4295124">
            <a:off x="2567373" y="2760260"/>
            <a:ext cx="491385" cy="78457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-150" y="2772022"/>
            <a:ext cx="9144283" cy="268894"/>
            <a:chOff x="-150" y="3000622"/>
            <a:chExt cx="9144283" cy="268894"/>
          </a:xfrm>
        </p:grpSpPr>
        <p:sp>
          <p:nvSpPr>
            <p:cNvPr id="1655" name="Google Shape;1655;p63"/>
            <p:cNvSpPr/>
            <p:nvPr/>
          </p:nvSpPr>
          <p:spPr>
            <a:xfrm>
              <a:off x="-150" y="3113500"/>
              <a:ext cx="9144283" cy="43151"/>
            </a:xfrm>
            <a:custGeom>
              <a:avLst/>
              <a:gdLst/>
              <a:ahLst/>
              <a:cxnLst/>
              <a:rect l="l" t="t" r="r" b="b"/>
              <a:pathLst>
                <a:path w="227753" h="6703" extrusionOk="0">
                  <a:moveTo>
                    <a:pt x="0" y="4616"/>
                  </a:moveTo>
                  <a:cubicBezTo>
                    <a:pt x="9837" y="6254"/>
                    <a:pt x="19948" y="4577"/>
                    <a:pt x="29915" y="4898"/>
                  </a:cubicBezTo>
                  <a:cubicBezTo>
                    <a:pt x="57280" y="5780"/>
                    <a:pt x="84686" y="7448"/>
                    <a:pt x="112042" y="6309"/>
                  </a:cubicBezTo>
                  <a:cubicBezTo>
                    <a:pt x="127352" y="5672"/>
                    <a:pt x="142543" y="3303"/>
                    <a:pt x="157762" y="1511"/>
                  </a:cubicBezTo>
                  <a:cubicBezTo>
                    <a:pt x="180934" y="-1218"/>
                    <a:pt x="204421" y="665"/>
                    <a:pt x="227753" y="66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6" name="Google Shape;1656;p63"/>
            <p:cNvGrpSpPr/>
            <p:nvPr/>
          </p:nvGrpSpPr>
          <p:grpSpPr>
            <a:xfrm>
              <a:off x="1756738" y="3000622"/>
              <a:ext cx="294054" cy="268894"/>
              <a:chOff x="853950" y="238800"/>
              <a:chExt cx="5527325" cy="5054400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63"/>
            <p:cNvGrpSpPr/>
            <p:nvPr/>
          </p:nvGrpSpPr>
          <p:grpSpPr>
            <a:xfrm>
              <a:off x="3535538" y="3000622"/>
              <a:ext cx="294054" cy="268894"/>
              <a:chOff x="853950" y="238800"/>
              <a:chExt cx="5527325" cy="5054400"/>
            </a:xfrm>
          </p:grpSpPr>
          <p:sp>
            <p:nvSpPr>
              <p:cNvPr id="1660" name="Google Shape;1660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63"/>
            <p:cNvGrpSpPr/>
            <p:nvPr/>
          </p:nvGrpSpPr>
          <p:grpSpPr>
            <a:xfrm>
              <a:off x="5314338" y="3000622"/>
              <a:ext cx="294054" cy="268894"/>
              <a:chOff x="853950" y="238800"/>
              <a:chExt cx="5527325" cy="5054400"/>
            </a:xfrm>
          </p:grpSpPr>
          <p:sp>
            <p:nvSpPr>
              <p:cNvPr id="1663" name="Google Shape;1663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3"/>
            <p:cNvGrpSpPr/>
            <p:nvPr/>
          </p:nvGrpSpPr>
          <p:grpSpPr>
            <a:xfrm>
              <a:off x="7093138" y="3000622"/>
              <a:ext cx="294054" cy="268894"/>
              <a:chOff x="853950" y="238800"/>
              <a:chExt cx="5527325" cy="5054400"/>
            </a:xfrm>
          </p:grpSpPr>
          <p:sp>
            <p:nvSpPr>
              <p:cNvPr id="1666" name="Google Shape;1666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8" name="Google Shape;1668;p63"/>
          <p:cNvSpPr/>
          <p:nvPr/>
        </p:nvSpPr>
        <p:spPr>
          <a:xfrm rot="4295124">
            <a:off x="6124960" y="2760260"/>
            <a:ext cx="491385" cy="78457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3"/>
          <p:cNvSpPr/>
          <p:nvPr/>
        </p:nvSpPr>
        <p:spPr>
          <a:xfrm rot="6504876" flipH="1">
            <a:off x="4346173" y="2267710"/>
            <a:ext cx="491385" cy="78457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" grpId="0" build="p"/>
      <p:bldP spid="1646" grpId="0" build="p"/>
      <p:bldP spid="1647" grpId="0" build="p"/>
      <p:bldP spid="1648" grpId="0" build="p"/>
      <p:bldP spid="1649" grpId="0" build="p"/>
      <p:bldP spid="1650" grpId="0" build="p"/>
      <p:bldP spid="1651" grpId="0" build="p"/>
      <p:bldP spid="1652" grpId="0" build="p"/>
      <p:bldP spid="1653" grpId="0" animBg="1"/>
      <p:bldP spid="1668" grpId="0" animBg="1"/>
      <p:bldP spid="16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3"/>
          <p:cNvSpPr txBox="1">
            <a:spLocks noGrp="1"/>
          </p:cNvSpPr>
          <p:nvPr>
            <p:ph type="title"/>
          </p:nvPr>
        </p:nvSpPr>
        <p:spPr>
          <a:xfrm>
            <a:off x="800310" y="3348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AMANAT AGUNG KRISTUS</a:t>
            </a:r>
            <a:endParaRPr dirty="0"/>
          </a:p>
        </p:txBody>
      </p:sp>
      <p:sp>
        <p:nvSpPr>
          <p:cNvPr id="1645" name="Google Shape;1645;p63"/>
          <p:cNvSpPr txBox="1">
            <a:spLocks noGrp="1"/>
          </p:cNvSpPr>
          <p:nvPr>
            <p:ph type="subTitle" idx="4294967295"/>
          </p:nvPr>
        </p:nvSpPr>
        <p:spPr>
          <a:xfrm>
            <a:off x="604371" y="1022080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18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46" name="Google Shape;1646;p63"/>
          <p:cNvSpPr txBox="1">
            <a:spLocks noGrp="1"/>
          </p:cNvSpPr>
          <p:nvPr>
            <p:ph type="subTitle" idx="4294967295"/>
          </p:nvPr>
        </p:nvSpPr>
        <p:spPr>
          <a:xfrm>
            <a:off x="689515" y="1332409"/>
            <a:ext cx="24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600" b="1" dirty="0" smtClean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 smtClean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Yesus</a:t>
            </a:r>
            <a:r>
              <a:rPr lang="en-US" sz="1600" b="1" dirty="0" smtClean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mendekati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berkata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"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-Ku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telah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diberikan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segala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kuasa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sorga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600" b="1" dirty="0" err="1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bumi</a:t>
            </a:r>
            <a:r>
              <a:rPr lang="en-US" sz="1600" b="1" dirty="0">
                <a:solidFill>
                  <a:srgbClr val="FC0CB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C0CBD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53" name="Google Shape;1653;p63"/>
          <p:cNvSpPr/>
          <p:nvPr/>
        </p:nvSpPr>
        <p:spPr>
          <a:xfrm rot="7382374">
            <a:off x="2553904" y="2343475"/>
            <a:ext cx="601325" cy="1189893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-150" y="2772022"/>
            <a:ext cx="9144283" cy="268894"/>
            <a:chOff x="-150" y="3000622"/>
            <a:chExt cx="9144283" cy="268894"/>
          </a:xfrm>
        </p:grpSpPr>
        <p:sp>
          <p:nvSpPr>
            <p:cNvPr id="1655" name="Google Shape;1655;p63"/>
            <p:cNvSpPr/>
            <p:nvPr/>
          </p:nvSpPr>
          <p:spPr>
            <a:xfrm>
              <a:off x="-150" y="3113500"/>
              <a:ext cx="9144283" cy="43151"/>
            </a:xfrm>
            <a:custGeom>
              <a:avLst/>
              <a:gdLst/>
              <a:ahLst/>
              <a:cxnLst/>
              <a:rect l="l" t="t" r="r" b="b"/>
              <a:pathLst>
                <a:path w="227753" h="6703" extrusionOk="0">
                  <a:moveTo>
                    <a:pt x="0" y="4616"/>
                  </a:moveTo>
                  <a:cubicBezTo>
                    <a:pt x="9837" y="6254"/>
                    <a:pt x="19948" y="4577"/>
                    <a:pt x="29915" y="4898"/>
                  </a:cubicBezTo>
                  <a:cubicBezTo>
                    <a:pt x="57280" y="5780"/>
                    <a:pt x="84686" y="7448"/>
                    <a:pt x="112042" y="6309"/>
                  </a:cubicBezTo>
                  <a:cubicBezTo>
                    <a:pt x="127352" y="5672"/>
                    <a:pt x="142543" y="3303"/>
                    <a:pt x="157762" y="1511"/>
                  </a:cubicBezTo>
                  <a:cubicBezTo>
                    <a:pt x="180934" y="-1218"/>
                    <a:pt x="204421" y="665"/>
                    <a:pt x="227753" y="66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6" name="Google Shape;1656;p63"/>
            <p:cNvGrpSpPr/>
            <p:nvPr/>
          </p:nvGrpSpPr>
          <p:grpSpPr>
            <a:xfrm>
              <a:off x="1756738" y="3000622"/>
              <a:ext cx="294054" cy="268894"/>
              <a:chOff x="853950" y="238800"/>
              <a:chExt cx="5527325" cy="5054400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63"/>
            <p:cNvGrpSpPr/>
            <p:nvPr/>
          </p:nvGrpSpPr>
          <p:grpSpPr>
            <a:xfrm>
              <a:off x="3535538" y="3000622"/>
              <a:ext cx="294054" cy="268894"/>
              <a:chOff x="853950" y="238800"/>
              <a:chExt cx="5527325" cy="5054400"/>
            </a:xfrm>
          </p:grpSpPr>
          <p:sp>
            <p:nvSpPr>
              <p:cNvPr id="1660" name="Google Shape;1660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63"/>
            <p:cNvGrpSpPr/>
            <p:nvPr/>
          </p:nvGrpSpPr>
          <p:grpSpPr>
            <a:xfrm>
              <a:off x="5314338" y="3000622"/>
              <a:ext cx="294054" cy="268894"/>
              <a:chOff x="853950" y="238800"/>
              <a:chExt cx="5527325" cy="5054400"/>
            </a:xfrm>
          </p:grpSpPr>
          <p:sp>
            <p:nvSpPr>
              <p:cNvPr id="1663" name="Google Shape;1663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3"/>
            <p:cNvGrpSpPr/>
            <p:nvPr/>
          </p:nvGrpSpPr>
          <p:grpSpPr>
            <a:xfrm>
              <a:off x="7093138" y="3000622"/>
              <a:ext cx="294054" cy="268894"/>
              <a:chOff x="853950" y="238800"/>
              <a:chExt cx="5527325" cy="5054400"/>
            </a:xfrm>
          </p:grpSpPr>
          <p:sp>
            <p:nvSpPr>
              <p:cNvPr id="1666" name="Google Shape;1666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9" name="Google Shape;1669;p63"/>
          <p:cNvSpPr/>
          <p:nvPr/>
        </p:nvSpPr>
        <p:spPr>
          <a:xfrm rot="6282277" flipH="1">
            <a:off x="2853153" y="724571"/>
            <a:ext cx="507868" cy="1196454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6;p63"/>
          <p:cNvSpPr txBox="1">
            <a:spLocks/>
          </p:cNvSpPr>
          <p:nvPr/>
        </p:nvSpPr>
        <p:spPr>
          <a:xfrm>
            <a:off x="3847583" y="1192606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Tuhan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Yesus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diberikan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=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diserahkan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kepadaNya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Menjadi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dasar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kekuatan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perintah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/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amanat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/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pesan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yang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disampaikan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9" name="Google Shape;1646;p63"/>
          <p:cNvSpPr txBox="1">
            <a:spLocks/>
          </p:cNvSpPr>
          <p:nvPr/>
        </p:nvSpPr>
        <p:spPr>
          <a:xfrm>
            <a:off x="2794620" y="3481370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authority, privilege, ability, capacity, competency, freedom, power, token of control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semua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yang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di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langit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bumi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=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kekuasaan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tiada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tara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9882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" grpId="0" build="p"/>
      <p:bldP spid="1646" grpId="0" build="p"/>
      <p:bldP spid="1653" grpId="0" animBg="1"/>
      <p:bldP spid="1669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AMANAT AGUNG KRISTUS</a:t>
            </a:r>
            <a:endParaRPr dirty="0"/>
          </a:p>
        </p:txBody>
      </p:sp>
      <p:sp>
        <p:nvSpPr>
          <p:cNvPr id="1649" name="Google Shape;1649;p63"/>
          <p:cNvSpPr txBox="1">
            <a:spLocks noGrp="1"/>
          </p:cNvSpPr>
          <p:nvPr>
            <p:ph type="subTitle" idx="4294967295"/>
          </p:nvPr>
        </p:nvSpPr>
        <p:spPr>
          <a:xfrm>
            <a:off x="2613176" y="4713866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19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50" name="Google Shape;1650;p63"/>
          <p:cNvSpPr txBox="1">
            <a:spLocks noGrp="1"/>
          </p:cNvSpPr>
          <p:nvPr>
            <p:ph type="subTitle" idx="4294967295"/>
          </p:nvPr>
        </p:nvSpPr>
        <p:spPr>
          <a:xfrm>
            <a:off x="2614823" y="3104850"/>
            <a:ext cx="24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Karena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itu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pergilah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jadikanlah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semua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bangsa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-Ku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baptislah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dalam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nama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Bapa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Anak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Roh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Kudus,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2">
                  <a:lumMod val="7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53" name="Google Shape;1653;p63"/>
          <p:cNvSpPr/>
          <p:nvPr/>
        </p:nvSpPr>
        <p:spPr>
          <a:xfrm rot="18215390">
            <a:off x="2249840" y="2327864"/>
            <a:ext cx="628861" cy="1131353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-150" y="2772022"/>
            <a:ext cx="9144283" cy="268894"/>
            <a:chOff x="-150" y="3000622"/>
            <a:chExt cx="9144283" cy="268894"/>
          </a:xfrm>
        </p:grpSpPr>
        <p:sp>
          <p:nvSpPr>
            <p:cNvPr id="1655" name="Google Shape;1655;p63"/>
            <p:cNvSpPr/>
            <p:nvPr/>
          </p:nvSpPr>
          <p:spPr>
            <a:xfrm>
              <a:off x="-150" y="3113500"/>
              <a:ext cx="9144283" cy="43151"/>
            </a:xfrm>
            <a:custGeom>
              <a:avLst/>
              <a:gdLst/>
              <a:ahLst/>
              <a:cxnLst/>
              <a:rect l="l" t="t" r="r" b="b"/>
              <a:pathLst>
                <a:path w="227753" h="6703" extrusionOk="0">
                  <a:moveTo>
                    <a:pt x="0" y="4616"/>
                  </a:moveTo>
                  <a:cubicBezTo>
                    <a:pt x="9837" y="6254"/>
                    <a:pt x="19948" y="4577"/>
                    <a:pt x="29915" y="4898"/>
                  </a:cubicBezTo>
                  <a:cubicBezTo>
                    <a:pt x="57280" y="5780"/>
                    <a:pt x="84686" y="7448"/>
                    <a:pt x="112042" y="6309"/>
                  </a:cubicBezTo>
                  <a:cubicBezTo>
                    <a:pt x="127352" y="5672"/>
                    <a:pt x="142543" y="3303"/>
                    <a:pt x="157762" y="1511"/>
                  </a:cubicBezTo>
                  <a:cubicBezTo>
                    <a:pt x="180934" y="-1218"/>
                    <a:pt x="204421" y="665"/>
                    <a:pt x="227753" y="66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6" name="Google Shape;1656;p63"/>
            <p:cNvGrpSpPr/>
            <p:nvPr/>
          </p:nvGrpSpPr>
          <p:grpSpPr>
            <a:xfrm>
              <a:off x="1756738" y="3000622"/>
              <a:ext cx="294054" cy="268894"/>
              <a:chOff x="853950" y="238800"/>
              <a:chExt cx="5527325" cy="5054400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63"/>
            <p:cNvGrpSpPr/>
            <p:nvPr/>
          </p:nvGrpSpPr>
          <p:grpSpPr>
            <a:xfrm>
              <a:off x="3535538" y="3000622"/>
              <a:ext cx="294054" cy="268894"/>
              <a:chOff x="853950" y="238800"/>
              <a:chExt cx="5527325" cy="5054400"/>
            </a:xfrm>
          </p:grpSpPr>
          <p:sp>
            <p:nvSpPr>
              <p:cNvPr id="1660" name="Google Shape;1660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63"/>
            <p:cNvGrpSpPr/>
            <p:nvPr/>
          </p:nvGrpSpPr>
          <p:grpSpPr>
            <a:xfrm>
              <a:off x="5314338" y="3000622"/>
              <a:ext cx="294054" cy="268894"/>
              <a:chOff x="853950" y="238800"/>
              <a:chExt cx="5527325" cy="5054400"/>
            </a:xfrm>
          </p:grpSpPr>
          <p:sp>
            <p:nvSpPr>
              <p:cNvPr id="1663" name="Google Shape;1663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3"/>
            <p:cNvGrpSpPr/>
            <p:nvPr/>
          </p:nvGrpSpPr>
          <p:grpSpPr>
            <a:xfrm>
              <a:off x="7093138" y="3000622"/>
              <a:ext cx="294054" cy="268894"/>
              <a:chOff x="853950" y="238800"/>
              <a:chExt cx="5527325" cy="5054400"/>
            </a:xfrm>
          </p:grpSpPr>
          <p:sp>
            <p:nvSpPr>
              <p:cNvPr id="1666" name="Google Shape;1666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8" name="Google Shape;1668;p63"/>
          <p:cNvSpPr/>
          <p:nvPr/>
        </p:nvSpPr>
        <p:spPr>
          <a:xfrm rot="5743838">
            <a:off x="4892783" y="3799273"/>
            <a:ext cx="595543" cy="92247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3"/>
          <p:cNvSpPr/>
          <p:nvPr/>
        </p:nvSpPr>
        <p:spPr>
          <a:xfrm rot="4084223" flipH="1">
            <a:off x="4024518" y="2091690"/>
            <a:ext cx="919246" cy="999114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6;p63"/>
          <p:cNvSpPr txBox="1">
            <a:spLocks/>
          </p:cNvSpPr>
          <p:nvPr/>
        </p:nvSpPr>
        <p:spPr>
          <a:xfrm>
            <a:off x="3572148" y="1265008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bergerak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beranjak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aktif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tidak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diam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bertemu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/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menemui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orang</a:t>
            </a: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9" name="Google Shape;1646;p63"/>
          <p:cNvSpPr txBox="1">
            <a:spLocks/>
          </p:cNvSpPr>
          <p:nvPr/>
        </p:nvSpPr>
        <p:spPr>
          <a:xfrm>
            <a:off x="660894" y="1459489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PROSES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menjadikan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dijadikan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1200" b="1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utuh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keputusan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waktu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kesediaan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usaha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tenaga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biaya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pikiran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emosi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0" name="Google Shape;1646;p63"/>
          <p:cNvSpPr txBox="1">
            <a:spLocks/>
          </p:cNvSpPr>
          <p:nvPr/>
        </p:nvSpPr>
        <p:spPr>
          <a:xfrm>
            <a:off x="4964190" y="1798807"/>
            <a:ext cx="2687127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Perintah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siapa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? MURID2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Alkitab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sebutan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lebih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banyak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“Kristen”</a:t>
            </a:r>
          </a:p>
          <a:p>
            <a:pPr marL="0" indent="0" algn="ctr">
              <a:buFont typeface="Montserrat"/>
              <a:buNone/>
            </a:pPr>
            <a:endParaRPr lang="en-US" sz="5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Diberikan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kepada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orang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percaya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1" name="Google Shape;1646;p63"/>
          <p:cNvSpPr txBox="1">
            <a:spLocks/>
          </p:cNvSpPr>
          <p:nvPr/>
        </p:nvSpPr>
        <p:spPr>
          <a:xfrm>
            <a:off x="7093138" y="1919870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Yesus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PENGUTUS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- UTUSAN</a:t>
            </a: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2" name="Google Shape;1669;p63"/>
          <p:cNvSpPr/>
          <p:nvPr/>
        </p:nvSpPr>
        <p:spPr>
          <a:xfrm rot="7231053" flipH="1">
            <a:off x="4906913" y="2842384"/>
            <a:ext cx="919246" cy="999114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46;p63"/>
          <p:cNvSpPr txBox="1">
            <a:spLocks/>
          </p:cNvSpPr>
          <p:nvPr/>
        </p:nvSpPr>
        <p:spPr>
          <a:xfrm>
            <a:off x="5921421" y="3193640"/>
            <a:ext cx="2605102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Tidak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pilih2 – tribes, places, people, Bahasa,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latar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belakang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usia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kepercayaan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latar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belakang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status</a:t>
            </a: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Arc 1"/>
          <p:cNvSpPr/>
          <p:nvPr/>
        </p:nvSpPr>
        <p:spPr>
          <a:xfrm rot="8920619">
            <a:off x="1865991" y="2582717"/>
            <a:ext cx="968169" cy="1355556"/>
          </a:xfrm>
          <a:prstGeom prst="arc">
            <a:avLst/>
          </a:prstGeom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646;p63"/>
          <p:cNvSpPr txBox="1">
            <a:spLocks/>
          </p:cNvSpPr>
          <p:nvPr/>
        </p:nvSpPr>
        <p:spPr>
          <a:xfrm>
            <a:off x="93098" y="3051691"/>
            <a:ext cx="202123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Kualitas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yang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diinginkan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hanya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sekedar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percaya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tapi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Kualitas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lebih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kuantitas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7" name="Google Shape;1646;p63"/>
          <p:cNvSpPr txBox="1">
            <a:spLocks/>
          </p:cNvSpPr>
          <p:nvPr/>
        </p:nvSpPr>
        <p:spPr>
          <a:xfrm>
            <a:off x="5712894" y="4129630"/>
            <a:ext cx="2605102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Baptisan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tanda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PERTOBATAN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pengaluan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secara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terbuka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menjadi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pengikut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Kristus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5" name="Google Shape;1646;p63"/>
          <p:cNvSpPr txBox="1">
            <a:spLocks/>
          </p:cNvSpPr>
          <p:nvPr/>
        </p:nvSpPr>
        <p:spPr>
          <a:xfrm>
            <a:off x="725677" y="3926734"/>
            <a:ext cx="18874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Murid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Jesus likeness: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RelasiNya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ketaatanNya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watakNya,hatiNya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-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pelayananNya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96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" grpId="0" build="p"/>
      <p:bldP spid="1650" grpId="0" build="p"/>
      <p:bldP spid="1653" grpId="0" animBg="1"/>
      <p:bldP spid="1668" grpId="0" animBg="1"/>
      <p:bldP spid="1669" grpId="0" animBg="1"/>
      <p:bldP spid="28" grpId="0"/>
      <p:bldP spid="29" grpId="0"/>
      <p:bldP spid="30" grpId="0"/>
      <p:bldP spid="31" grpId="0"/>
      <p:bldP spid="32" grpId="0" animBg="1"/>
      <p:bldP spid="34" grpId="0"/>
      <p:bldP spid="2" grpId="0" animBg="1"/>
      <p:bldP spid="36" grpId="0"/>
      <p:bldP spid="3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Timeline Always Works Well</a:t>
            </a:r>
            <a:endParaRPr dirty="0"/>
          </a:p>
        </p:txBody>
      </p:sp>
      <p:sp>
        <p:nvSpPr>
          <p:cNvPr id="1647" name="Google Shape;1647;p63"/>
          <p:cNvSpPr txBox="1">
            <a:spLocks noGrp="1"/>
          </p:cNvSpPr>
          <p:nvPr>
            <p:ph type="subTitle" idx="4294967295"/>
          </p:nvPr>
        </p:nvSpPr>
        <p:spPr>
          <a:xfrm>
            <a:off x="4247122" y="1154541"/>
            <a:ext cx="24285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Kalam"/>
                <a:ea typeface="Kalam"/>
                <a:cs typeface="Kalam"/>
                <a:sym typeface="Kalam"/>
              </a:rPr>
              <a:t>A</a:t>
            </a:r>
            <a:r>
              <a:rPr lang="en" sz="2000" b="1" dirty="0" smtClean="0">
                <a:latin typeface="Kalam"/>
                <a:ea typeface="Kalam"/>
                <a:cs typeface="Kalam"/>
                <a:sym typeface="Kalam"/>
              </a:rPr>
              <a:t>yat 20</a:t>
            </a:r>
            <a:endParaRPr sz="2000" b="1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648" name="Google Shape;1648;p63"/>
          <p:cNvSpPr txBox="1">
            <a:spLocks noGrp="1"/>
          </p:cNvSpPr>
          <p:nvPr>
            <p:ph type="subTitle" idx="4294967295"/>
          </p:nvPr>
        </p:nvSpPr>
        <p:spPr>
          <a:xfrm>
            <a:off x="3916621" y="1541253"/>
            <a:ext cx="3129233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dan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ajarlah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mereka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melakukan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segala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sesuatu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yang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telah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Kuperintahkan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kepadamu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 Dan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ketahuilah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Aku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menyertai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kamu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senantiasa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sampai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kepada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akhir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zaman</a:t>
            </a:r>
            <a:r>
              <a:rPr lang="en-US" sz="1600" b="1" dirty="0">
                <a:solidFill>
                  <a:srgbClr val="FF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."</a:t>
            </a:r>
            <a:endParaRPr sz="1600" b="1" dirty="0">
              <a:solidFill>
                <a:srgbClr val="FF00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53" name="Google Shape;1653;p63"/>
          <p:cNvSpPr/>
          <p:nvPr/>
        </p:nvSpPr>
        <p:spPr>
          <a:xfrm rot="15247550">
            <a:off x="3775085" y="1016535"/>
            <a:ext cx="491385" cy="1006367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0" y="3252219"/>
            <a:ext cx="9144283" cy="268894"/>
            <a:chOff x="-150" y="3000622"/>
            <a:chExt cx="9144283" cy="268894"/>
          </a:xfrm>
        </p:grpSpPr>
        <p:sp>
          <p:nvSpPr>
            <p:cNvPr id="1655" name="Google Shape;1655;p63"/>
            <p:cNvSpPr/>
            <p:nvPr/>
          </p:nvSpPr>
          <p:spPr>
            <a:xfrm>
              <a:off x="-150" y="3113500"/>
              <a:ext cx="9144283" cy="43151"/>
            </a:xfrm>
            <a:custGeom>
              <a:avLst/>
              <a:gdLst/>
              <a:ahLst/>
              <a:cxnLst/>
              <a:rect l="l" t="t" r="r" b="b"/>
              <a:pathLst>
                <a:path w="227753" h="6703" extrusionOk="0">
                  <a:moveTo>
                    <a:pt x="0" y="4616"/>
                  </a:moveTo>
                  <a:cubicBezTo>
                    <a:pt x="9837" y="6254"/>
                    <a:pt x="19948" y="4577"/>
                    <a:pt x="29915" y="4898"/>
                  </a:cubicBezTo>
                  <a:cubicBezTo>
                    <a:pt x="57280" y="5780"/>
                    <a:pt x="84686" y="7448"/>
                    <a:pt x="112042" y="6309"/>
                  </a:cubicBezTo>
                  <a:cubicBezTo>
                    <a:pt x="127352" y="5672"/>
                    <a:pt x="142543" y="3303"/>
                    <a:pt x="157762" y="1511"/>
                  </a:cubicBezTo>
                  <a:cubicBezTo>
                    <a:pt x="180934" y="-1218"/>
                    <a:pt x="204421" y="665"/>
                    <a:pt x="227753" y="66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6" name="Google Shape;1656;p63"/>
            <p:cNvGrpSpPr/>
            <p:nvPr/>
          </p:nvGrpSpPr>
          <p:grpSpPr>
            <a:xfrm>
              <a:off x="1756738" y="3000622"/>
              <a:ext cx="294054" cy="268894"/>
              <a:chOff x="853950" y="238800"/>
              <a:chExt cx="5527325" cy="5054400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63"/>
            <p:cNvGrpSpPr/>
            <p:nvPr/>
          </p:nvGrpSpPr>
          <p:grpSpPr>
            <a:xfrm>
              <a:off x="3535538" y="3000622"/>
              <a:ext cx="294054" cy="268894"/>
              <a:chOff x="853950" y="238800"/>
              <a:chExt cx="5527325" cy="5054400"/>
            </a:xfrm>
          </p:grpSpPr>
          <p:sp>
            <p:nvSpPr>
              <p:cNvPr id="1660" name="Google Shape;1660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63"/>
            <p:cNvGrpSpPr/>
            <p:nvPr/>
          </p:nvGrpSpPr>
          <p:grpSpPr>
            <a:xfrm>
              <a:off x="5314338" y="3000622"/>
              <a:ext cx="294054" cy="268894"/>
              <a:chOff x="853950" y="238800"/>
              <a:chExt cx="5527325" cy="5054400"/>
            </a:xfrm>
          </p:grpSpPr>
          <p:sp>
            <p:nvSpPr>
              <p:cNvPr id="1663" name="Google Shape;1663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63"/>
            <p:cNvGrpSpPr/>
            <p:nvPr/>
          </p:nvGrpSpPr>
          <p:grpSpPr>
            <a:xfrm>
              <a:off x="7093138" y="3000622"/>
              <a:ext cx="294054" cy="268894"/>
              <a:chOff x="853950" y="238800"/>
              <a:chExt cx="5527325" cy="5054400"/>
            </a:xfrm>
          </p:grpSpPr>
          <p:sp>
            <p:nvSpPr>
              <p:cNvPr id="1666" name="Google Shape;1666;p63"/>
              <p:cNvSpPr/>
              <p:nvPr/>
            </p:nvSpPr>
            <p:spPr>
              <a:xfrm>
                <a:off x="1542100" y="693450"/>
                <a:ext cx="4262025" cy="4134400"/>
              </a:xfrm>
              <a:custGeom>
                <a:avLst/>
                <a:gdLst/>
                <a:ahLst/>
                <a:cxnLst/>
                <a:rect l="l" t="t" r="r" b="b"/>
                <a:pathLst>
                  <a:path w="170481" h="165376" extrusionOk="0">
                    <a:moveTo>
                      <a:pt x="81857" y="0"/>
                    </a:moveTo>
                    <a:cubicBezTo>
                      <a:pt x="73637" y="0"/>
                      <a:pt x="65316" y="1355"/>
                      <a:pt x="57123" y="4281"/>
                    </a:cubicBezTo>
                    <a:cubicBezTo>
                      <a:pt x="26638" y="15232"/>
                      <a:pt x="2960" y="45422"/>
                      <a:pt x="1480" y="77979"/>
                    </a:cubicBezTo>
                    <a:cubicBezTo>
                      <a:pt x="0" y="111424"/>
                      <a:pt x="20422" y="145165"/>
                      <a:pt x="51795" y="157300"/>
                    </a:cubicBezTo>
                    <a:cubicBezTo>
                      <a:pt x="64386" y="162174"/>
                      <a:pt x="80461" y="165376"/>
                      <a:pt x="95525" y="165376"/>
                    </a:cubicBezTo>
                    <a:cubicBezTo>
                      <a:pt x="102416" y="165376"/>
                      <a:pt x="109096" y="164706"/>
                      <a:pt x="115134" y="163219"/>
                    </a:cubicBezTo>
                    <a:cubicBezTo>
                      <a:pt x="131116" y="159372"/>
                      <a:pt x="142363" y="146941"/>
                      <a:pt x="150059" y="133030"/>
                    </a:cubicBezTo>
                    <a:cubicBezTo>
                      <a:pt x="157754" y="118231"/>
                      <a:pt x="163082" y="102545"/>
                      <a:pt x="166041" y="86266"/>
                    </a:cubicBezTo>
                    <a:cubicBezTo>
                      <a:pt x="168705" y="73539"/>
                      <a:pt x="170481" y="57261"/>
                      <a:pt x="163673" y="45718"/>
                    </a:cubicBezTo>
                    <a:cubicBezTo>
                      <a:pt x="160418" y="45718"/>
                      <a:pt x="157458" y="44238"/>
                      <a:pt x="155386" y="41574"/>
                    </a:cubicBezTo>
                    <a:cubicBezTo>
                      <a:pt x="138989" y="17093"/>
                      <a:pt x="111057" y="0"/>
                      <a:pt x="81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63"/>
              <p:cNvSpPr/>
              <p:nvPr/>
            </p:nvSpPr>
            <p:spPr>
              <a:xfrm>
                <a:off x="853950" y="238800"/>
                <a:ext cx="5527325" cy="5054400"/>
              </a:xfrm>
              <a:custGeom>
                <a:avLst/>
                <a:gdLst/>
                <a:ahLst/>
                <a:cxnLst/>
                <a:rect l="l" t="t" r="r" b="b"/>
                <a:pathLst>
                  <a:path w="221093" h="202176" extrusionOk="0">
                    <a:moveTo>
                      <a:pt x="109383" y="18186"/>
                    </a:moveTo>
                    <a:cubicBezTo>
                      <a:pt x="138583" y="18186"/>
                      <a:pt x="166515" y="35279"/>
                      <a:pt x="182912" y="59760"/>
                    </a:cubicBezTo>
                    <a:cubicBezTo>
                      <a:pt x="184984" y="62424"/>
                      <a:pt x="187944" y="63904"/>
                      <a:pt x="191199" y="63904"/>
                    </a:cubicBezTo>
                    <a:cubicBezTo>
                      <a:pt x="198007" y="75447"/>
                      <a:pt x="196231" y="92021"/>
                      <a:pt x="193567" y="104452"/>
                    </a:cubicBezTo>
                    <a:cubicBezTo>
                      <a:pt x="190608" y="120731"/>
                      <a:pt x="185280" y="136417"/>
                      <a:pt x="177585" y="151216"/>
                    </a:cubicBezTo>
                    <a:cubicBezTo>
                      <a:pt x="169889" y="165127"/>
                      <a:pt x="158642" y="177558"/>
                      <a:pt x="142660" y="181405"/>
                    </a:cubicBezTo>
                    <a:cubicBezTo>
                      <a:pt x="136622" y="182892"/>
                      <a:pt x="129942" y="183562"/>
                      <a:pt x="123051" y="183562"/>
                    </a:cubicBezTo>
                    <a:cubicBezTo>
                      <a:pt x="107987" y="183562"/>
                      <a:pt x="91912" y="180360"/>
                      <a:pt x="79321" y="175486"/>
                    </a:cubicBezTo>
                    <a:cubicBezTo>
                      <a:pt x="47948" y="163351"/>
                      <a:pt x="27526" y="129610"/>
                      <a:pt x="29006" y="96165"/>
                    </a:cubicBezTo>
                    <a:cubicBezTo>
                      <a:pt x="30486" y="63608"/>
                      <a:pt x="54164" y="33418"/>
                      <a:pt x="84649" y="22467"/>
                    </a:cubicBezTo>
                    <a:cubicBezTo>
                      <a:pt x="92842" y="19541"/>
                      <a:pt x="101163" y="18186"/>
                      <a:pt x="109383" y="18186"/>
                    </a:cubicBezTo>
                    <a:close/>
                    <a:moveTo>
                      <a:pt x="108671" y="0"/>
                    </a:moveTo>
                    <a:cubicBezTo>
                      <a:pt x="102788" y="0"/>
                      <a:pt x="96925" y="477"/>
                      <a:pt x="91160" y="1453"/>
                    </a:cubicBezTo>
                    <a:cubicBezTo>
                      <a:pt x="50908" y="8260"/>
                      <a:pt x="15983" y="42001"/>
                      <a:pt x="8288" y="81958"/>
                    </a:cubicBezTo>
                    <a:cubicBezTo>
                      <a:pt x="1" y="124282"/>
                      <a:pt x="22495" y="168679"/>
                      <a:pt x="60379" y="188805"/>
                    </a:cubicBezTo>
                    <a:cubicBezTo>
                      <a:pt x="78315" y="197773"/>
                      <a:pt x="101214" y="202176"/>
                      <a:pt x="122410" y="202176"/>
                    </a:cubicBezTo>
                    <a:cubicBezTo>
                      <a:pt x="127097" y="202176"/>
                      <a:pt x="131700" y="201960"/>
                      <a:pt x="136148" y="201532"/>
                    </a:cubicBezTo>
                    <a:cubicBezTo>
                      <a:pt x="156867" y="200052"/>
                      <a:pt x="176105" y="189693"/>
                      <a:pt x="188832" y="173118"/>
                    </a:cubicBezTo>
                    <a:cubicBezTo>
                      <a:pt x="203334" y="155360"/>
                      <a:pt x="210734" y="131682"/>
                      <a:pt x="215469" y="109484"/>
                    </a:cubicBezTo>
                    <a:cubicBezTo>
                      <a:pt x="219909" y="86990"/>
                      <a:pt x="221093" y="61536"/>
                      <a:pt x="202446" y="44961"/>
                    </a:cubicBezTo>
                    <a:cubicBezTo>
                      <a:pt x="200671" y="43185"/>
                      <a:pt x="198303" y="42297"/>
                      <a:pt x="195935" y="42297"/>
                    </a:cubicBezTo>
                    <a:cubicBezTo>
                      <a:pt x="176056" y="15372"/>
                      <a:pt x="142057" y="0"/>
                      <a:pt x="108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9" name="Google Shape;1669;p63"/>
          <p:cNvSpPr/>
          <p:nvPr/>
        </p:nvSpPr>
        <p:spPr>
          <a:xfrm rot="15932491" flipH="1">
            <a:off x="3634084" y="2235787"/>
            <a:ext cx="491385" cy="784570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6;p63"/>
          <p:cNvSpPr txBox="1">
            <a:spLocks/>
          </p:cNvSpPr>
          <p:nvPr/>
        </p:nvSpPr>
        <p:spPr>
          <a:xfrm>
            <a:off x="3682715" y="3779416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PribadiNya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kuasaNya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otoritasNya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hatiNya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tidak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ditinggalkan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sendiri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ditemani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</p:txBody>
      </p:sp>
      <p:sp>
        <p:nvSpPr>
          <p:cNvPr id="29" name="Google Shape;1646;p63"/>
          <p:cNvSpPr txBox="1">
            <a:spLocks/>
          </p:cNvSpPr>
          <p:nvPr/>
        </p:nvSpPr>
        <p:spPr>
          <a:xfrm>
            <a:off x="953991" y="2270449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Pengajaran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teladan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pengalaman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dari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Tuhan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Yesus</a:t>
            </a:r>
            <a:endParaRPr lang="en-US" sz="1200" b="1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To be like Jesus / Jesus likeness /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menjadi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serupa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dengan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Kristus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0" name="Google Shape;1646;p63"/>
          <p:cNvSpPr txBox="1">
            <a:spLocks/>
          </p:cNvSpPr>
          <p:nvPr/>
        </p:nvSpPr>
        <p:spPr>
          <a:xfrm>
            <a:off x="1193479" y="1516872"/>
            <a:ext cx="24285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PROSES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belajar</a:t>
            </a:r>
            <a:r>
              <a:rPr lang="en-US" sz="1200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–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pengetahuan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ketrampilan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cara</a:t>
            </a:r>
            <a:r>
              <a:rPr lang="en-US" sz="1200" b="1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1200" b="1" dirty="0" err="1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hidup</a:t>
            </a:r>
            <a:endParaRPr lang="en-US" sz="1200" b="1" dirty="0" smtClean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1" name="Google Shape;1653;p63"/>
          <p:cNvSpPr/>
          <p:nvPr/>
        </p:nvSpPr>
        <p:spPr>
          <a:xfrm rot="11909962">
            <a:off x="4926964" y="2470447"/>
            <a:ext cx="491385" cy="1403745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394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" grpId="0" build="p"/>
      <p:bldP spid="1648" grpId="0" build="p"/>
      <p:bldP spid="1653" grpId="0" animBg="1"/>
      <p:bldP spid="1669" grpId="0" animBg="1"/>
      <p:bldP spid="28" grpId="0"/>
      <p:bldP spid="29" grpId="0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64"/>
          <p:cNvSpPr txBox="1">
            <a:spLocks noGrp="1"/>
          </p:cNvSpPr>
          <p:nvPr>
            <p:ph type="title"/>
          </p:nvPr>
        </p:nvSpPr>
        <p:spPr>
          <a:xfrm>
            <a:off x="1631700" y="978563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MURID</a:t>
            </a:r>
            <a:endParaRPr dirty="0"/>
          </a:p>
        </p:txBody>
      </p:sp>
      <p:sp>
        <p:nvSpPr>
          <p:cNvPr id="1675" name="Google Shape;1675;p64"/>
          <p:cNvSpPr txBox="1">
            <a:spLocks noGrp="1"/>
          </p:cNvSpPr>
          <p:nvPr>
            <p:ph type="subTitle" idx="1"/>
          </p:nvPr>
        </p:nvSpPr>
        <p:spPr>
          <a:xfrm>
            <a:off x="1631700" y="1820363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engkau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" dirty="0" smtClean="0"/>
              <a:t>?</a:t>
            </a:r>
            <a:endParaRPr dirty="0"/>
          </a:p>
        </p:txBody>
      </p:sp>
      <p:grpSp>
        <p:nvGrpSpPr>
          <p:cNvPr id="1676" name="Google Shape;1676;p64"/>
          <p:cNvGrpSpPr/>
          <p:nvPr/>
        </p:nvGrpSpPr>
        <p:grpSpPr>
          <a:xfrm>
            <a:off x="5212480" y="2576169"/>
            <a:ext cx="635491" cy="610581"/>
            <a:chOff x="7047366" y="2801445"/>
            <a:chExt cx="753220" cy="723609"/>
          </a:xfrm>
        </p:grpSpPr>
        <p:sp>
          <p:nvSpPr>
            <p:cNvPr id="1677" name="Google Shape;1677;p64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4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4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4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4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4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4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4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4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4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4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4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4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4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4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4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4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4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64"/>
          <p:cNvGrpSpPr/>
          <p:nvPr/>
        </p:nvGrpSpPr>
        <p:grpSpPr>
          <a:xfrm rot="733674">
            <a:off x="3624432" y="3262545"/>
            <a:ext cx="284210" cy="619497"/>
            <a:chOff x="3802335" y="3241869"/>
            <a:chExt cx="384392" cy="837867"/>
          </a:xfrm>
        </p:grpSpPr>
        <p:sp>
          <p:nvSpPr>
            <p:cNvPr id="1705" name="Google Shape;1705;p64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64"/>
          <p:cNvSpPr/>
          <p:nvPr/>
        </p:nvSpPr>
        <p:spPr>
          <a:xfrm rot="-2019064">
            <a:off x="3350746" y="3093442"/>
            <a:ext cx="174849" cy="18448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64"/>
          <p:cNvSpPr/>
          <p:nvPr/>
        </p:nvSpPr>
        <p:spPr>
          <a:xfrm rot="-2019064">
            <a:off x="4167277" y="3723790"/>
            <a:ext cx="105947" cy="97740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64"/>
          <p:cNvSpPr/>
          <p:nvPr/>
        </p:nvSpPr>
        <p:spPr>
          <a:xfrm rot="-2019064">
            <a:off x="3231388" y="3373725"/>
            <a:ext cx="277738" cy="27498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64"/>
          <p:cNvGrpSpPr/>
          <p:nvPr/>
        </p:nvGrpSpPr>
        <p:grpSpPr>
          <a:xfrm>
            <a:off x="5205782" y="3339031"/>
            <a:ext cx="352434" cy="363596"/>
            <a:chOff x="6109266" y="2958701"/>
            <a:chExt cx="158099" cy="163114"/>
          </a:xfrm>
        </p:grpSpPr>
        <p:sp>
          <p:nvSpPr>
            <p:cNvPr id="1718" name="Google Shape;1718;p6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64"/>
          <p:cNvSpPr/>
          <p:nvPr/>
        </p:nvSpPr>
        <p:spPr>
          <a:xfrm>
            <a:off x="5703521" y="3361839"/>
            <a:ext cx="310645" cy="420960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64"/>
          <p:cNvSpPr/>
          <p:nvPr/>
        </p:nvSpPr>
        <p:spPr>
          <a:xfrm>
            <a:off x="5031465" y="3854896"/>
            <a:ext cx="250506" cy="30280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4"/>
          <p:cNvGrpSpPr/>
          <p:nvPr/>
        </p:nvGrpSpPr>
        <p:grpSpPr>
          <a:xfrm rot="-1723955">
            <a:off x="4360087" y="3943511"/>
            <a:ext cx="222757" cy="246344"/>
            <a:chOff x="5414907" y="2017485"/>
            <a:chExt cx="220338" cy="243702"/>
          </a:xfrm>
        </p:grpSpPr>
        <p:sp>
          <p:nvSpPr>
            <p:cNvPr id="1726" name="Google Shape;1726;p64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4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126;p72"/>
          <p:cNvGrpSpPr/>
          <p:nvPr/>
        </p:nvGrpSpPr>
        <p:grpSpPr>
          <a:xfrm>
            <a:off x="4370580" y="2667896"/>
            <a:ext cx="603020" cy="826616"/>
            <a:chOff x="2570551" y="2117230"/>
            <a:chExt cx="466030" cy="633111"/>
          </a:xfrm>
        </p:grpSpPr>
        <p:sp>
          <p:nvSpPr>
            <p:cNvPr id="57" name="Google Shape;2127;p72"/>
            <p:cNvSpPr/>
            <p:nvPr/>
          </p:nvSpPr>
          <p:spPr>
            <a:xfrm>
              <a:off x="2617223" y="2131951"/>
              <a:ext cx="414185" cy="604618"/>
            </a:xfrm>
            <a:custGeom>
              <a:avLst/>
              <a:gdLst/>
              <a:ahLst/>
              <a:cxnLst/>
              <a:rect l="l" t="t" r="r" b="b"/>
              <a:pathLst>
                <a:path w="23607" h="34461" extrusionOk="0">
                  <a:moveTo>
                    <a:pt x="11943" y="0"/>
                  </a:moveTo>
                  <a:cubicBezTo>
                    <a:pt x="7187" y="0"/>
                    <a:pt x="2026" y="1966"/>
                    <a:pt x="517" y="6580"/>
                  </a:cubicBezTo>
                  <a:cubicBezTo>
                    <a:pt x="74" y="7871"/>
                    <a:pt x="0" y="9273"/>
                    <a:pt x="332" y="10600"/>
                  </a:cubicBezTo>
                  <a:cubicBezTo>
                    <a:pt x="517" y="11338"/>
                    <a:pt x="1033" y="12482"/>
                    <a:pt x="1660" y="12961"/>
                  </a:cubicBezTo>
                  <a:lnTo>
                    <a:pt x="4168" y="13883"/>
                  </a:lnTo>
                  <a:cubicBezTo>
                    <a:pt x="4832" y="13662"/>
                    <a:pt x="5386" y="13219"/>
                    <a:pt x="5791" y="12666"/>
                  </a:cubicBezTo>
                  <a:cubicBezTo>
                    <a:pt x="7451" y="10895"/>
                    <a:pt x="8447" y="9383"/>
                    <a:pt x="10697" y="8350"/>
                  </a:cubicBezTo>
                  <a:cubicBezTo>
                    <a:pt x="10728" y="8330"/>
                    <a:pt x="10759" y="8321"/>
                    <a:pt x="10788" y="8321"/>
                  </a:cubicBezTo>
                  <a:cubicBezTo>
                    <a:pt x="10864" y="8321"/>
                    <a:pt x="10929" y="8381"/>
                    <a:pt x="10955" y="8461"/>
                  </a:cubicBezTo>
                  <a:cubicBezTo>
                    <a:pt x="11715" y="8192"/>
                    <a:pt x="12510" y="8018"/>
                    <a:pt x="13291" y="8018"/>
                  </a:cubicBezTo>
                  <a:cubicBezTo>
                    <a:pt x="14330" y="8018"/>
                    <a:pt x="15346" y="8325"/>
                    <a:pt x="16230" y="9125"/>
                  </a:cubicBezTo>
                  <a:cubicBezTo>
                    <a:pt x="17742" y="10490"/>
                    <a:pt x="17705" y="12555"/>
                    <a:pt x="16709" y="14252"/>
                  </a:cubicBezTo>
                  <a:cubicBezTo>
                    <a:pt x="15271" y="16760"/>
                    <a:pt x="12394" y="18273"/>
                    <a:pt x="9996" y="19711"/>
                  </a:cubicBezTo>
                  <a:cubicBezTo>
                    <a:pt x="7008" y="21518"/>
                    <a:pt x="3799" y="23363"/>
                    <a:pt x="2029" y="26498"/>
                  </a:cubicBezTo>
                  <a:cubicBezTo>
                    <a:pt x="922" y="28453"/>
                    <a:pt x="111" y="31736"/>
                    <a:pt x="2398" y="33211"/>
                  </a:cubicBezTo>
                  <a:cubicBezTo>
                    <a:pt x="3836" y="34133"/>
                    <a:pt x="5717" y="34096"/>
                    <a:pt x="7340" y="34133"/>
                  </a:cubicBezTo>
                  <a:cubicBezTo>
                    <a:pt x="10005" y="34219"/>
                    <a:pt x="12713" y="34461"/>
                    <a:pt x="15397" y="34461"/>
                  </a:cubicBezTo>
                  <a:cubicBezTo>
                    <a:pt x="16169" y="34461"/>
                    <a:pt x="16939" y="34441"/>
                    <a:pt x="17705" y="34391"/>
                  </a:cubicBezTo>
                  <a:cubicBezTo>
                    <a:pt x="20287" y="34244"/>
                    <a:pt x="22095" y="33027"/>
                    <a:pt x="22500" y="30297"/>
                  </a:cubicBezTo>
                  <a:cubicBezTo>
                    <a:pt x="22722" y="28637"/>
                    <a:pt x="23201" y="25207"/>
                    <a:pt x="20877" y="24801"/>
                  </a:cubicBezTo>
                  <a:cubicBezTo>
                    <a:pt x="20683" y="24763"/>
                    <a:pt x="20477" y="24746"/>
                    <a:pt x="20262" y="24746"/>
                  </a:cubicBezTo>
                  <a:cubicBezTo>
                    <a:pt x="18609" y="24746"/>
                    <a:pt x="16453" y="25770"/>
                    <a:pt x="15049" y="26129"/>
                  </a:cubicBezTo>
                  <a:cubicBezTo>
                    <a:pt x="13168" y="26609"/>
                    <a:pt x="11250" y="27088"/>
                    <a:pt x="9332" y="27494"/>
                  </a:cubicBezTo>
                  <a:cubicBezTo>
                    <a:pt x="9299" y="27507"/>
                    <a:pt x="9267" y="27513"/>
                    <a:pt x="9237" y="27513"/>
                  </a:cubicBezTo>
                  <a:cubicBezTo>
                    <a:pt x="9101" y="27513"/>
                    <a:pt x="9007" y="27387"/>
                    <a:pt x="9037" y="27236"/>
                  </a:cubicBezTo>
                  <a:cubicBezTo>
                    <a:pt x="8668" y="27125"/>
                    <a:pt x="8595" y="26645"/>
                    <a:pt x="8890" y="26461"/>
                  </a:cubicBezTo>
                  <a:cubicBezTo>
                    <a:pt x="13980" y="23400"/>
                    <a:pt x="19254" y="19932"/>
                    <a:pt x="21504" y="14178"/>
                  </a:cubicBezTo>
                  <a:cubicBezTo>
                    <a:pt x="23607" y="8867"/>
                    <a:pt x="21763" y="1822"/>
                    <a:pt x="15640" y="420"/>
                  </a:cubicBezTo>
                  <a:cubicBezTo>
                    <a:pt x="14491" y="145"/>
                    <a:pt x="13232" y="0"/>
                    <a:pt x="1194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8;p72"/>
            <p:cNvSpPr/>
            <p:nvPr/>
          </p:nvSpPr>
          <p:spPr>
            <a:xfrm>
              <a:off x="2570551" y="2117230"/>
              <a:ext cx="466030" cy="633111"/>
            </a:xfrm>
            <a:custGeom>
              <a:avLst/>
              <a:gdLst/>
              <a:ahLst/>
              <a:cxnLst/>
              <a:rect l="l" t="t" r="r" b="b"/>
              <a:pathLst>
                <a:path w="26562" h="36085" extrusionOk="0">
                  <a:moveTo>
                    <a:pt x="14673" y="822"/>
                  </a:moveTo>
                  <a:cubicBezTo>
                    <a:pt x="15938" y="822"/>
                    <a:pt x="17172" y="960"/>
                    <a:pt x="18300" y="1222"/>
                  </a:cubicBezTo>
                  <a:cubicBezTo>
                    <a:pt x="24423" y="2661"/>
                    <a:pt x="26267" y="9706"/>
                    <a:pt x="24201" y="15017"/>
                  </a:cubicBezTo>
                  <a:cubicBezTo>
                    <a:pt x="21914" y="20771"/>
                    <a:pt x="16640" y="24239"/>
                    <a:pt x="11550" y="27300"/>
                  </a:cubicBezTo>
                  <a:cubicBezTo>
                    <a:pt x="11255" y="27484"/>
                    <a:pt x="11328" y="27964"/>
                    <a:pt x="11660" y="28075"/>
                  </a:cubicBezTo>
                  <a:cubicBezTo>
                    <a:pt x="11627" y="28207"/>
                    <a:pt x="11771" y="28339"/>
                    <a:pt x="11934" y="28339"/>
                  </a:cubicBezTo>
                  <a:cubicBezTo>
                    <a:pt x="11953" y="28339"/>
                    <a:pt x="11973" y="28337"/>
                    <a:pt x="11992" y="28333"/>
                  </a:cubicBezTo>
                  <a:cubicBezTo>
                    <a:pt x="13910" y="27927"/>
                    <a:pt x="15791" y="27448"/>
                    <a:pt x="17709" y="26968"/>
                  </a:cubicBezTo>
                  <a:cubicBezTo>
                    <a:pt x="19113" y="26609"/>
                    <a:pt x="21269" y="25585"/>
                    <a:pt x="22922" y="25585"/>
                  </a:cubicBezTo>
                  <a:cubicBezTo>
                    <a:pt x="23137" y="25585"/>
                    <a:pt x="23343" y="25602"/>
                    <a:pt x="23537" y="25640"/>
                  </a:cubicBezTo>
                  <a:cubicBezTo>
                    <a:pt x="25824" y="26046"/>
                    <a:pt x="25418" y="29476"/>
                    <a:pt x="25160" y="31136"/>
                  </a:cubicBezTo>
                  <a:cubicBezTo>
                    <a:pt x="24755" y="33866"/>
                    <a:pt x="22947" y="35120"/>
                    <a:pt x="20328" y="35267"/>
                  </a:cubicBezTo>
                  <a:cubicBezTo>
                    <a:pt x="19608" y="35306"/>
                    <a:pt x="18884" y="35322"/>
                    <a:pt x="18158" y="35322"/>
                  </a:cubicBezTo>
                  <a:cubicBezTo>
                    <a:pt x="15429" y="35322"/>
                    <a:pt x="12673" y="35096"/>
                    <a:pt x="9964" y="35009"/>
                  </a:cubicBezTo>
                  <a:cubicBezTo>
                    <a:pt x="8377" y="34935"/>
                    <a:pt x="6459" y="35009"/>
                    <a:pt x="5058" y="34087"/>
                  </a:cubicBezTo>
                  <a:cubicBezTo>
                    <a:pt x="2771" y="32612"/>
                    <a:pt x="3546" y="29329"/>
                    <a:pt x="4652" y="27374"/>
                  </a:cubicBezTo>
                  <a:cubicBezTo>
                    <a:pt x="6459" y="24239"/>
                    <a:pt x="9632" y="22394"/>
                    <a:pt x="12656" y="20587"/>
                  </a:cubicBezTo>
                  <a:cubicBezTo>
                    <a:pt x="15054" y="19148"/>
                    <a:pt x="17931" y="17599"/>
                    <a:pt x="19369" y="15091"/>
                  </a:cubicBezTo>
                  <a:cubicBezTo>
                    <a:pt x="20365" y="13394"/>
                    <a:pt x="20365" y="11366"/>
                    <a:pt x="18853" y="9964"/>
                  </a:cubicBezTo>
                  <a:cubicBezTo>
                    <a:pt x="17981" y="9177"/>
                    <a:pt x="16961" y="8868"/>
                    <a:pt x="15908" y="8868"/>
                  </a:cubicBezTo>
                  <a:cubicBezTo>
                    <a:pt x="15135" y="8868"/>
                    <a:pt x="14343" y="9035"/>
                    <a:pt x="13578" y="9300"/>
                  </a:cubicBezTo>
                  <a:cubicBezTo>
                    <a:pt x="13578" y="9220"/>
                    <a:pt x="13502" y="9160"/>
                    <a:pt x="13431" y="9160"/>
                  </a:cubicBezTo>
                  <a:cubicBezTo>
                    <a:pt x="13404" y="9160"/>
                    <a:pt x="13378" y="9169"/>
                    <a:pt x="13357" y="9189"/>
                  </a:cubicBezTo>
                  <a:cubicBezTo>
                    <a:pt x="11070" y="10222"/>
                    <a:pt x="10074" y="11734"/>
                    <a:pt x="8451" y="13505"/>
                  </a:cubicBezTo>
                  <a:cubicBezTo>
                    <a:pt x="8046" y="14058"/>
                    <a:pt x="7492" y="14501"/>
                    <a:pt x="6865" y="14722"/>
                  </a:cubicBezTo>
                  <a:lnTo>
                    <a:pt x="4320" y="13800"/>
                  </a:lnTo>
                  <a:cubicBezTo>
                    <a:pt x="3693" y="13321"/>
                    <a:pt x="3214" y="12177"/>
                    <a:pt x="2992" y="11439"/>
                  </a:cubicBezTo>
                  <a:cubicBezTo>
                    <a:pt x="2697" y="10112"/>
                    <a:pt x="2734" y="8710"/>
                    <a:pt x="3177" y="7456"/>
                  </a:cubicBezTo>
                  <a:cubicBezTo>
                    <a:pt x="4693" y="2790"/>
                    <a:pt x="9898" y="822"/>
                    <a:pt x="14673" y="822"/>
                  </a:cubicBezTo>
                  <a:close/>
                  <a:moveTo>
                    <a:pt x="14768" y="0"/>
                  </a:moveTo>
                  <a:cubicBezTo>
                    <a:pt x="7731" y="0"/>
                    <a:pt x="1" y="4495"/>
                    <a:pt x="2291" y="11882"/>
                  </a:cubicBezTo>
                  <a:cubicBezTo>
                    <a:pt x="2843" y="13605"/>
                    <a:pt x="4360" y="15489"/>
                    <a:pt x="6271" y="15489"/>
                  </a:cubicBezTo>
                  <a:cubicBezTo>
                    <a:pt x="6406" y="15489"/>
                    <a:pt x="6542" y="15479"/>
                    <a:pt x="6681" y="15460"/>
                  </a:cubicBezTo>
                  <a:cubicBezTo>
                    <a:pt x="7714" y="15349"/>
                    <a:pt x="8414" y="14685"/>
                    <a:pt x="9041" y="13948"/>
                  </a:cubicBezTo>
                  <a:cubicBezTo>
                    <a:pt x="10148" y="12583"/>
                    <a:pt x="11107" y="11329"/>
                    <a:pt x="12398" y="10259"/>
                  </a:cubicBezTo>
                  <a:cubicBezTo>
                    <a:pt x="12468" y="10329"/>
                    <a:pt x="12538" y="10355"/>
                    <a:pt x="12618" y="10355"/>
                  </a:cubicBezTo>
                  <a:cubicBezTo>
                    <a:pt x="12664" y="10355"/>
                    <a:pt x="12713" y="10346"/>
                    <a:pt x="12767" y="10333"/>
                  </a:cubicBezTo>
                  <a:cubicBezTo>
                    <a:pt x="13636" y="9939"/>
                    <a:pt x="14730" y="9641"/>
                    <a:pt x="15779" y="9641"/>
                  </a:cubicBezTo>
                  <a:cubicBezTo>
                    <a:pt x="17090" y="9641"/>
                    <a:pt x="18328" y="10107"/>
                    <a:pt x="18964" y="11439"/>
                  </a:cubicBezTo>
                  <a:cubicBezTo>
                    <a:pt x="20181" y="13948"/>
                    <a:pt x="17562" y="16234"/>
                    <a:pt x="15828" y="17562"/>
                  </a:cubicBezTo>
                  <a:cubicBezTo>
                    <a:pt x="13357" y="19444"/>
                    <a:pt x="10443" y="20734"/>
                    <a:pt x="7972" y="22616"/>
                  </a:cubicBezTo>
                  <a:cubicBezTo>
                    <a:pt x="5058" y="24829"/>
                    <a:pt x="521" y="30325"/>
                    <a:pt x="3767" y="34050"/>
                  </a:cubicBezTo>
                  <a:cubicBezTo>
                    <a:pt x="5021" y="35489"/>
                    <a:pt x="7123" y="35673"/>
                    <a:pt x="8931" y="35784"/>
                  </a:cubicBezTo>
                  <a:cubicBezTo>
                    <a:pt x="12177" y="35931"/>
                    <a:pt x="15496" y="36042"/>
                    <a:pt x="18779" y="36079"/>
                  </a:cubicBezTo>
                  <a:cubicBezTo>
                    <a:pt x="18963" y="36082"/>
                    <a:pt x="19150" y="36084"/>
                    <a:pt x="19337" y="36084"/>
                  </a:cubicBezTo>
                  <a:cubicBezTo>
                    <a:pt x="21252" y="36084"/>
                    <a:pt x="23297" y="35863"/>
                    <a:pt x="24607" y="34419"/>
                  </a:cubicBezTo>
                  <a:cubicBezTo>
                    <a:pt x="26046" y="32833"/>
                    <a:pt x="26156" y="30435"/>
                    <a:pt x="26119" y="28407"/>
                  </a:cubicBezTo>
                  <a:cubicBezTo>
                    <a:pt x="26049" y="26460"/>
                    <a:pt x="25299" y="24820"/>
                    <a:pt x="23186" y="24820"/>
                  </a:cubicBezTo>
                  <a:cubicBezTo>
                    <a:pt x="23097" y="24820"/>
                    <a:pt x="23005" y="24823"/>
                    <a:pt x="22910" y="24829"/>
                  </a:cubicBezTo>
                  <a:cubicBezTo>
                    <a:pt x="21398" y="24903"/>
                    <a:pt x="19812" y="25530"/>
                    <a:pt x="18300" y="25935"/>
                  </a:cubicBezTo>
                  <a:cubicBezTo>
                    <a:pt x="16418" y="26452"/>
                    <a:pt x="14574" y="26968"/>
                    <a:pt x="12730" y="27521"/>
                  </a:cubicBezTo>
                  <a:cubicBezTo>
                    <a:pt x="17377" y="24755"/>
                    <a:pt x="21988" y="21472"/>
                    <a:pt x="24386" y="16493"/>
                  </a:cubicBezTo>
                  <a:cubicBezTo>
                    <a:pt x="26562" y="11993"/>
                    <a:pt x="26451" y="6275"/>
                    <a:pt x="22652" y="2661"/>
                  </a:cubicBezTo>
                  <a:cubicBezTo>
                    <a:pt x="20735" y="844"/>
                    <a:pt x="17816" y="0"/>
                    <a:pt x="14768" y="0"/>
                  </a:cubicBezTo>
                  <a:close/>
                </a:path>
              </a:pathLst>
            </a:custGeom>
            <a:solidFill>
              <a:srgbClr val="1C1C1B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033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6"/>
          <p:cNvSpPr txBox="1">
            <a:spLocks noGrp="1"/>
          </p:cNvSpPr>
          <p:nvPr>
            <p:ph type="title"/>
          </p:nvPr>
        </p:nvSpPr>
        <p:spPr>
          <a:xfrm>
            <a:off x="713575" y="1186338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RELASI</a:t>
            </a:r>
            <a:endParaRPr dirty="0"/>
          </a:p>
        </p:txBody>
      </p:sp>
      <p:sp>
        <p:nvSpPr>
          <p:cNvPr id="1752" name="Google Shape;1752;p66"/>
          <p:cNvSpPr txBox="1">
            <a:spLocks noGrp="1"/>
          </p:cNvSpPr>
          <p:nvPr>
            <p:ph type="subTitle" idx="1"/>
          </p:nvPr>
        </p:nvSpPr>
        <p:spPr>
          <a:xfrm>
            <a:off x="713575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perjumpaan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dirty="0"/>
          </a:p>
        </p:txBody>
      </p:sp>
      <p:sp>
        <p:nvSpPr>
          <p:cNvPr id="1753" name="Google Shape;1753;p66"/>
          <p:cNvSpPr txBox="1">
            <a:spLocks noGrp="1"/>
          </p:cNvSpPr>
          <p:nvPr>
            <p:ph type="title" idx="2"/>
          </p:nvPr>
        </p:nvSpPr>
        <p:spPr>
          <a:xfrm>
            <a:off x="3325190" y="3696572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KESERUPAAN DENGAN KRISTUS</a:t>
            </a:r>
            <a:endParaRPr sz="2000" dirty="0"/>
          </a:p>
        </p:txBody>
      </p:sp>
      <p:sp>
        <p:nvSpPr>
          <p:cNvPr id="1754" name="Google Shape;1754;p66"/>
          <p:cNvSpPr txBox="1">
            <a:spLocks noGrp="1"/>
          </p:cNvSpPr>
          <p:nvPr>
            <p:ph type="subTitle" idx="3"/>
          </p:nvPr>
        </p:nvSpPr>
        <p:spPr>
          <a:xfrm>
            <a:off x="3325201" y="2261505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Watak dan pelayanan (hati Kristus): </a:t>
            </a:r>
            <a:r>
              <a:rPr lang="en" b="1" dirty="0" smtClean="0"/>
              <a:t>bersaksi, PI</a:t>
            </a:r>
            <a:r>
              <a:rPr lang="en" dirty="0" smtClean="0"/>
              <a:t>, memuridkan</a:t>
            </a:r>
            <a:endParaRPr dirty="0"/>
          </a:p>
        </p:txBody>
      </p:sp>
      <p:sp>
        <p:nvSpPr>
          <p:cNvPr id="1755" name="Google Shape;1755;p66"/>
          <p:cNvSpPr txBox="1">
            <a:spLocks noGrp="1"/>
          </p:cNvSpPr>
          <p:nvPr>
            <p:ph type="title" idx="4"/>
          </p:nvPr>
        </p:nvSpPr>
        <p:spPr>
          <a:xfrm>
            <a:off x="5936832" y="1254072"/>
            <a:ext cx="24936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PENYERAHAN DIRI</a:t>
            </a:r>
            <a:endParaRPr sz="2000" dirty="0"/>
          </a:p>
        </p:txBody>
      </p:sp>
      <p:sp>
        <p:nvSpPr>
          <p:cNvPr id="1756" name="Google Shape;1756;p66"/>
          <p:cNvSpPr txBox="1">
            <a:spLocks noGrp="1"/>
          </p:cNvSpPr>
          <p:nvPr>
            <p:ph type="subTitle" idx="5"/>
          </p:nvPr>
        </p:nvSpPr>
        <p:spPr>
          <a:xfrm>
            <a:off x="5936827" y="2227638"/>
            <a:ext cx="2493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etuhanan Kristus: PEMILIK, PENGUASA PENGATUR</a:t>
            </a:r>
            <a:endParaRPr dirty="0"/>
          </a:p>
        </p:txBody>
      </p:sp>
      <p:grpSp>
        <p:nvGrpSpPr>
          <p:cNvPr id="1757" name="Google Shape;1757;p66"/>
          <p:cNvGrpSpPr/>
          <p:nvPr/>
        </p:nvGrpSpPr>
        <p:grpSpPr>
          <a:xfrm rot="-5400000">
            <a:off x="1364187" y="344733"/>
            <a:ext cx="1192543" cy="2267492"/>
            <a:chOff x="3226403" y="2109272"/>
            <a:chExt cx="691049" cy="2087545"/>
          </a:xfrm>
        </p:grpSpPr>
        <p:sp>
          <p:nvSpPr>
            <p:cNvPr id="1758" name="Google Shape;1758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66"/>
          <p:cNvGrpSpPr/>
          <p:nvPr/>
        </p:nvGrpSpPr>
        <p:grpSpPr>
          <a:xfrm rot="-5400000" flipH="1">
            <a:off x="3975730" y="2317496"/>
            <a:ext cx="1192543" cy="3020469"/>
            <a:chOff x="3226403" y="2109272"/>
            <a:chExt cx="691049" cy="2087545"/>
          </a:xfrm>
        </p:grpSpPr>
        <p:sp>
          <p:nvSpPr>
            <p:cNvPr id="1762" name="Google Shape;1762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66"/>
          <p:cNvGrpSpPr/>
          <p:nvPr/>
        </p:nvGrpSpPr>
        <p:grpSpPr>
          <a:xfrm rot="-5400000">
            <a:off x="6587288" y="344733"/>
            <a:ext cx="1192543" cy="2267492"/>
            <a:chOff x="3226403" y="2109272"/>
            <a:chExt cx="691049" cy="2087545"/>
          </a:xfrm>
        </p:grpSpPr>
        <p:sp>
          <p:nvSpPr>
            <p:cNvPr id="1766" name="Google Shape;1766;p66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3334886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3326977" y="4009164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66"/>
          <p:cNvGrpSpPr/>
          <p:nvPr/>
        </p:nvGrpSpPr>
        <p:grpSpPr>
          <a:xfrm>
            <a:off x="2970139" y="1941384"/>
            <a:ext cx="282717" cy="252903"/>
            <a:chOff x="2970139" y="1941384"/>
            <a:chExt cx="282717" cy="252903"/>
          </a:xfrm>
        </p:grpSpPr>
        <p:sp>
          <p:nvSpPr>
            <p:cNvPr id="1770" name="Google Shape;1770;p66"/>
            <p:cNvSpPr/>
            <p:nvPr/>
          </p:nvSpPr>
          <p:spPr>
            <a:xfrm>
              <a:off x="3098713" y="19413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2970139" y="2108121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66"/>
          <p:cNvGrpSpPr/>
          <p:nvPr/>
        </p:nvGrpSpPr>
        <p:grpSpPr>
          <a:xfrm>
            <a:off x="5743976" y="650208"/>
            <a:ext cx="338238" cy="328588"/>
            <a:chOff x="5743976" y="650209"/>
            <a:chExt cx="338238" cy="328588"/>
          </a:xfrm>
        </p:grpSpPr>
        <p:sp>
          <p:nvSpPr>
            <p:cNvPr id="1773" name="Google Shape;1773;p66"/>
            <p:cNvSpPr/>
            <p:nvPr/>
          </p:nvSpPr>
          <p:spPr>
            <a:xfrm>
              <a:off x="5743976" y="7363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5988814" y="6502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66"/>
          <p:cNvGrpSpPr/>
          <p:nvPr/>
        </p:nvGrpSpPr>
        <p:grpSpPr>
          <a:xfrm>
            <a:off x="5743976" y="4162914"/>
            <a:ext cx="459955" cy="368037"/>
            <a:chOff x="5743976" y="4135659"/>
            <a:chExt cx="459955" cy="368037"/>
          </a:xfrm>
        </p:grpSpPr>
        <p:sp>
          <p:nvSpPr>
            <p:cNvPr id="1776" name="Google Shape;1776;p66"/>
            <p:cNvSpPr/>
            <p:nvPr/>
          </p:nvSpPr>
          <p:spPr>
            <a:xfrm>
              <a:off x="6049788" y="4135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5743976" y="4261272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66"/>
          <p:cNvGrpSpPr/>
          <p:nvPr/>
        </p:nvGrpSpPr>
        <p:grpSpPr>
          <a:xfrm>
            <a:off x="2816013" y="4054914"/>
            <a:ext cx="210593" cy="368040"/>
            <a:chOff x="2816013" y="4027659"/>
            <a:chExt cx="210593" cy="368040"/>
          </a:xfrm>
        </p:grpSpPr>
        <p:sp>
          <p:nvSpPr>
            <p:cNvPr id="1779" name="Google Shape;1779;p66"/>
            <p:cNvSpPr/>
            <p:nvPr/>
          </p:nvSpPr>
          <p:spPr>
            <a:xfrm>
              <a:off x="2872463" y="42330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2816013" y="4027659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" grpId="0"/>
      <p:bldP spid="1752" grpId="0" build="p"/>
      <p:bldP spid="1753" grpId="0"/>
      <p:bldP spid="1754" grpId="0" build="p"/>
      <p:bldP spid="1755" grpId="0"/>
      <p:bldP spid="1756" grpId="0" build="p"/>
    </p:bldLst>
  </p:timing>
</p:sld>
</file>

<file path=ppt/theme/theme1.xml><?xml version="1.0" encoding="utf-8"?>
<a:theme xmlns:a="http://schemas.openxmlformats.org/drawingml/2006/main" name="Doodle Sketchbook by Slidesgo">
  <a:themeElements>
    <a:clrScheme name="Simple Light">
      <a:dk1>
        <a:srgbClr val="741B47"/>
      </a:dk1>
      <a:lt1>
        <a:srgbClr val="EA9999"/>
      </a:lt1>
      <a:dk2>
        <a:srgbClr val="89CC97"/>
      </a:dk2>
      <a:lt2>
        <a:srgbClr val="A4C2F4"/>
      </a:lt2>
      <a:accent1>
        <a:srgbClr val="FFAB40"/>
      </a:accent1>
      <a:accent2>
        <a:srgbClr val="FFFFFF"/>
      </a:accent2>
      <a:accent3>
        <a:srgbClr val="741B47"/>
      </a:accent3>
      <a:accent4>
        <a:srgbClr val="EA9999"/>
      </a:accent4>
      <a:accent5>
        <a:srgbClr val="89CC97"/>
      </a:accent5>
      <a:accent6>
        <a:srgbClr val="FFAB40"/>
      </a:accent6>
      <a:hlink>
        <a:srgbClr val="2130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619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Malgun Gothic</vt:lpstr>
      <vt:lpstr>Malgun Gothic Semilight</vt:lpstr>
      <vt:lpstr>Microsoft YaHei UI Light</vt:lpstr>
      <vt:lpstr>Arial</vt:lpstr>
      <vt:lpstr>Ink Free</vt:lpstr>
      <vt:lpstr>Kalam</vt:lpstr>
      <vt:lpstr>Montserrat</vt:lpstr>
      <vt:lpstr>MV Boli</vt:lpstr>
      <vt:lpstr>Wingdings</vt:lpstr>
      <vt:lpstr>Doodle Sketchbook by Slidesgo</vt:lpstr>
      <vt:lpstr>PEMBINAAN PEMURIDAN</vt:lpstr>
      <vt:lpstr>PEMURIDAN</vt:lpstr>
      <vt:lpstr>AMANAT AGUNG – Matius 28: 18-20</vt:lpstr>
      <vt:lpstr>A Timeline Always Works Well</vt:lpstr>
      <vt:lpstr>AMANAT AGUNG KRISTUS</vt:lpstr>
      <vt:lpstr>AMANAT AGUNG KRISTUS</vt:lpstr>
      <vt:lpstr>A Timeline Always Works Well</vt:lpstr>
      <vt:lpstr>MURID</vt:lpstr>
      <vt:lpstr>RELASI</vt:lpstr>
      <vt:lpstr>Hidup wajar</vt:lpstr>
      <vt:lpstr>Alternative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Sketchbook</dc:title>
  <cp:lastModifiedBy>ASUS</cp:lastModifiedBy>
  <cp:revision>31</cp:revision>
  <dcterms:modified xsi:type="dcterms:W3CDTF">2020-11-15T04:07:29Z</dcterms:modified>
</cp:coreProperties>
</file>