
<file path=[Content_Types].xml><?xml version="1.0" encoding="utf-8"?>
<Types xmlns="http://schemas.openxmlformats.org/package/2006/content-types">
  <Default Extension="bin" ContentType="application/vnd.openxmlformats-officedocument.oleObject"/>
  <Default Extension="fntdata" ContentType="application/x-fontdata"/>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26"/>
  </p:notesMasterIdLst>
  <p:sldIdLst>
    <p:sldId id="256" r:id="rId3"/>
    <p:sldId id="257" r:id="rId4"/>
    <p:sldId id="258" r:id="rId5"/>
    <p:sldId id="259" r:id="rId6"/>
    <p:sldId id="260" r:id="rId7"/>
    <p:sldId id="261" r:id="rId8"/>
    <p:sldId id="262" r:id="rId9"/>
    <p:sldId id="263" r:id="rId10"/>
    <p:sldId id="277" r:id="rId11"/>
    <p:sldId id="278"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x="12192000" cy="6858000"/>
  <p:notesSz cx="6858000" cy="9144000"/>
  <p:embeddedFontLst>
    <p:embeddedFont>
      <p:font typeface="Arial Black" panose="020B0A04020102020204" pitchFamily="34" charset="0"/>
      <p:regular r:id="rId27"/>
      <p:bold r:id="rId28"/>
    </p:embeddedFont>
    <p:embeddedFont>
      <p:font typeface="Open Sans Condensed"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000000"/>
          </p15:clr>
        </p15:guide>
        <p15:guide id="2" pos="3840" userDrawn="1">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3" roundtripDataSignature="AMtx7mizbMk41tkbOeIKF/BJjlVQARt6J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AE99EE6-DB6B-4201-8870-87EBB55D4F41}">
  <a:tblStyle styleId="{EAE99EE6-DB6B-4201-8870-87EBB55D4F4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312"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image" Target="../media/image26.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 Id="rId4" Type="http://schemas.openxmlformats.org/officeDocument/2006/relationships/image" Target="../media/image10.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 Id="rId4" Type="http://schemas.openxmlformats.org/officeDocument/2006/relationships/image" Target="../media/image14.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image" Target="../media/image15.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 Id="rId4" Type="http://schemas.openxmlformats.org/officeDocument/2006/relationships/image" Target="../media/image2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a:t>
            </a:fld>
            <a:endParaRPr/>
          </a:p>
        </p:txBody>
      </p:sp>
      <p:sp>
        <p:nvSpPr>
          <p:cNvPr id="140" name="Google Shape;14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10</a:t>
            </a:fld>
            <a:endParaRPr/>
          </a:p>
        </p:txBody>
      </p:sp>
      <p:sp>
        <p:nvSpPr>
          <p:cNvPr id="229" name="Google Shape;22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0" name="Google Shape;230;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7282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11</a:t>
            </a:fld>
            <a:endParaRPr/>
          </a:p>
        </p:txBody>
      </p:sp>
      <p:sp>
        <p:nvSpPr>
          <p:cNvPr id="236" name="Google Shape;23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7" name="Google Shape;237;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12</a:t>
            </a:fld>
            <a:endParaRPr/>
          </a:p>
        </p:txBody>
      </p:sp>
      <p:sp>
        <p:nvSpPr>
          <p:cNvPr id="271" name="Google Shape;27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2" name="Google Shape;272;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13</a:t>
            </a:fld>
            <a:endParaRPr/>
          </a:p>
        </p:txBody>
      </p:sp>
      <p:sp>
        <p:nvSpPr>
          <p:cNvPr id="282" name="Google Shape;28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3" name="Google Shape;283;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14</a:t>
            </a:fld>
            <a:endParaRPr/>
          </a:p>
        </p:txBody>
      </p:sp>
      <p:sp>
        <p:nvSpPr>
          <p:cNvPr id="289" name="Google Shape;28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0" name="Google Shape;290;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15</a:t>
            </a:fld>
            <a:endParaRPr/>
          </a:p>
        </p:txBody>
      </p:sp>
      <p:sp>
        <p:nvSpPr>
          <p:cNvPr id="296" name="Google Shape;29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7" name="Google Shape;297;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1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16</a:t>
            </a:fld>
            <a:endParaRPr/>
          </a:p>
        </p:txBody>
      </p:sp>
      <p:sp>
        <p:nvSpPr>
          <p:cNvPr id="303" name="Google Shape;30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4" name="Google Shape;304;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1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17</a:t>
            </a:fld>
            <a:endParaRPr/>
          </a:p>
        </p:txBody>
      </p:sp>
      <p:sp>
        <p:nvSpPr>
          <p:cNvPr id="329" name="Google Shape;32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0" name="Google Shape;330;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1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18</a:t>
            </a:fld>
            <a:endParaRPr/>
          </a:p>
        </p:txBody>
      </p:sp>
      <p:sp>
        <p:nvSpPr>
          <p:cNvPr id="345" name="Google Shape;34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6" name="Google Shape;346;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1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19</a:t>
            </a:fld>
            <a:endParaRPr/>
          </a:p>
        </p:txBody>
      </p:sp>
      <p:sp>
        <p:nvSpPr>
          <p:cNvPr id="358" name="Google Shape;35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9" name="Google Shape;359;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a:t>
            </a:fld>
            <a:endParaRPr/>
          </a:p>
        </p:txBody>
      </p:sp>
      <p:sp>
        <p:nvSpPr>
          <p:cNvPr id="147" name="Google Shape;14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8" name="Google Shape;148;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1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20</a:t>
            </a:fld>
            <a:endParaRPr/>
          </a:p>
        </p:txBody>
      </p:sp>
      <p:sp>
        <p:nvSpPr>
          <p:cNvPr id="365" name="Google Shape;365;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6" name="Google Shape;366;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1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21</a:t>
            </a:fld>
            <a:endParaRPr/>
          </a:p>
        </p:txBody>
      </p:sp>
      <p:sp>
        <p:nvSpPr>
          <p:cNvPr id="386" name="Google Shape;38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7" name="Google Shape;387;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2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22</a:t>
            </a:fld>
            <a:endParaRPr/>
          </a:p>
        </p:txBody>
      </p:sp>
      <p:sp>
        <p:nvSpPr>
          <p:cNvPr id="397" name="Google Shape;39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8" name="Google Shape;398;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2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23</a:t>
            </a:fld>
            <a:endParaRPr/>
          </a:p>
        </p:txBody>
      </p:sp>
      <p:sp>
        <p:nvSpPr>
          <p:cNvPr id="405" name="Google Shape;405;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6" name="Google Shape;406;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3</a:t>
            </a:fld>
            <a:endParaRPr/>
          </a:p>
        </p:txBody>
      </p:sp>
      <p:sp>
        <p:nvSpPr>
          <p:cNvPr id="154" name="Google Shape;15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5" name="Google Shape;15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4</a:t>
            </a:fld>
            <a:endParaRPr/>
          </a:p>
        </p:txBody>
      </p:sp>
      <p:sp>
        <p:nvSpPr>
          <p:cNvPr id="173" name="Google Shape;17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4" name="Google Shape;174;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5</a:t>
            </a:fld>
            <a:endParaRPr/>
          </a:p>
        </p:txBody>
      </p:sp>
      <p:sp>
        <p:nvSpPr>
          <p:cNvPr id="189" name="Google Shape;18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0" name="Google Shape;190;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6</a:t>
            </a:fld>
            <a:endParaRPr/>
          </a:p>
        </p:txBody>
      </p:sp>
      <p:sp>
        <p:nvSpPr>
          <p:cNvPr id="208" name="Google Shape;20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9" name="Google Shape;209;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7</a:t>
            </a:fld>
            <a:endParaRPr/>
          </a:p>
        </p:txBody>
      </p:sp>
      <p:sp>
        <p:nvSpPr>
          <p:cNvPr id="220" name="Google Shape;22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1" name="Google Shape;221;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8</a:t>
            </a:fld>
            <a:endParaRPr/>
          </a:p>
        </p:txBody>
      </p:sp>
      <p:sp>
        <p:nvSpPr>
          <p:cNvPr id="229" name="Google Shape;22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0" name="Google Shape;230;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9</a:t>
            </a:fld>
            <a:endParaRPr/>
          </a:p>
        </p:txBody>
      </p:sp>
      <p:sp>
        <p:nvSpPr>
          <p:cNvPr id="229" name="Google Shape;22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0" name="Google Shape;230;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9220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sp>
        <p:nvSpPr>
          <p:cNvPr id="30" name="Google Shape;30;p23"/>
          <p:cNvSpPr txBox="1">
            <a:spLocks noGrp="1"/>
          </p:cNvSpPr>
          <p:nvPr>
            <p:ph type="ctrTitle"/>
          </p:nvPr>
        </p:nvSpPr>
        <p:spPr>
          <a:xfrm>
            <a:off x="3962400" y="1828800"/>
            <a:ext cx="8026400" cy="22098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5000">
                <a:solidFill>
                  <a:srgbClr val="FFFFFF"/>
                </a:solidFill>
                <a:latin typeface="Open Sans Condensed" pitchFamily="2" charset="0"/>
                <a:ea typeface="Open Sans Condensed" pitchFamily="2" charset="0"/>
                <a:cs typeface="Open Sans Condensed" pitchFamily="2" charset="0"/>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1" name="Google Shape;31;p23"/>
          <p:cNvSpPr txBox="1">
            <a:spLocks noGrp="1"/>
          </p:cNvSpPr>
          <p:nvPr>
            <p:ph type="subTitle" idx="1"/>
          </p:nvPr>
        </p:nvSpPr>
        <p:spPr>
          <a:xfrm>
            <a:off x="3962400" y="4267200"/>
            <a:ext cx="8026400" cy="1752600"/>
          </a:xfrm>
          <a:prstGeom prst="rect">
            <a:avLst/>
          </a:prstGeom>
          <a:noFill/>
          <a:ln>
            <a:noFill/>
          </a:ln>
        </p:spPr>
        <p:txBody>
          <a:bodyPr spcFirstLastPara="1" wrap="square" lIns="91425" tIns="45700" rIns="91425" bIns="45700" anchor="t" anchorCtr="0">
            <a:noAutofit/>
          </a:bodyPr>
          <a:lstStyle>
            <a:lvl1pPr lvl="0" algn="l">
              <a:spcBef>
                <a:spcPts val="680"/>
              </a:spcBef>
              <a:spcAft>
                <a:spcPts val="0"/>
              </a:spcAft>
              <a:buSzPts val="2550"/>
              <a:buFont typeface="Noto Sans Symbols"/>
              <a:buNone/>
              <a:defRPr sz="3400">
                <a:latin typeface="Open Sans Condensed" pitchFamily="2" charset="0"/>
                <a:ea typeface="Open Sans Condensed" pitchFamily="2" charset="0"/>
                <a:cs typeface="Open Sans Condensed" pitchFamily="2" charset="0"/>
              </a:defRPr>
            </a:lvl1pPr>
            <a:lvl2pPr lvl="1" algn="l">
              <a:spcBef>
                <a:spcPts val="360"/>
              </a:spcBef>
              <a:spcAft>
                <a:spcPts val="0"/>
              </a:spcAft>
              <a:buSzPts val="1440"/>
              <a:buChar char="◻"/>
              <a:defRPr/>
            </a:lvl2pPr>
            <a:lvl3pPr lvl="2" algn="l">
              <a:spcBef>
                <a:spcPts val="360"/>
              </a:spcBef>
              <a:spcAft>
                <a:spcPts val="0"/>
              </a:spcAft>
              <a:buSzPts val="1170"/>
              <a:buChar char="■"/>
              <a:defRPr/>
            </a:lvl3pPr>
            <a:lvl4pPr lvl="3" algn="l">
              <a:spcBef>
                <a:spcPts val="360"/>
              </a:spcBef>
              <a:spcAft>
                <a:spcPts val="0"/>
              </a:spcAft>
              <a:buSzPts val="126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a:endParaRPr/>
          </a:p>
        </p:txBody>
      </p:sp>
      <p:sp>
        <p:nvSpPr>
          <p:cNvPr id="32" name="Google Shape;32;p23"/>
          <p:cNvSpPr txBox="1">
            <a:spLocks noGrp="1"/>
          </p:cNvSpPr>
          <p:nvPr>
            <p:ph type="dt" idx="10"/>
          </p:nvPr>
        </p:nvSpPr>
        <p:spPr>
          <a:xfrm>
            <a:off x="609600" y="6248400"/>
            <a:ext cx="28448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atin typeface="Open Sans Condensed" pitchFamily="2" charset="0"/>
                <a:ea typeface="Open Sans Condensed" pitchFamily="2" charset="0"/>
                <a:cs typeface="Open Sans Condensed" pitchFamily="2" charset="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US"/>
          </a:p>
        </p:txBody>
      </p:sp>
      <p:sp>
        <p:nvSpPr>
          <p:cNvPr id="33" name="Google Shape;33;p23"/>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atin typeface="Open Sans Condensed" pitchFamily="2" charset="0"/>
                <a:ea typeface="Open Sans Condensed" pitchFamily="2" charset="0"/>
                <a:cs typeface="Open Sans Condensed" pitchFamily="2" charset="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US"/>
          </a:p>
        </p:txBody>
      </p:sp>
      <p:sp>
        <p:nvSpPr>
          <p:cNvPr id="34" name="Google Shape;34;p23"/>
          <p:cNvSpPr txBox="1">
            <a:spLocks noGrp="1"/>
          </p:cNvSpPr>
          <p:nvPr>
            <p:ph type="sldNum" idx="12"/>
          </p:nvPr>
        </p:nvSpPr>
        <p:spPr>
          <a:xfrm>
            <a:off x="8737600" y="6248400"/>
            <a:ext cx="28448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fld id="{00000000-1234-1234-1234-12341234123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7"/>
        <p:cNvGrpSpPr/>
        <p:nvPr/>
      </p:nvGrpSpPr>
      <p:grpSpPr>
        <a:xfrm>
          <a:off x="0" y="0"/>
          <a:ext cx="0" cy="0"/>
          <a:chOff x="0" y="0"/>
          <a:chExt cx="0" cy="0"/>
        </a:xfrm>
      </p:grpSpPr>
      <p:sp>
        <p:nvSpPr>
          <p:cNvPr id="108" name="Google Shape;108;p33"/>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33"/>
          <p:cNvSpPr txBox="1">
            <a:spLocks noGrp="1"/>
          </p:cNvSpPr>
          <p:nvPr>
            <p:ph type="sldNum" idx="12"/>
          </p:nvPr>
        </p:nvSpPr>
        <p:spPr>
          <a:xfrm>
            <a:off x="8737600" y="6248400"/>
            <a:ext cx="28448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fld id="{00000000-1234-1234-1234-123412341234}" type="slidenum">
              <a:rPr lang="en-US" smtClean="0"/>
              <a:pPr/>
              <a:t>‹#›</a:t>
            </a:fld>
            <a:endParaRPr lang="en-US"/>
          </a:p>
        </p:txBody>
      </p:sp>
      <p:sp>
        <p:nvSpPr>
          <p:cNvPr id="110" name="Google Shape;110;p33"/>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1"/>
        <p:cNvGrpSpPr/>
        <p:nvPr/>
      </p:nvGrpSpPr>
      <p:grpSpPr>
        <a:xfrm>
          <a:off x="0" y="0"/>
          <a:ext cx="0" cy="0"/>
          <a:chOff x="0" y="0"/>
          <a:chExt cx="0" cy="0"/>
        </a:xfrm>
      </p:grpSpPr>
      <p:sp>
        <p:nvSpPr>
          <p:cNvPr id="112" name="Google Shape;112;p34"/>
          <p:cNvSpPr txBox="1">
            <a:spLocks noGrp="1"/>
          </p:cNvSpPr>
          <p:nvPr>
            <p:ph type="title"/>
          </p:nvPr>
        </p:nvSpPr>
        <p:spPr>
          <a:xfrm>
            <a:off x="609600" y="457200"/>
            <a:ext cx="109728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34"/>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34"/>
          <p:cNvSpPr txBox="1">
            <a:spLocks noGrp="1"/>
          </p:cNvSpPr>
          <p:nvPr>
            <p:ph type="sldNum" idx="12"/>
          </p:nvPr>
        </p:nvSpPr>
        <p:spPr>
          <a:xfrm>
            <a:off x="8737600" y="6248400"/>
            <a:ext cx="28448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fld id="{00000000-1234-1234-1234-123412341234}" type="slidenum">
              <a:rPr lang="en-US" smtClean="0"/>
              <a:pPr/>
              <a:t>‹#›</a:t>
            </a:fld>
            <a:endParaRPr lang="en-US"/>
          </a:p>
        </p:txBody>
      </p:sp>
      <p:sp>
        <p:nvSpPr>
          <p:cNvPr id="115" name="Google Shape;115;p34"/>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6"/>
        <p:cNvGrpSpPr/>
        <p:nvPr/>
      </p:nvGrpSpPr>
      <p:grpSpPr>
        <a:xfrm>
          <a:off x="0" y="0"/>
          <a:ext cx="0" cy="0"/>
          <a:chOff x="0" y="0"/>
          <a:chExt cx="0" cy="0"/>
        </a:xfrm>
      </p:grpSpPr>
      <p:sp>
        <p:nvSpPr>
          <p:cNvPr id="117" name="Google Shape;117;p3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35"/>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800"/>
              <a:buNone/>
              <a:defRPr sz="2400" b="1"/>
            </a:lvl1pPr>
            <a:lvl2pPr marL="914400" lvl="1" indent="-228600" algn="l">
              <a:spcBef>
                <a:spcPts val="400"/>
              </a:spcBef>
              <a:spcAft>
                <a:spcPts val="0"/>
              </a:spcAft>
              <a:buSzPts val="1600"/>
              <a:buNone/>
              <a:defRPr sz="2000" b="1"/>
            </a:lvl2pPr>
            <a:lvl3pPr marL="1371600" lvl="2" indent="-228600" algn="l">
              <a:spcBef>
                <a:spcPts val="360"/>
              </a:spcBef>
              <a:spcAft>
                <a:spcPts val="0"/>
              </a:spcAft>
              <a:buSzPts val="1170"/>
              <a:buNone/>
              <a:defRPr sz="1800" b="1"/>
            </a:lvl3pPr>
            <a:lvl4pPr marL="1828800" lvl="3" indent="-228600" algn="l">
              <a:spcBef>
                <a:spcPts val="320"/>
              </a:spcBef>
              <a:spcAft>
                <a:spcPts val="0"/>
              </a:spcAft>
              <a:buSzPts val="112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119" name="Google Shape;119;p35"/>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42900" algn="l">
              <a:spcBef>
                <a:spcPts val="480"/>
              </a:spcBef>
              <a:spcAft>
                <a:spcPts val="0"/>
              </a:spcAft>
              <a:buSzPts val="1800"/>
              <a:buChar char="■"/>
              <a:defRPr sz="2400"/>
            </a:lvl1pPr>
            <a:lvl2pPr marL="914400" lvl="1" indent="-330200" algn="l">
              <a:spcBef>
                <a:spcPts val="400"/>
              </a:spcBef>
              <a:spcAft>
                <a:spcPts val="0"/>
              </a:spcAft>
              <a:buSzPts val="1600"/>
              <a:buChar char="◻"/>
              <a:defRPr sz="2000"/>
            </a:lvl2pPr>
            <a:lvl3pPr marL="1371600" lvl="2" indent="-302894" algn="l">
              <a:spcBef>
                <a:spcPts val="360"/>
              </a:spcBef>
              <a:spcAft>
                <a:spcPts val="0"/>
              </a:spcAft>
              <a:buSzPts val="1170"/>
              <a:buChar char="■"/>
              <a:defRPr sz="1800"/>
            </a:lvl3pPr>
            <a:lvl4pPr marL="1828800" lvl="3" indent="-299719" algn="l">
              <a:spcBef>
                <a:spcPts val="320"/>
              </a:spcBef>
              <a:spcAft>
                <a:spcPts val="0"/>
              </a:spcAft>
              <a:buSzPts val="112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120" name="Google Shape;120;p35"/>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800"/>
              <a:buNone/>
              <a:defRPr sz="2400" b="1"/>
            </a:lvl1pPr>
            <a:lvl2pPr marL="914400" lvl="1" indent="-228600" algn="l">
              <a:spcBef>
                <a:spcPts val="400"/>
              </a:spcBef>
              <a:spcAft>
                <a:spcPts val="0"/>
              </a:spcAft>
              <a:buSzPts val="1600"/>
              <a:buNone/>
              <a:defRPr sz="2000" b="1"/>
            </a:lvl2pPr>
            <a:lvl3pPr marL="1371600" lvl="2" indent="-228600" algn="l">
              <a:spcBef>
                <a:spcPts val="360"/>
              </a:spcBef>
              <a:spcAft>
                <a:spcPts val="0"/>
              </a:spcAft>
              <a:buSzPts val="1170"/>
              <a:buNone/>
              <a:defRPr sz="1800" b="1"/>
            </a:lvl3pPr>
            <a:lvl4pPr marL="1828800" lvl="3" indent="-228600" algn="l">
              <a:spcBef>
                <a:spcPts val="320"/>
              </a:spcBef>
              <a:spcAft>
                <a:spcPts val="0"/>
              </a:spcAft>
              <a:buSzPts val="112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121" name="Google Shape;121;p35"/>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42900" algn="l">
              <a:spcBef>
                <a:spcPts val="480"/>
              </a:spcBef>
              <a:spcAft>
                <a:spcPts val="0"/>
              </a:spcAft>
              <a:buSzPts val="1800"/>
              <a:buChar char="■"/>
              <a:defRPr sz="2400"/>
            </a:lvl1pPr>
            <a:lvl2pPr marL="914400" lvl="1" indent="-330200" algn="l">
              <a:spcBef>
                <a:spcPts val="400"/>
              </a:spcBef>
              <a:spcAft>
                <a:spcPts val="0"/>
              </a:spcAft>
              <a:buSzPts val="1600"/>
              <a:buChar char="◻"/>
              <a:defRPr sz="2000"/>
            </a:lvl2pPr>
            <a:lvl3pPr marL="1371600" lvl="2" indent="-302894" algn="l">
              <a:spcBef>
                <a:spcPts val="360"/>
              </a:spcBef>
              <a:spcAft>
                <a:spcPts val="0"/>
              </a:spcAft>
              <a:buSzPts val="1170"/>
              <a:buChar char="■"/>
              <a:defRPr sz="1800"/>
            </a:lvl3pPr>
            <a:lvl4pPr marL="1828800" lvl="3" indent="-299719" algn="l">
              <a:spcBef>
                <a:spcPts val="320"/>
              </a:spcBef>
              <a:spcAft>
                <a:spcPts val="0"/>
              </a:spcAft>
              <a:buSzPts val="112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122" name="Google Shape;122;p35"/>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35"/>
          <p:cNvSpPr txBox="1">
            <a:spLocks noGrp="1"/>
          </p:cNvSpPr>
          <p:nvPr>
            <p:ph type="sldNum" idx="12"/>
          </p:nvPr>
        </p:nvSpPr>
        <p:spPr>
          <a:xfrm>
            <a:off x="8737600" y="6248400"/>
            <a:ext cx="28448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fld id="{00000000-1234-1234-1234-123412341234}" type="slidenum">
              <a:rPr lang="en-US" smtClean="0"/>
              <a:pPr/>
              <a:t>‹#›</a:t>
            </a:fld>
            <a:endParaRPr lang="en-US"/>
          </a:p>
        </p:txBody>
      </p:sp>
      <p:sp>
        <p:nvSpPr>
          <p:cNvPr id="124" name="Google Shape;124;p35"/>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5"/>
        <p:cNvGrpSpPr/>
        <p:nvPr/>
      </p:nvGrpSpPr>
      <p:grpSpPr>
        <a:xfrm>
          <a:off x="0" y="0"/>
          <a:ext cx="0" cy="0"/>
          <a:chOff x="0" y="0"/>
          <a:chExt cx="0" cy="0"/>
        </a:xfrm>
      </p:grpSpPr>
      <p:sp>
        <p:nvSpPr>
          <p:cNvPr id="126" name="Google Shape;126;p36"/>
          <p:cNvSpPr txBox="1">
            <a:spLocks noGrp="1"/>
          </p:cNvSpPr>
          <p:nvPr>
            <p:ph type="title"/>
          </p:nvPr>
        </p:nvSpPr>
        <p:spPr>
          <a:xfrm>
            <a:off x="609600" y="457200"/>
            <a:ext cx="109728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6"/>
          <p:cNvSpPr txBox="1">
            <a:spLocks noGrp="1"/>
          </p:cNvSpPr>
          <p:nvPr>
            <p:ph type="body" idx="1"/>
          </p:nvPr>
        </p:nvSpPr>
        <p:spPr>
          <a:xfrm>
            <a:off x="609600" y="1981200"/>
            <a:ext cx="5384800" cy="3886200"/>
          </a:xfrm>
          <a:prstGeom prst="rect">
            <a:avLst/>
          </a:prstGeom>
          <a:noFill/>
          <a:ln>
            <a:noFill/>
          </a:ln>
        </p:spPr>
        <p:txBody>
          <a:bodyPr spcFirstLastPara="1" wrap="square" lIns="91425" tIns="45700" rIns="91425" bIns="45700" anchor="t" anchorCtr="0">
            <a:noAutofit/>
          </a:bodyPr>
          <a:lstStyle>
            <a:lvl1pPr marL="457200" lvl="0" indent="-361950" algn="l">
              <a:spcBef>
                <a:spcPts val="560"/>
              </a:spcBef>
              <a:spcAft>
                <a:spcPts val="0"/>
              </a:spcAft>
              <a:buSzPts val="2100"/>
              <a:buChar char="■"/>
              <a:defRPr sz="2800"/>
            </a:lvl1pPr>
            <a:lvl2pPr marL="914400" lvl="1" indent="-350519" algn="l">
              <a:spcBef>
                <a:spcPts val="480"/>
              </a:spcBef>
              <a:spcAft>
                <a:spcPts val="0"/>
              </a:spcAft>
              <a:buSzPts val="1920"/>
              <a:buChar char="◻"/>
              <a:defRPr sz="2400"/>
            </a:lvl2pPr>
            <a:lvl3pPr marL="1371600" lvl="2" indent="-311150" algn="l">
              <a:spcBef>
                <a:spcPts val="400"/>
              </a:spcBef>
              <a:spcAft>
                <a:spcPts val="0"/>
              </a:spcAft>
              <a:buSzPts val="1300"/>
              <a:buChar char="■"/>
              <a:defRPr sz="2000"/>
            </a:lvl3pPr>
            <a:lvl4pPr marL="1828800" lvl="3" indent="-308610" algn="l">
              <a:spcBef>
                <a:spcPts val="360"/>
              </a:spcBef>
              <a:spcAft>
                <a:spcPts val="0"/>
              </a:spcAft>
              <a:buSzPts val="126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128" name="Google Shape;128;p36"/>
          <p:cNvSpPr txBox="1">
            <a:spLocks noGrp="1"/>
          </p:cNvSpPr>
          <p:nvPr>
            <p:ph type="body" idx="2"/>
          </p:nvPr>
        </p:nvSpPr>
        <p:spPr>
          <a:xfrm>
            <a:off x="6197600" y="1981200"/>
            <a:ext cx="5384800" cy="3886200"/>
          </a:xfrm>
          <a:prstGeom prst="rect">
            <a:avLst/>
          </a:prstGeom>
          <a:noFill/>
          <a:ln>
            <a:noFill/>
          </a:ln>
        </p:spPr>
        <p:txBody>
          <a:bodyPr spcFirstLastPara="1" wrap="square" lIns="91425" tIns="45700" rIns="91425" bIns="45700" anchor="t" anchorCtr="0">
            <a:noAutofit/>
          </a:bodyPr>
          <a:lstStyle>
            <a:lvl1pPr marL="457200" lvl="0" indent="-361950" algn="l">
              <a:spcBef>
                <a:spcPts val="560"/>
              </a:spcBef>
              <a:spcAft>
                <a:spcPts val="0"/>
              </a:spcAft>
              <a:buSzPts val="2100"/>
              <a:buChar char="■"/>
              <a:defRPr sz="2800"/>
            </a:lvl1pPr>
            <a:lvl2pPr marL="914400" lvl="1" indent="-350519" algn="l">
              <a:spcBef>
                <a:spcPts val="480"/>
              </a:spcBef>
              <a:spcAft>
                <a:spcPts val="0"/>
              </a:spcAft>
              <a:buSzPts val="1920"/>
              <a:buChar char="◻"/>
              <a:defRPr sz="2400"/>
            </a:lvl2pPr>
            <a:lvl3pPr marL="1371600" lvl="2" indent="-311150" algn="l">
              <a:spcBef>
                <a:spcPts val="400"/>
              </a:spcBef>
              <a:spcAft>
                <a:spcPts val="0"/>
              </a:spcAft>
              <a:buSzPts val="1300"/>
              <a:buChar char="■"/>
              <a:defRPr sz="2000"/>
            </a:lvl3pPr>
            <a:lvl4pPr marL="1828800" lvl="3" indent="-308610" algn="l">
              <a:spcBef>
                <a:spcPts val="360"/>
              </a:spcBef>
              <a:spcAft>
                <a:spcPts val="0"/>
              </a:spcAft>
              <a:buSzPts val="126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129" name="Google Shape;129;p36"/>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36"/>
          <p:cNvSpPr txBox="1">
            <a:spLocks noGrp="1"/>
          </p:cNvSpPr>
          <p:nvPr>
            <p:ph type="sldNum" idx="12"/>
          </p:nvPr>
        </p:nvSpPr>
        <p:spPr>
          <a:xfrm>
            <a:off x="8737600" y="6248400"/>
            <a:ext cx="28448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fld id="{00000000-1234-1234-1234-123412341234}" type="slidenum">
              <a:rPr lang="en-US" smtClean="0"/>
              <a:pPr/>
              <a:t>‹#›</a:t>
            </a:fld>
            <a:endParaRPr lang="en-US"/>
          </a:p>
        </p:txBody>
      </p:sp>
      <p:sp>
        <p:nvSpPr>
          <p:cNvPr id="131" name="Google Shape;131;p36"/>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2"/>
        <p:cNvGrpSpPr/>
        <p:nvPr/>
      </p:nvGrpSpPr>
      <p:grpSpPr>
        <a:xfrm>
          <a:off x="0" y="0"/>
          <a:ext cx="0" cy="0"/>
          <a:chOff x="0" y="0"/>
          <a:chExt cx="0" cy="0"/>
        </a:xfrm>
      </p:grpSpPr>
      <p:sp>
        <p:nvSpPr>
          <p:cNvPr id="133" name="Google Shape;133;p37"/>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7"/>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1500"/>
              <a:buNone/>
              <a:defRPr sz="2000"/>
            </a:lvl1pPr>
            <a:lvl2pPr marL="914400" lvl="1" indent="-228600" algn="l">
              <a:spcBef>
                <a:spcPts val="360"/>
              </a:spcBef>
              <a:spcAft>
                <a:spcPts val="0"/>
              </a:spcAft>
              <a:buSzPts val="1440"/>
              <a:buNone/>
              <a:defRPr sz="1800"/>
            </a:lvl2pPr>
            <a:lvl3pPr marL="1371600" lvl="2" indent="-228600" algn="l">
              <a:spcBef>
                <a:spcPts val="320"/>
              </a:spcBef>
              <a:spcAft>
                <a:spcPts val="0"/>
              </a:spcAft>
              <a:buSzPts val="1040"/>
              <a:buNone/>
              <a:defRPr sz="1600"/>
            </a:lvl3pPr>
            <a:lvl4pPr marL="1828800" lvl="3" indent="-228600" algn="l">
              <a:spcBef>
                <a:spcPts val="280"/>
              </a:spcBef>
              <a:spcAft>
                <a:spcPts val="0"/>
              </a:spcAft>
              <a:buSzPts val="980"/>
              <a:buNone/>
              <a:defRPr sz="1400"/>
            </a:lvl4pPr>
            <a:lvl5pPr marL="2286000" lvl="4" indent="-228600" algn="l">
              <a:spcBef>
                <a:spcPts val="280"/>
              </a:spcBef>
              <a:spcAft>
                <a:spcPts val="0"/>
              </a:spcAft>
              <a:buSzPts val="1400"/>
              <a:buNone/>
              <a:defRPr sz="1400"/>
            </a:lvl5pPr>
            <a:lvl6pPr marL="2743200" lvl="5" indent="-228600" algn="l">
              <a:spcBef>
                <a:spcPts val="280"/>
              </a:spcBef>
              <a:spcAft>
                <a:spcPts val="0"/>
              </a:spcAft>
              <a:buSzPts val="1400"/>
              <a:buNone/>
              <a:defRPr sz="1400"/>
            </a:lvl6pPr>
            <a:lvl7pPr marL="3200400" lvl="6" indent="-228600" algn="l">
              <a:spcBef>
                <a:spcPts val="280"/>
              </a:spcBef>
              <a:spcAft>
                <a:spcPts val="0"/>
              </a:spcAft>
              <a:buSzPts val="1400"/>
              <a:buNone/>
              <a:defRPr sz="1400"/>
            </a:lvl7pPr>
            <a:lvl8pPr marL="3657600" lvl="7" indent="-228600" algn="l">
              <a:spcBef>
                <a:spcPts val="280"/>
              </a:spcBef>
              <a:spcAft>
                <a:spcPts val="0"/>
              </a:spcAft>
              <a:buSzPts val="1400"/>
              <a:buNone/>
              <a:defRPr sz="1400"/>
            </a:lvl8pPr>
            <a:lvl9pPr marL="4114800" lvl="8" indent="-228600" algn="l">
              <a:spcBef>
                <a:spcPts val="280"/>
              </a:spcBef>
              <a:spcAft>
                <a:spcPts val="0"/>
              </a:spcAft>
              <a:buSzPts val="1400"/>
              <a:buNone/>
              <a:defRPr sz="1400"/>
            </a:lvl9pPr>
          </a:lstStyle>
          <a:p>
            <a:endParaRPr/>
          </a:p>
        </p:txBody>
      </p:sp>
      <p:sp>
        <p:nvSpPr>
          <p:cNvPr id="135" name="Google Shape;135;p37"/>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7"/>
          <p:cNvSpPr txBox="1">
            <a:spLocks noGrp="1"/>
          </p:cNvSpPr>
          <p:nvPr>
            <p:ph type="sldNum" idx="12"/>
          </p:nvPr>
        </p:nvSpPr>
        <p:spPr>
          <a:xfrm>
            <a:off x="8737600" y="6248400"/>
            <a:ext cx="28448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fld id="{00000000-1234-1234-1234-123412341234}" type="slidenum">
              <a:rPr lang="en-US" smtClean="0"/>
              <a:pPr/>
              <a:t>‹#›</a:t>
            </a:fld>
            <a:endParaRPr lang="en-US"/>
          </a:p>
        </p:txBody>
      </p:sp>
      <p:sp>
        <p:nvSpPr>
          <p:cNvPr id="137" name="Google Shape;137;p37"/>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1"/>
        <p:cNvGrpSpPr/>
        <p:nvPr/>
      </p:nvGrpSpPr>
      <p:grpSpPr>
        <a:xfrm>
          <a:off x="0" y="0"/>
          <a:ext cx="0" cy="0"/>
          <a:chOff x="0" y="0"/>
          <a:chExt cx="0" cy="0"/>
        </a:xfrm>
      </p:grpSpPr>
      <p:sp>
        <p:nvSpPr>
          <p:cNvPr id="52" name="Google Shape;52;p25"/>
          <p:cNvSpPr txBox="1">
            <a:spLocks noGrp="1"/>
          </p:cNvSpPr>
          <p:nvPr>
            <p:ph type="title"/>
          </p:nvPr>
        </p:nvSpPr>
        <p:spPr>
          <a:xfrm>
            <a:off x="609600" y="457200"/>
            <a:ext cx="109728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Open Sans Condensed" pitchFamily="2" charset="0"/>
                <a:ea typeface="Open Sans Condensed" pitchFamily="2" charset="0"/>
                <a:cs typeface="Open Sans Condensed" pitchFamily="2" charset="0"/>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5"/>
          <p:cNvSpPr txBox="1">
            <a:spLocks noGrp="1"/>
          </p:cNvSpPr>
          <p:nvPr>
            <p:ph type="body" idx="1"/>
          </p:nvPr>
        </p:nvSpPr>
        <p:spPr>
          <a:xfrm>
            <a:off x="609600" y="1981200"/>
            <a:ext cx="10972800" cy="38862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atin typeface="Open Sans Condensed" pitchFamily="2" charset="0"/>
                <a:ea typeface="Open Sans Condensed" pitchFamily="2" charset="0"/>
                <a:cs typeface="Open Sans Condensed" pitchFamily="2" charset="0"/>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4" name="Google Shape;54;p25"/>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5"/>
          <p:cNvSpPr txBox="1">
            <a:spLocks noGrp="1"/>
          </p:cNvSpPr>
          <p:nvPr>
            <p:ph type="sldNum" idx="12"/>
          </p:nvPr>
        </p:nvSpPr>
        <p:spPr>
          <a:xfrm>
            <a:off x="8737600" y="6248400"/>
            <a:ext cx="28448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fld id="{00000000-1234-1234-1234-123412341234}" type="slidenum">
              <a:rPr lang="en-US" smtClean="0"/>
              <a:pPr/>
              <a:t>‹#›</a:t>
            </a:fld>
            <a:endParaRPr lang="en-US"/>
          </a:p>
        </p:txBody>
      </p:sp>
      <p:sp>
        <p:nvSpPr>
          <p:cNvPr id="56" name="Google Shape;56;p25"/>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4 Content" type="fourObj">
  <p:cSld name="FOUR_OBJECTS">
    <p:spTree>
      <p:nvGrpSpPr>
        <p:cNvPr id="1" name="Shape 57"/>
        <p:cNvGrpSpPr/>
        <p:nvPr/>
      </p:nvGrpSpPr>
      <p:grpSpPr>
        <a:xfrm>
          <a:off x="0" y="0"/>
          <a:ext cx="0" cy="0"/>
          <a:chOff x="0" y="0"/>
          <a:chExt cx="0" cy="0"/>
        </a:xfrm>
      </p:grpSpPr>
      <p:sp>
        <p:nvSpPr>
          <p:cNvPr id="58" name="Google Shape;58;p26"/>
          <p:cNvSpPr txBox="1">
            <a:spLocks noGrp="1"/>
          </p:cNvSpPr>
          <p:nvPr>
            <p:ph type="title"/>
          </p:nvPr>
        </p:nvSpPr>
        <p:spPr>
          <a:xfrm>
            <a:off x="609600" y="457200"/>
            <a:ext cx="109728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Open Sans Condensed" pitchFamily="2" charset="0"/>
                <a:ea typeface="Open Sans Condensed" pitchFamily="2" charset="0"/>
                <a:cs typeface="Open Sans Condensed" pitchFamily="2" charset="0"/>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6"/>
          <p:cNvSpPr txBox="1">
            <a:spLocks noGrp="1"/>
          </p:cNvSpPr>
          <p:nvPr>
            <p:ph type="body" idx="1"/>
          </p:nvPr>
        </p:nvSpPr>
        <p:spPr>
          <a:xfrm>
            <a:off x="609600" y="1981200"/>
            <a:ext cx="5384800" cy="18669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atin typeface="Open Sans Condensed" pitchFamily="2" charset="0"/>
                <a:ea typeface="Open Sans Condensed" pitchFamily="2" charset="0"/>
                <a:cs typeface="Open Sans Condensed" pitchFamily="2" charset="0"/>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0" name="Google Shape;60;p26"/>
          <p:cNvSpPr txBox="1">
            <a:spLocks noGrp="1"/>
          </p:cNvSpPr>
          <p:nvPr>
            <p:ph type="body" idx="2"/>
          </p:nvPr>
        </p:nvSpPr>
        <p:spPr>
          <a:xfrm>
            <a:off x="6197600" y="1981200"/>
            <a:ext cx="5384800" cy="18669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atin typeface="Open Sans Condensed" pitchFamily="2" charset="0"/>
                <a:ea typeface="Open Sans Condensed" pitchFamily="2" charset="0"/>
                <a:cs typeface="Open Sans Condensed" pitchFamily="2" charset="0"/>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1" name="Google Shape;61;p26"/>
          <p:cNvSpPr txBox="1">
            <a:spLocks noGrp="1"/>
          </p:cNvSpPr>
          <p:nvPr>
            <p:ph type="body" idx="3"/>
          </p:nvPr>
        </p:nvSpPr>
        <p:spPr>
          <a:xfrm>
            <a:off x="609600" y="4000500"/>
            <a:ext cx="5384800" cy="18669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atin typeface="Open Sans Condensed" pitchFamily="2" charset="0"/>
                <a:ea typeface="Open Sans Condensed" pitchFamily="2" charset="0"/>
                <a:cs typeface="Open Sans Condensed" pitchFamily="2" charset="0"/>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2" name="Google Shape;62;p26"/>
          <p:cNvSpPr txBox="1">
            <a:spLocks noGrp="1"/>
          </p:cNvSpPr>
          <p:nvPr>
            <p:ph type="body" idx="4"/>
          </p:nvPr>
        </p:nvSpPr>
        <p:spPr>
          <a:xfrm>
            <a:off x="6197600" y="4000500"/>
            <a:ext cx="5384800" cy="18669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atin typeface="Open Sans Condensed" pitchFamily="2" charset="0"/>
                <a:ea typeface="Open Sans Condensed" pitchFamily="2" charset="0"/>
                <a:cs typeface="Open Sans Condensed" pitchFamily="2" charset="0"/>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3" name="Google Shape;63;p26"/>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atin typeface="Open Sans Condensed" pitchFamily="2" charset="0"/>
                <a:ea typeface="Open Sans Condensed" pitchFamily="2" charset="0"/>
                <a:cs typeface="Open Sans Condensed" pitchFamily="2" charset="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US"/>
          </a:p>
        </p:txBody>
      </p:sp>
      <p:sp>
        <p:nvSpPr>
          <p:cNvPr id="64" name="Google Shape;64;p26"/>
          <p:cNvSpPr txBox="1">
            <a:spLocks noGrp="1"/>
          </p:cNvSpPr>
          <p:nvPr>
            <p:ph type="sldNum" idx="12"/>
          </p:nvPr>
        </p:nvSpPr>
        <p:spPr>
          <a:xfrm>
            <a:off x="8737600" y="6248400"/>
            <a:ext cx="28448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Open Sans Condensed" pitchFamily="2" charset="0"/>
                <a:ea typeface="Open Sans Condensed" pitchFamily="2" charset="0"/>
                <a:cs typeface="Open Sans Condensed" pitchFamily="2" charset="0"/>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fld id="{00000000-1234-1234-1234-123412341234}" type="slidenum">
              <a:rPr lang="en-US" smtClean="0"/>
              <a:pPr/>
              <a:t>‹#›</a:t>
            </a:fld>
            <a:endParaRPr lang="en-US"/>
          </a:p>
        </p:txBody>
      </p:sp>
      <p:sp>
        <p:nvSpPr>
          <p:cNvPr id="65" name="Google Shape;65;p26"/>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atin typeface="Open Sans Condensed" pitchFamily="2" charset="0"/>
                <a:ea typeface="Open Sans Condensed" pitchFamily="2" charset="0"/>
                <a:cs typeface="Open Sans Condensed" pitchFamily="2" charset="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Text, and 2 Content" type="txAndTwoObj">
  <p:cSld name="TEXT_AND_TWO_OBJECTS">
    <p:spTree>
      <p:nvGrpSpPr>
        <p:cNvPr id="1" name="Shape 66"/>
        <p:cNvGrpSpPr/>
        <p:nvPr/>
      </p:nvGrpSpPr>
      <p:grpSpPr>
        <a:xfrm>
          <a:off x="0" y="0"/>
          <a:ext cx="0" cy="0"/>
          <a:chOff x="0" y="0"/>
          <a:chExt cx="0" cy="0"/>
        </a:xfrm>
      </p:grpSpPr>
      <p:sp>
        <p:nvSpPr>
          <p:cNvPr id="67" name="Google Shape;67;p27"/>
          <p:cNvSpPr txBox="1">
            <a:spLocks noGrp="1"/>
          </p:cNvSpPr>
          <p:nvPr>
            <p:ph type="title"/>
          </p:nvPr>
        </p:nvSpPr>
        <p:spPr>
          <a:xfrm>
            <a:off x="609600" y="457200"/>
            <a:ext cx="109728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Open Sans Condensed" pitchFamily="2" charset="0"/>
                <a:ea typeface="Open Sans Condensed" pitchFamily="2" charset="0"/>
                <a:cs typeface="Open Sans Condensed" pitchFamily="2" charset="0"/>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8" name="Google Shape;68;p27"/>
          <p:cNvSpPr txBox="1">
            <a:spLocks noGrp="1"/>
          </p:cNvSpPr>
          <p:nvPr>
            <p:ph type="body" idx="1"/>
          </p:nvPr>
        </p:nvSpPr>
        <p:spPr>
          <a:xfrm>
            <a:off x="609600" y="1981200"/>
            <a:ext cx="5384800" cy="38862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atin typeface="Open Sans Condensed" pitchFamily="2" charset="0"/>
                <a:ea typeface="Open Sans Condensed" pitchFamily="2" charset="0"/>
                <a:cs typeface="Open Sans Condensed" pitchFamily="2" charset="0"/>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dirty="0"/>
          </a:p>
        </p:txBody>
      </p:sp>
      <p:sp>
        <p:nvSpPr>
          <p:cNvPr id="69" name="Google Shape;69;p27"/>
          <p:cNvSpPr txBox="1">
            <a:spLocks noGrp="1"/>
          </p:cNvSpPr>
          <p:nvPr>
            <p:ph type="body" idx="2"/>
          </p:nvPr>
        </p:nvSpPr>
        <p:spPr>
          <a:xfrm>
            <a:off x="6197600" y="1981200"/>
            <a:ext cx="5384800" cy="18669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atin typeface="Open Sans Condensed" pitchFamily="2" charset="0"/>
                <a:ea typeface="Open Sans Condensed" pitchFamily="2" charset="0"/>
                <a:cs typeface="Open Sans Condensed" pitchFamily="2" charset="0"/>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dirty="0"/>
          </a:p>
        </p:txBody>
      </p:sp>
      <p:sp>
        <p:nvSpPr>
          <p:cNvPr id="70" name="Google Shape;70;p27"/>
          <p:cNvSpPr txBox="1">
            <a:spLocks noGrp="1"/>
          </p:cNvSpPr>
          <p:nvPr>
            <p:ph type="body" idx="3"/>
          </p:nvPr>
        </p:nvSpPr>
        <p:spPr>
          <a:xfrm>
            <a:off x="6197600" y="4000500"/>
            <a:ext cx="5384800" cy="18669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atin typeface="Open Sans Condensed" pitchFamily="2" charset="0"/>
                <a:ea typeface="Open Sans Condensed" pitchFamily="2" charset="0"/>
                <a:cs typeface="Open Sans Condensed" pitchFamily="2" charset="0"/>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dirty="0"/>
          </a:p>
        </p:txBody>
      </p:sp>
      <p:sp>
        <p:nvSpPr>
          <p:cNvPr id="71" name="Google Shape;71;p27"/>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atin typeface="Open Sans Condensed" pitchFamily="2" charset="0"/>
                <a:ea typeface="Open Sans Condensed" pitchFamily="2" charset="0"/>
                <a:cs typeface="Open Sans Condensed" pitchFamily="2" charset="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US"/>
          </a:p>
        </p:txBody>
      </p:sp>
      <p:sp>
        <p:nvSpPr>
          <p:cNvPr id="72" name="Google Shape;72;p27"/>
          <p:cNvSpPr txBox="1">
            <a:spLocks noGrp="1"/>
          </p:cNvSpPr>
          <p:nvPr>
            <p:ph type="sldNum" idx="12"/>
          </p:nvPr>
        </p:nvSpPr>
        <p:spPr>
          <a:xfrm>
            <a:off x="8737600" y="6248400"/>
            <a:ext cx="28448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fld id="{00000000-1234-1234-1234-123412341234}" type="slidenum">
              <a:rPr lang="en-US" smtClean="0"/>
              <a:pPr/>
              <a:t>‹#›</a:t>
            </a:fld>
            <a:endParaRPr lang="en-US"/>
          </a:p>
        </p:txBody>
      </p:sp>
      <p:sp>
        <p:nvSpPr>
          <p:cNvPr id="73" name="Google Shape;73;p27"/>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atin typeface="Open Sans Condensed" pitchFamily="2" charset="0"/>
                <a:ea typeface="Open Sans Condensed" pitchFamily="2" charset="0"/>
                <a:cs typeface="Open Sans Condensed" pitchFamily="2" charset="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74"/>
        <p:cNvGrpSpPr/>
        <p:nvPr/>
      </p:nvGrpSpPr>
      <p:grpSpPr>
        <a:xfrm>
          <a:off x="0" y="0"/>
          <a:ext cx="0" cy="0"/>
          <a:chOff x="0" y="0"/>
          <a:chExt cx="0" cy="0"/>
        </a:xfrm>
      </p:grpSpPr>
      <p:sp>
        <p:nvSpPr>
          <p:cNvPr id="75" name="Google Shape;75;p28"/>
          <p:cNvSpPr txBox="1">
            <a:spLocks noGrp="1"/>
          </p:cNvSpPr>
          <p:nvPr>
            <p:ph type="title"/>
          </p:nvPr>
        </p:nvSpPr>
        <p:spPr>
          <a:xfrm>
            <a:off x="609600" y="457200"/>
            <a:ext cx="109728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8"/>
          <p:cNvSpPr txBox="1">
            <a:spLocks noGrp="1"/>
          </p:cNvSpPr>
          <p:nvPr>
            <p:ph type="body" idx="1"/>
          </p:nvPr>
        </p:nvSpPr>
        <p:spPr>
          <a:xfrm>
            <a:off x="609600" y="1981200"/>
            <a:ext cx="5384800" cy="38862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7" name="Google Shape;77;p28"/>
          <p:cNvSpPr txBox="1">
            <a:spLocks noGrp="1"/>
          </p:cNvSpPr>
          <p:nvPr>
            <p:ph type="body" idx="2"/>
          </p:nvPr>
        </p:nvSpPr>
        <p:spPr>
          <a:xfrm>
            <a:off x="6197600" y="1981200"/>
            <a:ext cx="5384800" cy="38862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8" name="Google Shape;78;p28"/>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8"/>
          <p:cNvSpPr txBox="1">
            <a:spLocks noGrp="1"/>
          </p:cNvSpPr>
          <p:nvPr>
            <p:ph type="sldNum" idx="12"/>
          </p:nvPr>
        </p:nvSpPr>
        <p:spPr>
          <a:xfrm>
            <a:off x="8737600" y="6248400"/>
            <a:ext cx="28448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fld id="{00000000-1234-1234-1234-123412341234}" type="slidenum">
              <a:rPr lang="en-US" smtClean="0"/>
              <a:pPr/>
              <a:t>‹#›</a:t>
            </a:fld>
            <a:endParaRPr lang="en-US"/>
          </a:p>
        </p:txBody>
      </p:sp>
      <p:sp>
        <p:nvSpPr>
          <p:cNvPr id="80" name="Google Shape;80;p28"/>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29"/>
          <p:cNvSpPr txBox="1">
            <a:spLocks noGrp="1"/>
          </p:cNvSpPr>
          <p:nvPr>
            <p:ph type="title"/>
          </p:nvPr>
        </p:nvSpPr>
        <p:spPr>
          <a:xfrm rot="5400000">
            <a:off x="7505700" y="1790700"/>
            <a:ext cx="5410200" cy="2743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9"/>
          <p:cNvSpPr txBox="1">
            <a:spLocks noGrp="1"/>
          </p:cNvSpPr>
          <p:nvPr>
            <p:ph type="body" idx="1"/>
          </p:nvPr>
        </p:nvSpPr>
        <p:spPr>
          <a:xfrm rot="5400000">
            <a:off x="1917700" y="-850900"/>
            <a:ext cx="5410200" cy="80264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4" name="Google Shape;84;p29"/>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9"/>
          <p:cNvSpPr txBox="1">
            <a:spLocks noGrp="1"/>
          </p:cNvSpPr>
          <p:nvPr>
            <p:ph type="sldNum" idx="12"/>
          </p:nvPr>
        </p:nvSpPr>
        <p:spPr>
          <a:xfrm>
            <a:off x="8737600" y="6248400"/>
            <a:ext cx="28448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fld id="{00000000-1234-1234-1234-123412341234}" type="slidenum">
              <a:rPr lang="en-US" smtClean="0"/>
              <a:pPr/>
              <a:t>‹#›</a:t>
            </a:fld>
            <a:endParaRPr lang="en-US"/>
          </a:p>
        </p:txBody>
      </p:sp>
      <p:sp>
        <p:nvSpPr>
          <p:cNvPr id="86" name="Google Shape;86;p29"/>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7"/>
        <p:cNvGrpSpPr/>
        <p:nvPr/>
      </p:nvGrpSpPr>
      <p:grpSpPr>
        <a:xfrm>
          <a:off x="0" y="0"/>
          <a:ext cx="0" cy="0"/>
          <a:chOff x="0" y="0"/>
          <a:chExt cx="0" cy="0"/>
        </a:xfrm>
      </p:grpSpPr>
      <p:sp>
        <p:nvSpPr>
          <p:cNvPr id="88" name="Google Shape;88;p30"/>
          <p:cNvSpPr txBox="1">
            <a:spLocks noGrp="1"/>
          </p:cNvSpPr>
          <p:nvPr>
            <p:ph type="title"/>
          </p:nvPr>
        </p:nvSpPr>
        <p:spPr>
          <a:xfrm>
            <a:off x="609600" y="457200"/>
            <a:ext cx="109728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0"/>
          <p:cNvSpPr txBox="1">
            <a:spLocks noGrp="1"/>
          </p:cNvSpPr>
          <p:nvPr>
            <p:ph type="body" idx="1"/>
          </p:nvPr>
        </p:nvSpPr>
        <p:spPr>
          <a:xfrm rot="5400000">
            <a:off x="4152900" y="-1562100"/>
            <a:ext cx="3886200" cy="109728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90" name="Google Shape;90;p30"/>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30"/>
          <p:cNvSpPr txBox="1">
            <a:spLocks noGrp="1"/>
          </p:cNvSpPr>
          <p:nvPr>
            <p:ph type="sldNum" idx="12"/>
          </p:nvPr>
        </p:nvSpPr>
        <p:spPr>
          <a:xfrm>
            <a:off x="8737600" y="6248400"/>
            <a:ext cx="28448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fld id="{00000000-1234-1234-1234-123412341234}" type="slidenum">
              <a:rPr lang="en-US" smtClean="0"/>
              <a:pPr/>
              <a:t>‹#›</a:t>
            </a:fld>
            <a:endParaRPr lang="en-US"/>
          </a:p>
        </p:txBody>
      </p:sp>
      <p:sp>
        <p:nvSpPr>
          <p:cNvPr id="92" name="Google Shape;92;p30"/>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3"/>
        <p:cNvGrpSpPr/>
        <p:nvPr/>
      </p:nvGrpSpPr>
      <p:grpSpPr>
        <a:xfrm>
          <a:off x="0" y="0"/>
          <a:ext cx="0" cy="0"/>
          <a:chOff x="0" y="0"/>
          <a:chExt cx="0" cy="0"/>
        </a:xfrm>
      </p:grpSpPr>
      <p:sp>
        <p:nvSpPr>
          <p:cNvPr id="94" name="Google Shape;94;p31"/>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31"/>
          <p:cNvSpPr>
            <a:spLocks noGrp="1"/>
          </p:cNvSpPr>
          <p:nvPr>
            <p:ph type="pic" idx="2"/>
          </p:nvPr>
        </p:nvSpPr>
        <p:spPr>
          <a:xfrm>
            <a:off x="2389717" y="612775"/>
            <a:ext cx="7315200" cy="4114800"/>
          </a:xfrm>
          <a:prstGeom prst="rect">
            <a:avLst/>
          </a:prstGeom>
          <a:noFill/>
          <a:ln>
            <a:noFill/>
          </a:ln>
        </p:spPr>
      </p:sp>
      <p:sp>
        <p:nvSpPr>
          <p:cNvPr id="96" name="Google Shape;96;p31"/>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050"/>
              <a:buNone/>
              <a:defRPr sz="1400"/>
            </a:lvl1pPr>
            <a:lvl2pPr marL="914400" lvl="1" indent="-228600" algn="l">
              <a:spcBef>
                <a:spcPts val="240"/>
              </a:spcBef>
              <a:spcAft>
                <a:spcPts val="0"/>
              </a:spcAft>
              <a:buSzPts val="960"/>
              <a:buNone/>
              <a:defRPr sz="1200"/>
            </a:lvl2pPr>
            <a:lvl3pPr marL="1371600" lvl="2" indent="-228600" algn="l">
              <a:spcBef>
                <a:spcPts val="200"/>
              </a:spcBef>
              <a:spcAft>
                <a:spcPts val="0"/>
              </a:spcAft>
              <a:buSzPts val="650"/>
              <a:buNone/>
              <a:defRPr sz="1000"/>
            </a:lvl3pPr>
            <a:lvl4pPr marL="1828800" lvl="3" indent="-228600" algn="l">
              <a:spcBef>
                <a:spcPts val="180"/>
              </a:spcBef>
              <a:spcAft>
                <a:spcPts val="0"/>
              </a:spcAft>
              <a:buSzPts val="63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97" name="Google Shape;97;p31"/>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31"/>
          <p:cNvSpPr txBox="1">
            <a:spLocks noGrp="1"/>
          </p:cNvSpPr>
          <p:nvPr>
            <p:ph type="sldNum" idx="12"/>
          </p:nvPr>
        </p:nvSpPr>
        <p:spPr>
          <a:xfrm>
            <a:off x="8737600" y="6248400"/>
            <a:ext cx="28448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fld id="{00000000-1234-1234-1234-123412341234}" type="slidenum">
              <a:rPr lang="en-US" smtClean="0"/>
              <a:pPr/>
              <a:t>‹#›</a:t>
            </a:fld>
            <a:endParaRPr lang="en-US"/>
          </a:p>
        </p:txBody>
      </p:sp>
      <p:sp>
        <p:nvSpPr>
          <p:cNvPr id="99" name="Google Shape;99;p31"/>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0"/>
        <p:cNvGrpSpPr/>
        <p:nvPr/>
      </p:nvGrpSpPr>
      <p:grpSpPr>
        <a:xfrm>
          <a:off x="0" y="0"/>
          <a:ext cx="0" cy="0"/>
          <a:chOff x="0" y="0"/>
          <a:chExt cx="0" cy="0"/>
        </a:xfrm>
      </p:grpSpPr>
      <p:sp>
        <p:nvSpPr>
          <p:cNvPr id="101" name="Google Shape;101;p32"/>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32"/>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381000" algn="l">
              <a:spcBef>
                <a:spcPts val="640"/>
              </a:spcBef>
              <a:spcAft>
                <a:spcPts val="0"/>
              </a:spcAft>
              <a:buSzPts val="2400"/>
              <a:buChar char="■"/>
              <a:defRPr sz="3200"/>
            </a:lvl1pPr>
            <a:lvl2pPr marL="914400" lvl="1" indent="-370840" algn="l">
              <a:spcBef>
                <a:spcPts val="560"/>
              </a:spcBef>
              <a:spcAft>
                <a:spcPts val="0"/>
              </a:spcAft>
              <a:buSzPts val="2240"/>
              <a:buChar char="◻"/>
              <a:defRPr sz="2800"/>
            </a:lvl2pPr>
            <a:lvl3pPr marL="1371600" lvl="2" indent="-327660" algn="l">
              <a:spcBef>
                <a:spcPts val="480"/>
              </a:spcBef>
              <a:spcAft>
                <a:spcPts val="0"/>
              </a:spcAft>
              <a:buSzPts val="1560"/>
              <a:buChar char="■"/>
              <a:defRPr sz="2400"/>
            </a:lvl3pPr>
            <a:lvl4pPr marL="1828800" lvl="3" indent="-317500" algn="l">
              <a:spcBef>
                <a:spcPts val="400"/>
              </a:spcBef>
              <a:spcAft>
                <a:spcPts val="0"/>
              </a:spcAft>
              <a:buSzPts val="1400"/>
              <a:buChar char="◻"/>
              <a:defRPr sz="2000"/>
            </a:lvl4pPr>
            <a:lvl5pPr marL="2286000" lvl="4" indent="-355600" algn="l">
              <a:spcBef>
                <a:spcPts val="400"/>
              </a:spcBef>
              <a:spcAft>
                <a:spcPts val="0"/>
              </a:spcAft>
              <a:buSzPts val="2000"/>
              <a:buChar char="▪"/>
              <a:defRPr sz="2000"/>
            </a:lvl5pPr>
            <a:lvl6pPr marL="2743200" lvl="5" indent="-355600" algn="l">
              <a:spcBef>
                <a:spcPts val="400"/>
              </a:spcBef>
              <a:spcAft>
                <a:spcPts val="0"/>
              </a:spcAft>
              <a:buSzPts val="2000"/>
              <a:buChar char="▪"/>
              <a:defRPr sz="2000"/>
            </a:lvl6pPr>
            <a:lvl7pPr marL="3200400" lvl="6" indent="-355600" algn="l">
              <a:spcBef>
                <a:spcPts val="400"/>
              </a:spcBef>
              <a:spcAft>
                <a:spcPts val="0"/>
              </a:spcAft>
              <a:buSzPts val="2000"/>
              <a:buChar char="▪"/>
              <a:defRPr sz="2000"/>
            </a:lvl7pPr>
            <a:lvl8pPr marL="3657600" lvl="7" indent="-355600" algn="l">
              <a:spcBef>
                <a:spcPts val="400"/>
              </a:spcBef>
              <a:spcAft>
                <a:spcPts val="0"/>
              </a:spcAft>
              <a:buSzPts val="2000"/>
              <a:buChar char="▪"/>
              <a:defRPr sz="2000"/>
            </a:lvl8pPr>
            <a:lvl9pPr marL="4114800" lvl="8" indent="-355600" algn="l">
              <a:spcBef>
                <a:spcPts val="400"/>
              </a:spcBef>
              <a:spcAft>
                <a:spcPts val="0"/>
              </a:spcAft>
              <a:buSzPts val="2000"/>
              <a:buChar char="▪"/>
              <a:defRPr sz="2000"/>
            </a:lvl9pPr>
          </a:lstStyle>
          <a:p>
            <a:endParaRPr/>
          </a:p>
        </p:txBody>
      </p:sp>
      <p:sp>
        <p:nvSpPr>
          <p:cNvPr id="103" name="Google Shape;103;p32"/>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050"/>
              <a:buNone/>
              <a:defRPr sz="1400"/>
            </a:lvl1pPr>
            <a:lvl2pPr marL="914400" lvl="1" indent="-228600" algn="l">
              <a:spcBef>
                <a:spcPts val="240"/>
              </a:spcBef>
              <a:spcAft>
                <a:spcPts val="0"/>
              </a:spcAft>
              <a:buSzPts val="960"/>
              <a:buNone/>
              <a:defRPr sz="1200"/>
            </a:lvl2pPr>
            <a:lvl3pPr marL="1371600" lvl="2" indent="-228600" algn="l">
              <a:spcBef>
                <a:spcPts val="200"/>
              </a:spcBef>
              <a:spcAft>
                <a:spcPts val="0"/>
              </a:spcAft>
              <a:buSzPts val="650"/>
              <a:buNone/>
              <a:defRPr sz="1000"/>
            </a:lvl3pPr>
            <a:lvl4pPr marL="1828800" lvl="3" indent="-228600" algn="l">
              <a:spcBef>
                <a:spcPts val="180"/>
              </a:spcBef>
              <a:spcAft>
                <a:spcPts val="0"/>
              </a:spcAft>
              <a:buSzPts val="63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104" name="Google Shape;104;p32"/>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32"/>
          <p:cNvSpPr txBox="1">
            <a:spLocks noGrp="1"/>
          </p:cNvSpPr>
          <p:nvPr>
            <p:ph type="sldNum" idx="12"/>
          </p:nvPr>
        </p:nvSpPr>
        <p:spPr>
          <a:xfrm>
            <a:off x="8737600" y="6248400"/>
            <a:ext cx="28448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fld id="{00000000-1234-1234-1234-123412341234}" type="slidenum">
              <a:rPr lang="en-US" smtClean="0"/>
              <a:pPr/>
              <a:t>‹#›</a:t>
            </a:fld>
            <a:endParaRPr lang="en-US"/>
          </a:p>
        </p:txBody>
      </p:sp>
      <p:sp>
        <p:nvSpPr>
          <p:cNvPr id="106" name="Google Shape;106;p32"/>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22"/>
          <p:cNvGrpSpPr/>
          <p:nvPr/>
        </p:nvGrpSpPr>
        <p:grpSpPr>
          <a:xfrm>
            <a:off x="0" y="0"/>
            <a:ext cx="12192000" cy="6858000"/>
            <a:chOff x="0" y="0"/>
            <a:chExt cx="5760" cy="4320"/>
          </a:xfrm>
        </p:grpSpPr>
        <p:sp>
          <p:nvSpPr>
            <p:cNvPr id="11" name="Google Shape;11;p22"/>
            <p:cNvSpPr txBox="1"/>
            <p:nvPr/>
          </p:nvSpPr>
          <p:spPr>
            <a:xfrm>
              <a:off x="0" y="0"/>
              <a:ext cx="2208" cy="4320"/>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2" name="Google Shape;12;p22"/>
            <p:cNvSpPr txBox="1"/>
            <p:nvPr/>
          </p:nvSpPr>
          <p:spPr>
            <a:xfrm>
              <a:off x="1081" y="1065"/>
              <a:ext cx="4679" cy="1596"/>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nvGrpSpPr>
            <p:cNvPr id="13" name="Google Shape;13;p22"/>
            <p:cNvGrpSpPr/>
            <p:nvPr/>
          </p:nvGrpSpPr>
          <p:grpSpPr>
            <a:xfrm>
              <a:off x="0" y="672"/>
              <a:ext cx="1806" cy="1989"/>
              <a:chOff x="0" y="672"/>
              <a:chExt cx="1806" cy="1989"/>
            </a:xfrm>
          </p:grpSpPr>
          <p:sp>
            <p:nvSpPr>
              <p:cNvPr id="14" name="Google Shape;14;p22"/>
              <p:cNvSpPr txBox="1"/>
              <p:nvPr/>
            </p:nvSpPr>
            <p:spPr>
              <a:xfrm>
                <a:off x="361" y="2257"/>
                <a:ext cx="363" cy="404"/>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5" name="Google Shape;15;p22"/>
              <p:cNvSpPr txBox="1"/>
              <p:nvPr/>
            </p:nvSpPr>
            <p:spPr>
              <a:xfrm>
                <a:off x="1081" y="1065"/>
                <a:ext cx="362" cy="405"/>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6" name="Google Shape;16;p22"/>
              <p:cNvSpPr txBox="1"/>
              <p:nvPr/>
            </p:nvSpPr>
            <p:spPr>
              <a:xfrm>
                <a:off x="1437" y="672"/>
                <a:ext cx="369" cy="400"/>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7" name="Google Shape;17;p22"/>
              <p:cNvSpPr txBox="1"/>
              <p:nvPr/>
            </p:nvSpPr>
            <p:spPr>
              <a:xfrm>
                <a:off x="719" y="2257"/>
                <a:ext cx="368" cy="404"/>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8" name="Google Shape;18;p22"/>
              <p:cNvSpPr txBox="1"/>
              <p:nvPr/>
            </p:nvSpPr>
            <p:spPr>
              <a:xfrm>
                <a:off x="1437" y="1065"/>
                <a:ext cx="369" cy="405"/>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9" name="Google Shape;19;p22"/>
              <p:cNvSpPr txBox="1"/>
              <p:nvPr/>
            </p:nvSpPr>
            <p:spPr>
              <a:xfrm>
                <a:off x="719" y="1464"/>
                <a:ext cx="368" cy="399"/>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0" name="Google Shape;20;p22"/>
              <p:cNvSpPr txBox="1"/>
              <p:nvPr/>
            </p:nvSpPr>
            <p:spPr>
              <a:xfrm>
                <a:off x="0" y="1464"/>
                <a:ext cx="367" cy="39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1" name="Google Shape;21;p22"/>
              <p:cNvSpPr txBox="1"/>
              <p:nvPr/>
            </p:nvSpPr>
            <p:spPr>
              <a:xfrm>
                <a:off x="1081" y="1464"/>
                <a:ext cx="362" cy="39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2" name="Google Shape;22;p22"/>
              <p:cNvSpPr txBox="1"/>
              <p:nvPr/>
            </p:nvSpPr>
            <p:spPr>
              <a:xfrm>
                <a:off x="361" y="1857"/>
                <a:ext cx="363" cy="406"/>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3" name="Google Shape;23;p22"/>
              <p:cNvSpPr txBox="1"/>
              <p:nvPr/>
            </p:nvSpPr>
            <p:spPr>
              <a:xfrm>
                <a:off x="719" y="1857"/>
                <a:ext cx="368" cy="406"/>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grpSp>
      <p:sp>
        <p:nvSpPr>
          <p:cNvPr id="24" name="Google Shape;24;p22"/>
          <p:cNvSpPr txBox="1">
            <a:spLocks noGrp="1"/>
          </p:cNvSpPr>
          <p:nvPr>
            <p:ph type="title"/>
          </p:nvPr>
        </p:nvSpPr>
        <p:spPr>
          <a:xfrm>
            <a:off x="609600" y="457200"/>
            <a:ext cx="10972800" cy="1371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25" name="Google Shape;25;p22"/>
          <p:cNvSpPr txBox="1">
            <a:spLocks noGrp="1"/>
          </p:cNvSpPr>
          <p:nvPr>
            <p:ph type="body" idx="1"/>
          </p:nvPr>
        </p:nvSpPr>
        <p:spPr>
          <a:xfrm>
            <a:off x="609600" y="1981200"/>
            <a:ext cx="10972800" cy="38862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640"/>
              </a:spcBef>
              <a:spcAft>
                <a:spcPts val="0"/>
              </a:spcAft>
              <a:buClr>
                <a:schemeClr val="lt2"/>
              </a:buClr>
              <a:buSzPts val="2400"/>
              <a:buFont typeface="Noto Sans Symbols"/>
              <a:buChar char="■"/>
              <a:defRPr sz="3200" b="0" i="0" u="none" strike="noStrike" cap="none">
                <a:solidFill>
                  <a:schemeClr val="dk1"/>
                </a:solidFill>
                <a:latin typeface="Arial"/>
                <a:ea typeface="Arial"/>
                <a:cs typeface="Arial"/>
                <a:sym typeface="Arial"/>
              </a:defRPr>
            </a:lvl1pPr>
            <a:lvl2pPr marL="914400" marR="0" lvl="1" indent="-370840" algn="l" rtl="0">
              <a:spcBef>
                <a:spcPts val="560"/>
              </a:spcBef>
              <a:spcAft>
                <a:spcPts val="0"/>
              </a:spcAft>
              <a:buClr>
                <a:schemeClr val="accent2"/>
              </a:buClr>
              <a:buSzPts val="2240"/>
              <a:buFont typeface="Noto Sans Symbols"/>
              <a:buChar char="◻"/>
              <a:defRPr sz="2800" b="0" i="0" u="none" strike="noStrike" cap="none">
                <a:solidFill>
                  <a:schemeClr val="dk1"/>
                </a:solidFill>
                <a:latin typeface="Arial"/>
                <a:ea typeface="Arial"/>
                <a:cs typeface="Arial"/>
                <a:sym typeface="Arial"/>
              </a:defRPr>
            </a:lvl2pPr>
            <a:lvl3pPr marL="1371600" marR="0" lvl="2" indent="-327660" algn="l" rtl="0">
              <a:spcBef>
                <a:spcPts val="480"/>
              </a:spcBef>
              <a:spcAft>
                <a:spcPts val="0"/>
              </a:spcAft>
              <a:buClr>
                <a:schemeClr val="lt2"/>
              </a:buClr>
              <a:buSzPts val="1560"/>
              <a:buFont typeface="Noto Sans Symbols"/>
              <a:buChar char="■"/>
              <a:defRPr sz="2400" b="0" i="0" u="none" strike="noStrike" cap="none">
                <a:solidFill>
                  <a:schemeClr val="dk1"/>
                </a:solidFill>
                <a:latin typeface="Arial"/>
                <a:ea typeface="Arial"/>
                <a:cs typeface="Arial"/>
                <a:sym typeface="Arial"/>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26" name="Google Shape;26;p22"/>
          <p:cNvSpPr txBox="1">
            <a:spLocks noGrp="1"/>
          </p:cNvSpPr>
          <p:nvPr>
            <p:ph type="dt" idx="10"/>
          </p:nvPr>
        </p:nvSpPr>
        <p:spPr>
          <a:xfrm>
            <a:off x="609600" y="6248400"/>
            <a:ext cx="2844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7" name="Google Shape;27;p22"/>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8" name="Google Shape;28;p22"/>
          <p:cNvSpPr txBox="1">
            <a:spLocks noGrp="1"/>
          </p:cNvSpPr>
          <p:nvPr>
            <p:ph type="sldNum" idx="12"/>
          </p:nvPr>
        </p:nvSpPr>
        <p:spPr>
          <a:xfrm>
            <a:off x="8737600" y="6248400"/>
            <a:ext cx="28448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fld id="{00000000-1234-1234-1234-123412341234}" type="slidenum">
              <a:rPr lang="en-US" smtClean="0"/>
              <a:pPr/>
              <a:t>‹#›</a:t>
            </a:fld>
            <a:endParaRPr lang="en-US"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
        <p:cNvGrpSpPr/>
        <p:nvPr/>
      </p:nvGrpSpPr>
      <p:grpSpPr>
        <a:xfrm>
          <a:off x="0" y="0"/>
          <a:ext cx="0" cy="0"/>
          <a:chOff x="0" y="0"/>
          <a:chExt cx="0" cy="0"/>
        </a:xfrm>
      </p:grpSpPr>
      <p:sp>
        <p:nvSpPr>
          <p:cNvPr id="36" name="Google Shape;36;p24"/>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7" name="Google Shape;37;p24"/>
          <p:cNvSpPr txBox="1">
            <a:spLocks noGrp="1"/>
          </p:cNvSpPr>
          <p:nvPr>
            <p:ph type="sldNum" idx="12"/>
          </p:nvPr>
        </p:nvSpPr>
        <p:spPr>
          <a:xfrm>
            <a:off x="8737600" y="6248400"/>
            <a:ext cx="28448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fld id="{00000000-1234-1234-1234-123412341234}" type="slidenum">
              <a:rPr lang="en-US" smtClean="0"/>
              <a:pPr/>
              <a:t>‹#›</a:t>
            </a:fld>
            <a:endParaRPr lang="en-US" sz="1400">
              <a:solidFill>
                <a:srgbClr val="000000"/>
              </a:solidFill>
              <a:latin typeface="Arial"/>
              <a:ea typeface="Arial"/>
              <a:cs typeface="Arial"/>
              <a:sym typeface="Arial"/>
            </a:endParaRPr>
          </a:p>
        </p:txBody>
      </p:sp>
      <p:grpSp>
        <p:nvGrpSpPr>
          <p:cNvPr id="38" name="Google Shape;38;p24"/>
          <p:cNvGrpSpPr/>
          <p:nvPr/>
        </p:nvGrpSpPr>
        <p:grpSpPr>
          <a:xfrm>
            <a:off x="0" y="0"/>
            <a:ext cx="12192000" cy="546100"/>
            <a:chOff x="0" y="0"/>
            <a:chExt cx="5760" cy="344"/>
          </a:xfrm>
        </p:grpSpPr>
        <p:sp>
          <p:nvSpPr>
            <p:cNvPr id="39" name="Google Shape;39;p24"/>
            <p:cNvSpPr txBox="1"/>
            <p:nvPr/>
          </p:nvSpPr>
          <p:spPr>
            <a:xfrm>
              <a:off x="0" y="0"/>
              <a:ext cx="180" cy="336"/>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0" name="Google Shape;40;p24"/>
            <p:cNvSpPr txBox="1"/>
            <p:nvPr/>
          </p:nvSpPr>
          <p:spPr>
            <a:xfrm>
              <a:off x="260" y="85"/>
              <a:ext cx="5500" cy="173"/>
            </a:xfrm>
            <a:prstGeom prst="rect">
              <a:avLst/>
            </a:prstGeom>
            <a:gradFill>
              <a:gsLst>
                <a:gs pos="0">
                  <a:schemeClr val="lt2"/>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1" name="Google Shape;41;p24"/>
            <p:cNvSpPr txBox="1"/>
            <p:nvPr/>
          </p:nvSpPr>
          <p:spPr>
            <a:xfrm>
              <a:off x="258" y="85"/>
              <a:ext cx="87" cy="89"/>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2" name="Google Shape;42;p24"/>
            <p:cNvSpPr txBox="1"/>
            <p:nvPr/>
          </p:nvSpPr>
          <p:spPr>
            <a:xfrm>
              <a:off x="345" y="0"/>
              <a:ext cx="88" cy="87"/>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3" name="Google Shape;43;p24"/>
            <p:cNvSpPr txBox="1"/>
            <p:nvPr/>
          </p:nvSpPr>
          <p:spPr>
            <a:xfrm>
              <a:off x="345" y="85"/>
              <a:ext cx="88" cy="8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4" name="Google Shape;44;p24"/>
            <p:cNvSpPr txBox="1"/>
            <p:nvPr/>
          </p:nvSpPr>
          <p:spPr>
            <a:xfrm>
              <a:off x="173" y="173"/>
              <a:ext cx="86" cy="87"/>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5" name="Google Shape;45;p24"/>
            <p:cNvSpPr txBox="1"/>
            <p:nvPr/>
          </p:nvSpPr>
          <p:spPr>
            <a:xfrm>
              <a:off x="83" y="86"/>
              <a:ext cx="89" cy="87"/>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6" name="Google Shape;46;p24"/>
            <p:cNvSpPr txBox="1"/>
            <p:nvPr/>
          </p:nvSpPr>
          <p:spPr>
            <a:xfrm>
              <a:off x="258" y="171"/>
              <a:ext cx="87" cy="87"/>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7" name="Google Shape;47;p24"/>
            <p:cNvSpPr txBox="1"/>
            <p:nvPr/>
          </p:nvSpPr>
          <p:spPr>
            <a:xfrm>
              <a:off x="173" y="258"/>
              <a:ext cx="86" cy="86"/>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sp>
        <p:nvSpPr>
          <p:cNvPr id="48" name="Google Shape;48;p24"/>
          <p:cNvSpPr txBox="1">
            <a:spLocks noGrp="1"/>
          </p:cNvSpPr>
          <p:nvPr>
            <p:ph type="title"/>
          </p:nvPr>
        </p:nvSpPr>
        <p:spPr>
          <a:xfrm>
            <a:off x="609600" y="457200"/>
            <a:ext cx="10972800" cy="1371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dirty="0"/>
          </a:p>
        </p:txBody>
      </p:sp>
      <p:sp>
        <p:nvSpPr>
          <p:cNvPr id="49" name="Google Shape;49;p24"/>
          <p:cNvSpPr txBox="1">
            <a:spLocks noGrp="1"/>
          </p:cNvSpPr>
          <p:nvPr>
            <p:ph type="body" idx="1"/>
          </p:nvPr>
        </p:nvSpPr>
        <p:spPr>
          <a:xfrm>
            <a:off x="609600" y="1981200"/>
            <a:ext cx="10972800" cy="38862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640"/>
              </a:spcBef>
              <a:spcAft>
                <a:spcPts val="0"/>
              </a:spcAft>
              <a:buClr>
                <a:schemeClr val="lt2"/>
              </a:buClr>
              <a:buSzPts val="2400"/>
              <a:buFont typeface="Noto Sans Symbols"/>
              <a:buChar char="■"/>
              <a:defRPr sz="3200" b="0" i="0" u="none" strike="noStrike" cap="none">
                <a:solidFill>
                  <a:schemeClr val="dk1"/>
                </a:solidFill>
                <a:latin typeface="Arial"/>
                <a:ea typeface="Arial"/>
                <a:cs typeface="Arial"/>
                <a:sym typeface="Arial"/>
              </a:defRPr>
            </a:lvl1pPr>
            <a:lvl2pPr marL="914400" marR="0" lvl="1" indent="-370840" algn="l" rtl="0">
              <a:spcBef>
                <a:spcPts val="560"/>
              </a:spcBef>
              <a:spcAft>
                <a:spcPts val="0"/>
              </a:spcAft>
              <a:buClr>
                <a:schemeClr val="accent2"/>
              </a:buClr>
              <a:buSzPts val="2240"/>
              <a:buFont typeface="Noto Sans Symbols"/>
              <a:buChar char="◻"/>
              <a:defRPr sz="2800" b="0" i="0" u="none" strike="noStrike" cap="none">
                <a:solidFill>
                  <a:schemeClr val="dk1"/>
                </a:solidFill>
                <a:latin typeface="Arial"/>
                <a:ea typeface="Arial"/>
                <a:cs typeface="Arial"/>
                <a:sym typeface="Arial"/>
              </a:defRPr>
            </a:lvl2pPr>
            <a:lvl3pPr marL="1371600" marR="0" lvl="2" indent="-327660" algn="l" rtl="0">
              <a:spcBef>
                <a:spcPts val="480"/>
              </a:spcBef>
              <a:spcAft>
                <a:spcPts val="0"/>
              </a:spcAft>
              <a:buClr>
                <a:schemeClr val="lt2"/>
              </a:buClr>
              <a:buSzPts val="1560"/>
              <a:buFont typeface="Noto Sans Symbols"/>
              <a:buChar char="■"/>
              <a:defRPr sz="2400" b="0" i="0" u="none" strike="noStrike" cap="none">
                <a:solidFill>
                  <a:schemeClr val="dk1"/>
                </a:solidFill>
                <a:latin typeface="Arial"/>
                <a:ea typeface="Arial"/>
                <a:cs typeface="Arial"/>
                <a:sym typeface="Arial"/>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9pPr>
          </a:lstStyle>
          <a:p>
            <a:endParaRPr dirty="0"/>
          </a:p>
        </p:txBody>
      </p:sp>
      <p:sp>
        <p:nvSpPr>
          <p:cNvPr id="50" name="Google Shape;50;p24"/>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Open Sans Condensed" pitchFamily="2" charset="0"/>
          <a:ea typeface="Open Sans Condensed" pitchFamily="2" charset="0"/>
          <a:cs typeface="Open Sans Condensed" pitchFamily="2"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Open Sans Condensed" pitchFamily="2" charset="0"/>
          <a:ea typeface="Open Sans Condensed" pitchFamily="2" charset="0"/>
          <a:cs typeface="Open Sans Condensed" pitchFamily="2"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12.xml"/><Relationship Id="rId7" Type="http://schemas.openxmlformats.org/officeDocument/2006/relationships/image" Target="../media/image19.png"/><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oleObject" Target="../embeddings/oleObject19.bin"/><Relationship Id="rId11" Type="http://schemas.openxmlformats.org/officeDocument/2006/relationships/image" Target="../media/image21.png"/><Relationship Id="rId5" Type="http://schemas.openxmlformats.org/officeDocument/2006/relationships/image" Target="../media/image18.png"/><Relationship Id="rId10" Type="http://schemas.openxmlformats.org/officeDocument/2006/relationships/oleObject" Target="../embeddings/oleObject21.bin"/><Relationship Id="rId4" Type="http://schemas.openxmlformats.org/officeDocument/2006/relationships/oleObject" Target="../embeddings/oleObject18.bin"/><Relationship Id="rId9"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2.png"/><Relationship Id="rId4" Type="http://schemas.openxmlformats.org/officeDocument/2006/relationships/oleObject" Target="../embeddings/oleObject22.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vmlDrawing" Target="../drawings/vmlDrawing8.vml"/><Relationship Id="rId5" Type="http://schemas.openxmlformats.org/officeDocument/2006/relationships/image" Target="../media/image23.png"/><Relationship Id="rId4" Type="http://schemas.openxmlformats.org/officeDocument/2006/relationships/oleObject" Target="../embeddings/oleObject23.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4.png"/><Relationship Id="rId4" Type="http://schemas.openxmlformats.org/officeDocument/2006/relationships/oleObject" Target="../embeddings/oleObject24.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vmlDrawing" Target="../drawings/vmlDrawing10.vml"/><Relationship Id="rId5" Type="http://schemas.openxmlformats.org/officeDocument/2006/relationships/image" Target="../media/image25.png"/><Relationship Id="rId4" Type="http://schemas.openxmlformats.org/officeDocument/2006/relationships/oleObject" Target="../embeddings/oleObject25.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27.png"/><Relationship Id="rId2" Type="http://schemas.openxmlformats.org/officeDocument/2006/relationships/slideLayout" Target="../slideLayouts/slideLayout4.xml"/><Relationship Id="rId1" Type="http://schemas.openxmlformats.org/officeDocument/2006/relationships/vmlDrawing" Target="../drawings/vmlDrawing11.vml"/><Relationship Id="rId6" Type="http://schemas.openxmlformats.org/officeDocument/2006/relationships/oleObject" Target="../embeddings/oleObject27.bin"/><Relationship Id="rId5" Type="http://schemas.openxmlformats.org/officeDocument/2006/relationships/image" Target="../media/image26.png"/><Relationship Id="rId4" Type="http://schemas.openxmlformats.org/officeDocument/2006/relationships/oleObject" Target="../embeddings/oleObject26.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vmlDrawing" Target="../drawings/vmlDrawing12.vml"/><Relationship Id="rId5" Type="http://schemas.openxmlformats.org/officeDocument/2006/relationships/image" Target="../media/image28.png"/><Relationship Id="rId4" Type="http://schemas.openxmlformats.org/officeDocument/2006/relationships/oleObject" Target="../embeddings/oleObject28.bin"/></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5.png"/><Relationship Id="rId3" Type="http://schemas.openxmlformats.org/officeDocument/2006/relationships/notesSlide" Target="../notesSlides/notesSlide3.xml"/><Relationship Id="rId7" Type="http://schemas.openxmlformats.org/officeDocument/2006/relationships/image" Target="../media/image2.png"/><Relationship Id="rId12"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4.png"/><Relationship Id="rId5" Type="http://schemas.openxmlformats.org/officeDocument/2006/relationships/image" Target="../media/image1.png"/><Relationship Id="rId15" Type="http://schemas.openxmlformats.org/officeDocument/2006/relationships/image" Target="../media/image6.png"/><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3.png"/><Relationship Id="rId14" Type="http://schemas.openxmlformats.org/officeDocument/2006/relationships/oleObject" Target="../embeddings/oleObject6.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4.xml"/><Relationship Id="rId7" Type="http://schemas.openxmlformats.org/officeDocument/2006/relationships/image" Target="../media/image8.png"/><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oleObject" Target="../embeddings/oleObject8.bin"/><Relationship Id="rId11" Type="http://schemas.openxmlformats.org/officeDocument/2006/relationships/image" Target="../media/image10.png"/><Relationship Id="rId5" Type="http://schemas.openxmlformats.org/officeDocument/2006/relationships/image" Target="../media/image7.png"/><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5.xml"/><Relationship Id="rId7" Type="http://schemas.openxmlformats.org/officeDocument/2006/relationships/image" Target="../media/image12.png"/><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oleObject" Target="../embeddings/oleObject12.bin"/><Relationship Id="rId11" Type="http://schemas.openxmlformats.org/officeDocument/2006/relationships/image" Target="../media/image14.png"/><Relationship Id="rId5" Type="http://schemas.openxmlformats.org/officeDocument/2006/relationships/image" Target="../media/image11.png"/><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6.png"/><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oleObject" Target="../embeddings/oleObject16.bin"/><Relationship Id="rId5" Type="http://schemas.openxmlformats.org/officeDocument/2006/relationships/image" Target="../media/image15.png"/><Relationship Id="rId4" Type="http://schemas.openxmlformats.org/officeDocument/2006/relationships/oleObject" Target="../embeddings/oleObject15.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vmlDrawing" Target="../drawings/vmlDrawing5.vml"/><Relationship Id="rId5" Type="http://schemas.openxmlformats.org/officeDocument/2006/relationships/image" Target="../media/image17.png"/><Relationship Id="rId4" Type="http://schemas.openxmlformats.org/officeDocument/2006/relationships/oleObject" Target="../embeddings/oleObject17.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
          <p:cNvSpPr txBox="1">
            <a:spLocks noGrp="1"/>
          </p:cNvSpPr>
          <p:nvPr>
            <p:ph type="ctrTitle"/>
          </p:nvPr>
        </p:nvSpPr>
        <p:spPr>
          <a:xfrm>
            <a:off x="4495800" y="1828800"/>
            <a:ext cx="6019800" cy="2209800"/>
          </a:xfrm>
          <a:prstGeom prst="rect">
            <a:avLst/>
          </a:prstGeom>
          <a:noFill/>
          <a:ln>
            <a:noFill/>
          </a:ln>
        </p:spPr>
        <p:txBody>
          <a:bodyPr spcFirstLastPara="1" wrap="square" lIns="91425" tIns="45700" rIns="91425" bIns="45700" anchor="ctr" anchorCtr="0">
            <a:noAutofit/>
          </a:bodyPr>
          <a:lstStyle/>
          <a:p>
            <a:pPr>
              <a:buClr>
                <a:srgbClr val="FFFFFF"/>
              </a:buClr>
              <a:buSzPts val="4000"/>
            </a:pPr>
            <a:r>
              <a:rPr lang="en-US" sz="4000" dirty="0"/>
              <a:t>GERBANG LOGIKA DAN ALJABAR BOOLEAN</a:t>
            </a:r>
            <a:endParaRPr dirty="0"/>
          </a:p>
        </p:txBody>
      </p:sp>
      <p:sp>
        <p:nvSpPr>
          <p:cNvPr id="144" name="Google Shape;144;p1"/>
          <p:cNvSpPr txBox="1">
            <a:spLocks noGrp="1"/>
          </p:cNvSpPr>
          <p:nvPr>
            <p:ph type="subTitle" idx="1"/>
          </p:nvPr>
        </p:nvSpPr>
        <p:spPr>
          <a:xfrm>
            <a:off x="1828800" y="4267200"/>
            <a:ext cx="6019800" cy="1752600"/>
          </a:xfrm>
          <a:prstGeom prst="rect">
            <a:avLst/>
          </a:prstGeom>
          <a:noFill/>
          <a:ln>
            <a:noFill/>
          </a:ln>
        </p:spPr>
        <p:txBody>
          <a:bodyPr spcFirstLastPara="1" wrap="square" lIns="91425" tIns="45700" rIns="91425" bIns="45700" anchor="t" anchorCtr="0">
            <a:noAutofit/>
          </a:bodyPr>
          <a:lstStyle/>
          <a:p>
            <a:pPr marL="0" indent="0">
              <a:spcBef>
                <a:spcPts val="0"/>
              </a:spcBef>
            </a:pPr>
            <a:endParaRPr/>
          </a:p>
          <a:p>
            <a:pPr marL="0" indent="0">
              <a:spcBef>
                <a:spcPts val="480"/>
              </a:spcBef>
              <a:buSzPts val="1800"/>
            </a:pPr>
            <a:r>
              <a:rPr lang="en-US" sz="2400"/>
              <a:t>INFORMATIKA</a:t>
            </a:r>
            <a:endParaRPr/>
          </a:p>
          <a:p>
            <a:pPr marL="0" indent="0">
              <a:spcBef>
                <a:spcPts val="480"/>
              </a:spcBef>
              <a:buSzPts val="1800"/>
            </a:pPr>
            <a:r>
              <a:rPr lang="en-US" sz="2400"/>
              <a:t>SMA KRISTEN KANAAN</a:t>
            </a:r>
            <a:endParaRPr/>
          </a:p>
          <a:p>
            <a:pPr marL="0" indent="0">
              <a:spcBef>
                <a:spcPts val="480"/>
              </a:spcBef>
              <a:buSzPts val="1800"/>
            </a:pP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8"/>
          <p:cNvSpPr txBox="1">
            <a:spLocks noGrp="1"/>
          </p:cNvSpPr>
          <p:nvPr>
            <p:ph type="title"/>
          </p:nvPr>
        </p:nvSpPr>
        <p:spPr>
          <a:xfrm>
            <a:off x="1981200" y="457200"/>
            <a:ext cx="8229600" cy="1219200"/>
          </a:xfrm>
          <a:prstGeom prst="rect">
            <a:avLst/>
          </a:prstGeom>
          <a:noFill/>
          <a:ln>
            <a:noFill/>
          </a:ln>
        </p:spPr>
        <p:txBody>
          <a:bodyPr spcFirstLastPara="1" wrap="square" lIns="91425" tIns="45700" rIns="91425" bIns="45700" anchor="ctr" anchorCtr="0">
            <a:noAutofit/>
          </a:bodyPr>
          <a:lstStyle/>
          <a:p>
            <a:pPr algn="ctr">
              <a:buClr>
                <a:schemeClr val="dk1"/>
              </a:buClr>
              <a:buSzPts val="3200"/>
            </a:pPr>
            <a:r>
              <a:rPr lang="en-US" sz="3200" dirty="0"/>
              <a:t>HUKUM ASOSIATIF</a:t>
            </a:r>
            <a:endParaRPr dirty="0"/>
          </a:p>
        </p:txBody>
      </p:sp>
      <p:sp>
        <p:nvSpPr>
          <p:cNvPr id="233" name="Google Shape;233;p8"/>
          <p:cNvSpPr txBox="1">
            <a:spLocks noGrp="1"/>
          </p:cNvSpPr>
          <p:nvPr>
            <p:ph type="body" idx="1"/>
          </p:nvPr>
        </p:nvSpPr>
        <p:spPr>
          <a:xfrm>
            <a:off x="89647" y="1676400"/>
            <a:ext cx="4040931" cy="4191000"/>
          </a:xfrm>
          <a:prstGeom prst="rect">
            <a:avLst/>
          </a:prstGeom>
          <a:noFill/>
          <a:ln>
            <a:noFill/>
          </a:ln>
        </p:spPr>
        <p:txBody>
          <a:bodyPr spcFirstLastPara="1" wrap="square" lIns="91425" tIns="45700" rIns="91425" bIns="45700" anchor="t" anchorCtr="0">
            <a:noAutofit/>
          </a:bodyPr>
          <a:lstStyle/>
          <a:p>
            <a:pPr marL="609600" indent="-609600">
              <a:spcBef>
                <a:spcPts val="0"/>
              </a:spcBef>
              <a:buSzPts val="1800"/>
              <a:buNone/>
            </a:pPr>
            <a:r>
              <a:rPr lang="en-US" sz="2400" dirty="0"/>
              <a:t>Hukum – </a:t>
            </a:r>
            <a:r>
              <a:rPr lang="en-US" sz="2400" dirty="0" err="1"/>
              <a:t>hukum</a:t>
            </a:r>
            <a:r>
              <a:rPr lang="en-US" sz="2400" dirty="0"/>
              <a:t> </a:t>
            </a:r>
            <a:r>
              <a:rPr lang="en-US" sz="2400" dirty="0" err="1"/>
              <a:t>Aljabar</a:t>
            </a:r>
            <a:r>
              <a:rPr lang="en-US" sz="2400" dirty="0"/>
              <a:t> Boolean :</a:t>
            </a:r>
            <a:endParaRPr dirty="0"/>
          </a:p>
          <a:p>
            <a:pPr marL="609600" indent="-609600">
              <a:spcBef>
                <a:spcPts val="480"/>
              </a:spcBef>
              <a:buSzPts val="1800"/>
              <a:buFont typeface="Noto Sans Symbols"/>
              <a:buAutoNum type="arabicPeriod" startAt="2"/>
            </a:pPr>
            <a:r>
              <a:rPr lang="pt-BR" sz="2400" dirty="0"/>
              <a:t>Asosiatif		: 	A+(B+C) = (A+B)+C</a:t>
            </a:r>
          </a:p>
          <a:p>
            <a:pPr marL="609600" indent="-609600">
              <a:spcBef>
                <a:spcPts val="480"/>
              </a:spcBef>
              <a:buSzPts val="1800"/>
              <a:buNone/>
            </a:pPr>
            <a:r>
              <a:rPr lang="pt-BR" sz="2400" dirty="0"/>
              <a:t>		A ( B C ) = ( A B ) C</a:t>
            </a:r>
          </a:p>
        </p:txBody>
      </p:sp>
      <p:graphicFrame>
        <p:nvGraphicFramePr>
          <p:cNvPr id="2" name="Table 2">
            <a:extLst>
              <a:ext uri="{FF2B5EF4-FFF2-40B4-BE49-F238E27FC236}">
                <a16:creationId xmlns:a16="http://schemas.microsoft.com/office/drawing/2014/main" id="{5EACAFF2-295F-469B-9C51-6C032A09736E}"/>
              </a:ext>
            </a:extLst>
          </p:cNvPr>
          <p:cNvGraphicFramePr>
            <a:graphicFrameLocks noGrp="1"/>
          </p:cNvGraphicFramePr>
          <p:nvPr>
            <p:extLst>
              <p:ext uri="{D42A27DB-BD31-4B8C-83A1-F6EECF244321}">
                <p14:modId xmlns:p14="http://schemas.microsoft.com/office/powerpoint/2010/main" val="1218346320"/>
              </p:ext>
            </p:extLst>
          </p:nvPr>
        </p:nvGraphicFramePr>
        <p:xfrm>
          <a:off x="4251412" y="1750258"/>
          <a:ext cx="3603719" cy="3809988"/>
        </p:xfrm>
        <a:graphic>
          <a:graphicData uri="http://schemas.openxmlformats.org/drawingml/2006/table">
            <a:tbl>
              <a:tblPr firstRow="1" bandRow="1">
                <a:tableStyleId>{EAE99EE6-DB6B-4201-8870-87EBB55D4F41}</a:tableStyleId>
              </a:tblPr>
              <a:tblGrid>
                <a:gridCol w="364131">
                  <a:extLst>
                    <a:ext uri="{9D8B030D-6E8A-4147-A177-3AD203B41FA5}">
                      <a16:colId xmlns:a16="http://schemas.microsoft.com/office/drawing/2014/main" val="3253623907"/>
                    </a:ext>
                  </a:extLst>
                </a:gridCol>
                <a:gridCol w="418011">
                  <a:extLst>
                    <a:ext uri="{9D8B030D-6E8A-4147-A177-3AD203B41FA5}">
                      <a16:colId xmlns:a16="http://schemas.microsoft.com/office/drawing/2014/main" val="3573631952"/>
                    </a:ext>
                  </a:extLst>
                </a:gridCol>
                <a:gridCol w="435429">
                  <a:extLst>
                    <a:ext uri="{9D8B030D-6E8A-4147-A177-3AD203B41FA5}">
                      <a16:colId xmlns:a16="http://schemas.microsoft.com/office/drawing/2014/main" val="1322622240"/>
                    </a:ext>
                  </a:extLst>
                </a:gridCol>
                <a:gridCol w="801188">
                  <a:extLst>
                    <a:ext uri="{9D8B030D-6E8A-4147-A177-3AD203B41FA5}">
                      <a16:colId xmlns:a16="http://schemas.microsoft.com/office/drawing/2014/main" val="1984234662"/>
                    </a:ext>
                  </a:extLst>
                </a:gridCol>
                <a:gridCol w="931818">
                  <a:extLst>
                    <a:ext uri="{9D8B030D-6E8A-4147-A177-3AD203B41FA5}">
                      <a16:colId xmlns:a16="http://schemas.microsoft.com/office/drawing/2014/main" val="1595266849"/>
                    </a:ext>
                  </a:extLst>
                </a:gridCol>
                <a:gridCol w="653142">
                  <a:extLst>
                    <a:ext uri="{9D8B030D-6E8A-4147-A177-3AD203B41FA5}">
                      <a16:colId xmlns:a16="http://schemas.microsoft.com/office/drawing/2014/main" val="1496605633"/>
                    </a:ext>
                  </a:extLst>
                </a:gridCol>
              </a:tblGrid>
              <a:tr h="423332">
                <a:tc>
                  <a:txBody>
                    <a:bodyPr/>
                    <a:lstStyle/>
                    <a:p>
                      <a:pPr algn="ctr"/>
                      <a:r>
                        <a:rPr lang="en-US" b="1" dirty="0">
                          <a:latin typeface="Open Sans Condensed" pitchFamily="2" charset="0"/>
                          <a:ea typeface="Open Sans Condensed" pitchFamily="2" charset="0"/>
                          <a:cs typeface="Open Sans Condensed" pitchFamily="2" charset="0"/>
                        </a:rPr>
                        <a:t>A</a:t>
                      </a:r>
                    </a:p>
                  </a:txBody>
                  <a:tcPr/>
                </a:tc>
                <a:tc>
                  <a:txBody>
                    <a:bodyPr/>
                    <a:lstStyle/>
                    <a:p>
                      <a:pPr algn="ctr"/>
                      <a:r>
                        <a:rPr lang="en-US" b="1" dirty="0">
                          <a:latin typeface="Open Sans Condensed" pitchFamily="2" charset="0"/>
                          <a:ea typeface="Open Sans Condensed" pitchFamily="2" charset="0"/>
                          <a:cs typeface="Open Sans Condensed" pitchFamily="2" charset="0"/>
                        </a:rPr>
                        <a:t>B</a:t>
                      </a:r>
                    </a:p>
                  </a:txBody>
                  <a:tcPr/>
                </a:tc>
                <a:tc>
                  <a:txBody>
                    <a:bodyPr/>
                    <a:lstStyle/>
                    <a:p>
                      <a:pPr algn="ctr"/>
                      <a:r>
                        <a:rPr lang="en-US" b="1" dirty="0">
                          <a:latin typeface="Open Sans Condensed" pitchFamily="2" charset="0"/>
                          <a:ea typeface="Open Sans Condensed" pitchFamily="2" charset="0"/>
                          <a:cs typeface="Open Sans Condensed" pitchFamily="2" charset="0"/>
                        </a:rPr>
                        <a:t>C</a:t>
                      </a:r>
                    </a:p>
                  </a:txBody>
                  <a:tcPr/>
                </a:tc>
                <a:tc>
                  <a:txBody>
                    <a:bodyPr/>
                    <a:lstStyle/>
                    <a:p>
                      <a:pPr algn="ctr"/>
                      <a:r>
                        <a:rPr lang="en-US" b="1" dirty="0">
                          <a:latin typeface="Open Sans Condensed" pitchFamily="2" charset="0"/>
                          <a:ea typeface="Open Sans Condensed" pitchFamily="2" charset="0"/>
                          <a:cs typeface="Open Sans Condensed" pitchFamily="2" charset="0"/>
                        </a:rPr>
                        <a:t>(B+C)</a:t>
                      </a:r>
                    </a:p>
                  </a:txBody>
                  <a:tcPr/>
                </a:tc>
                <a:tc>
                  <a:txBody>
                    <a:bodyPr/>
                    <a:lstStyle/>
                    <a:p>
                      <a:pPr algn="ctr"/>
                      <a:r>
                        <a:rPr lang="en-US" b="1" dirty="0">
                          <a:latin typeface="Open Sans Condensed" pitchFamily="2" charset="0"/>
                          <a:ea typeface="Open Sans Condensed" pitchFamily="2" charset="0"/>
                          <a:cs typeface="Open Sans Condensed" pitchFamily="2" charset="0"/>
                        </a:rPr>
                        <a:t>Y=A+(B+C)</a:t>
                      </a:r>
                    </a:p>
                  </a:txBody>
                  <a:tcPr/>
                </a:tc>
                <a:tc>
                  <a:txBody>
                    <a:bodyPr/>
                    <a:lstStyle/>
                    <a:p>
                      <a:pPr algn="ctr"/>
                      <a:endParaRPr lang="en-US" b="1" dirty="0">
                        <a:latin typeface="Open Sans Condensed" pitchFamily="2" charset="0"/>
                        <a:ea typeface="Open Sans Condensed" pitchFamily="2" charset="0"/>
                        <a:cs typeface="Open Sans Condensed" pitchFamily="2" charset="0"/>
                      </a:endParaRPr>
                    </a:p>
                  </a:txBody>
                  <a:tcPr/>
                </a:tc>
                <a:extLst>
                  <a:ext uri="{0D108BD9-81ED-4DB2-BD59-A6C34878D82A}">
                    <a16:rowId xmlns:a16="http://schemas.microsoft.com/office/drawing/2014/main" val="3622626966"/>
                  </a:ext>
                </a:extLst>
              </a:tr>
              <a:tr h="423332">
                <a:tc>
                  <a:txBody>
                    <a:bodyPr/>
                    <a:lstStyle/>
                    <a:p>
                      <a:pPr algn="ctr"/>
                      <a:r>
                        <a:rPr lang="en-US" b="1" dirty="0">
                          <a:latin typeface="Open Sans Condensed" pitchFamily="2" charset="0"/>
                          <a:ea typeface="Open Sans Condensed" pitchFamily="2" charset="0"/>
                          <a:cs typeface="Open Sans Condensed" pitchFamily="2" charset="0"/>
                        </a:rPr>
                        <a:t>0</a:t>
                      </a:r>
                    </a:p>
                  </a:txBody>
                  <a:tcPr/>
                </a:tc>
                <a:tc>
                  <a:txBody>
                    <a:bodyPr/>
                    <a:lstStyle/>
                    <a:p>
                      <a:pPr algn="ctr"/>
                      <a:r>
                        <a:rPr lang="en-US" b="1" dirty="0">
                          <a:latin typeface="Open Sans Condensed" pitchFamily="2" charset="0"/>
                          <a:ea typeface="Open Sans Condensed" pitchFamily="2" charset="0"/>
                          <a:cs typeface="Open Sans Condensed" pitchFamily="2" charset="0"/>
                        </a:rPr>
                        <a:t>0</a:t>
                      </a:r>
                    </a:p>
                  </a:txBody>
                  <a:tcPr/>
                </a:tc>
                <a:tc>
                  <a:txBody>
                    <a:bodyPr/>
                    <a:lstStyle/>
                    <a:p>
                      <a:pPr algn="ctr"/>
                      <a:r>
                        <a:rPr lang="en-US" b="1" dirty="0">
                          <a:latin typeface="Open Sans Condensed" pitchFamily="2" charset="0"/>
                          <a:ea typeface="Open Sans Condensed" pitchFamily="2" charset="0"/>
                          <a:cs typeface="Open Sans Condensed" pitchFamily="2" charset="0"/>
                        </a:rPr>
                        <a:t>0</a:t>
                      </a:r>
                    </a:p>
                  </a:txBody>
                  <a:tcPr/>
                </a:tc>
                <a:tc>
                  <a:txBody>
                    <a:bodyPr/>
                    <a:lstStyle/>
                    <a:p>
                      <a:pPr algn="ctr"/>
                      <a:endParaRPr lang="en-US" b="1" dirty="0">
                        <a:latin typeface="Open Sans Condensed" pitchFamily="2" charset="0"/>
                        <a:ea typeface="Open Sans Condensed" pitchFamily="2" charset="0"/>
                        <a:cs typeface="Open Sans Condensed" pitchFamily="2" charset="0"/>
                      </a:endParaRPr>
                    </a:p>
                  </a:txBody>
                  <a:tcPr/>
                </a:tc>
                <a:tc>
                  <a:txBody>
                    <a:bodyPr/>
                    <a:lstStyle/>
                    <a:p>
                      <a:pPr algn="ctr"/>
                      <a:endParaRPr lang="en-US" b="1" dirty="0">
                        <a:latin typeface="Open Sans Condensed" pitchFamily="2" charset="0"/>
                        <a:ea typeface="Open Sans Condensed" pitchFamily="2" charset="0"/>
                        <a:cs typeface="Open Sans Condensed" pitchFamily="2" charset="0"/>
                      </a:endParaRPr>
                    </a:p>
                  </a:txBody>
                  <a:tcPr/>
                </a:tc>
                <a:tc>
                  <a:txBody>
                    <a:bodyPr/>
                    <a:lstStyle/>
                    <a:p>
                      <a:pPr algn="ctr"/>
                      <a:endParaRPr lang="en-US" b="1" dirty="0">
                        <a:latin typeface="Open Sans Condensed" pitchFamily="2" charset="0"/>
                        <a:ea typeface="Open Sans Condensed" pitchFamily="2" charset="0"/>
                        <a:cs typeface="Open Sans Condensed" pitchFamily="2" charset="0"/>
                      </a:endParaRPr>
                    </a:p>
                  </a:txBody>
                  <a:tcPr/>
                </a:tc>
                <a:extLst>
                  <a:ext uri="{0D108BD9-81ED-4DB2-BD59-A6C34878D82A}">
                    <a16:rowId xmlns:a16="http://schemas.microsoft.com/office/drawing/2014/main" val="2761452487"/>
                  </a:ext>
                </a:extLst>
              </a:tr>
              <a:tr h="423332">
                <a:tc>
                  <a:txBody>
                    <a:bodyPr/>
                    <a:lstStyle/>
                    <a:p>
                      <a:pPr algn="ctr"/>
                      <a:r>
                        <a:rPr lang="en-US" b="1" dirty="0">
                          <a:latin typeface="Open Sans Condensed" pitchFamily="2" charset="0"/>
                          <a:ea typeface="Open Sans Condensed" pitchFamily="2" charset="0"/>
                          <a:cs typeface="Open Sans Condensed" pitchFamily="2" charset="0"/>
                        </a:rPr>
                        <a:t>0</a:t>
                      </a:r>
                    </a:p>
                  </a:txBody>
                  <a:tcPr/>
                </a:tc>
                <a:tc>
                  <a:txBody>
                    <a:bodyPr/>
                    <a:lstStyle/>
                    <a:p>
                      <a:pPr algn="ctr"/>
                      <a:r>
                        <a:rPr lang="en-US" b="1" dirty="0">
                          <a:latin typeface="Open Sans Condensed" pitchFamily="2" charset="0"/>
                          <a:ea typeface="Open Sans Condensed" pitchFamily="2" charset="0"/>
                          <a:cs typeface="Open Sans Condensed" pitchFamily="2" charset="0"/>
                        </a:rPr>
                        <a:t>0</a:t>
                      </a:r>
                    </a:p>
                  </a:txBody>
                  <a:tcPr/>
                </a:tc>
                <a:tc>
                  <a:txBody>
                    <a:bodyPr/>
                    <a:lstStyle/>
                    <a:p>
                      <a:pPr algn="ctr"/>
                      <a:r>
                        <a:rPr lang="en-US" b="1" dirty="0">
                          <a:latin typeface="Open Sans Condensed" pitchFamily="2" charset="0"/>
                          <a:ea typeface="Open Sans Condensed" pitchFamily="2" charset="0"/>
                          <a:cs typeface="Open Sans Condensed" pitchFamily="2" charset="0"/>
                        </a:rPr>
                        <a:t>1</a:t>
                      </a:r>
                    </a:p>
                  </a:txBody>
                  <a:tcPr/>
                </a:tc>
                <a:tc>
                  <a:txBody>
                    <a:bodyPr/>
                    <a:lstStyle/>
                    <a:p>
                      <a:pPr algn="ctr"/>
                      <a:endParaRPr lang="en-US" b="1" dirty="0">
                        <a:latin typeface="Open Sans Condensed" pitchFamily="2" charset="0"/>
                        <a:ea typeface="Open Sans Condensed" pitchFamily="2" charset="0"/>
                        <a:cs typeface="Open Sans Condensed" pitchFamily="2" charset="0"/>
                      </a:endParaRPr>
                    </a:p>
                  </a:txBody>
                  <a:tcPr/>
                </a:tc>
                <a:tc>
                  <a:txBody>
                    <a:bodyPr/>
                    <a:lstStyle/>
                    <a:p>
                      <a:pPr algn="ctr"/>
                      <a:endParaRPr lang="en-US" b="1" dirty="0">
                        <a:latin typeface="Open Sans Condensed" pitchFamily="2" charset="0"/>
                        <a:ea typeface="Open Sans Condensed" pitchFamily="2" charset="0"/>
                        <a:cs typeface="Open Sans Condensed" pitchFamily="2" charset="0"/>
                      </a:endParaRPr>
                    </a:p>
                  </a:txBody>
                  <a:tcPr/>
                </a:tc>
                <a:tc>
                  <a:txBody>
                    <a:bodyPr/>
                    <a:lstStyle/>
                    <a:p>
                      <a:pPr algn="ctr"/>
                      <a:endParaRPr lang="en-US" b="1" dirty="0">
                        <a:latin typeface="Open Sans Condensed" pitchFamily="2" charset="0"/>
                        <a:ea typeface="Open Sans Condensed" pitchFamily="2" charset="0"/>
                        <a:cs typeface="Open Sans Condensed" pitchFamily="2" charset="0"/>
                      </a:endParaRPr>
                    </a:p>
                  </a:txBody>
                  <a:tcPr/>
                </a:tc>
                <a:extLst>
                  <a:ext uri="{0D108BD9-81ED-4DB2-BD59-A6C34878D82A}">
                    <a16:rowId xmlns:a16="http://schemas.microsoft.com/office/drawing/2014/main" val="758176405"/>
                  </a:ext>
                </a:extLst>
              </a:tr>
              <a:tr h="423332">
                <a:tc>
                  <a:txBody>
                    <a:bodyPr/>
                    <a:lstStyle/>
                    <a:p>
                      <a:pPr algn="ctr"/>
                      <a:r>
                        <a:rPr lang="en-US" b="1" dirty="0">
                          <a:latin typeface="Open Sans Condensed" pitchFamily="2" charset="0"/>
                          <a:ea typeface="Open Sans Condensed" pitchFamily="2" charset="0"/>
                          <a:cs typeface="Open Sans Condensed" pitchFamily="2" charset="0"/>
                        </a:rPr>
                        <a:t>0</a:t>
                      </a:r>
                    </a:p>
                  </a:txBody>
                  <a:tcPr/>
                </a:tc>
                <a:tc>
                  <a:txBody>
                    <a:bodyPr/>
                    <a:lstStyle/>
                    <a:p>
                      <a:pPr algn="ctr"/>
                      <a:r>
                        <a:rPr lang="en-US" b="1" dirty="0">
                          <a:latin typeface="Open Sans Condensed" pitchFamily="2" charset="0"/>
                          <a:ea typeface="Open Sans Condensed" pitchFamily="2" charset="0"/>
                          <a:cs typeface="Open Sans Condensed" pitchFamily="2" charset="0"/>
                        </a:rPr>
                        <a:t>1</a:t>
                      </a:r>
                    </a:p>
                  </a:txBody>
                  <a:tcPr/>
                </a:tc>
                <a:tc>
                  <a:txBody>
                    <a:bodyPr/>
                    <a:lstStyle/>
                    <a:p>
                      <a:pPr algn="ctr"/>
                      <a:r>
                        <a:rPr lang="en-US" b="1" dirty="0">
                          <a:latin typeface="Open Sans Condensed" pitchFamily="2" charset="0"/>
                          <a:ea typeface="Open Sans Condensed" pitchFamily="2" charset="0"/>
                          <a:cs typeface="Open Sans Condensed" pitchFamily="2" charset="0"/>
                        </a:rPr>
                        <a:t>0</a:t>
                      </a:r>
                    </a:p>
                  </a:txBody>
                  <a:tcPr/>
                </a:tc>
                <a:tc>
                  <a:txBody>
                    <a:bodyPr/>
                    <a:lstStyle/>
                    <a:p>
                      <a:pPr algn="ctr"/>
                      <a:endParaRPr lang="en-US" b="1" dirty="0">
                        <a:latin typeface="Open Sans Condensed" pitchFamily="2" charset="0"/>
                        <a:ea typeface="Open Sans Condensed" pitchFamily="2" charset="0"/>
                        <a:cs typeface="Open Sans Condensed" pitchFamily="2" charset="0"/>
                      </a:endParaRPr>
                    </a:p>
                  </a:txBody>
                  <a:tcPr/>
                </a:tc>
                <a:tc>
                  <a:txBody>
                    <a:bodyPr/>
                    <a:lstStyle/>
                    <a:p>
                      <a:pPr algn="ctr"/>
                      <a:endParaRPr lang="en-US" b="1" dirty="0">
                        <a:latin typeface="Open Sans Condensed" pitchFamily="2" charset="0"/>
                        <a:ea typeface="Open Sans Condensed" pitchFamily="2" charset="0"/>
                        <a:cs typeface="Open Sans Condensed" pitchFamily="2" charset="0"/>
                      </a:endParaRPr>
                    </a:p>
                  </a:txBody>
                  <a:tcPr/>
                </a:tc>
                <a:tc>
                  <a:txBody>
                    <a:bodyPr/>
                    <a:lstStyle/>
                    <a:p>
                      <a:pPr algn="ctr"/>
                      <a:endParaRPr lang="en-US" b="1" dirty="0">
                        <a:latin typeface="Open Sans Condensed" pitchFamily="2" charset="0"/>
                        <a:ea typeface="Open Sans Condensed" pitchFamily="2" charset="0"/>
                        <a:cs typeface="Open Sans Condensed" pitchFamily="2" charset="0"/>
                      </a:endParaRPr>
                    </a:p>
                  </a:txBody>
                  <a:tcPr/>
                </a:tc>
                <a:extLst>
                  <a:ext uri="{0D108BD9-81ED-4DB2-BD59-A6C34878D82A}">
                    <a16:rowId xmlns:a16="http://schemas.microsoft.com/office/drawing/2014/main" val="262246568"/>
                  </a:ext>
                </a:extLst>
              </a:tr>
              <a:tr h="423332">
                <a:tc>
                  <a:txBody>
                    <a:bodyPr/>
                    <a:lstStyle/>
                    <a:p>
                      <a:pPr algn="ctr"/>
                      <a:r>
                        <a:rPr lang="en-US" b="1" dirty="0">
                          <a:latin typeface="Open Sans Condensed" pitchFamily="2" charset="0"/>
                          <a:ea typeface="Open Sans Condensed" pitchFamily="2" charset="0"/>
                          <a:cs typeface="Open Sans Condensed" pitchFamily="2" charset="0"/>
                        </a:rPr>
                        <a:t>0</a:t>
                      </a:r>
                    </a:p>
                  </a:txBody>
                  <a:tcPr/>
                </a:tc>
                <a:tc>
                  <a:txBody>
                    <a:bodyPr/>
                    <a:lstStyle/>
                    <a:p>
                      <a:pPr algn="ctr"/>
                      <a:r>
                        <a:rPr lang="en-US" b="1" dirty="0">
                          <a:latin typeface="Open Sans Condensed" pitchFamily="2" charset="0"/>
                          <a:ea typeface="Open Sans Condensed" pitchFamily="2" charset="0"/>
                          <a:cs typeface="Open Sans Condensed" pitchFamily="2" charset="0"/>
                        </a:rPr>
                        <a:t>1</a:t>
                      </a:r>
                    </a:p>
                  </a:txBody>
                  <a:tcPr/>
                </a:tc>
                <a:tc>
                  <a:txBody>
                    <a:bodyPr/>
                    <a:lstStyle/>
                    <a:p>
                      <a:pPr algn="ctr"/>
                      <a:r>
                        <a:rPr lang="en-US" b="1" dirty="0">
                          <a:latin typeface="Open Sans Condensed" pitchFamily="2" charset="0"/>
                          <a:ea typeface="Open Sans Condensed" pitchFamily="2" charset="0"/>
                          <a:cs typeface="Open Sans Condensed" pitchFamily="2" charset="0"/>
                        </a:rPr>
                        <a:t>1</a:t>
                      </a:r>
                    </a:p>
                  </a:txBody>
                  <a:tcPr/>
                </a:tc>
                <a:tc>
                  <a:txBody>
                    <a:bodyPr/>
                    <a:lstStyle/>
                    <a:p>
                      <a:pPr algn="ctr"/>
                      <a:endParaRPr lang="en-US" b="1" dirty="0">
                        <a:latin typeface="Open Sans Condensed" pitchFamily="2" charset="0"/>
                        <a:ea typeface="Open Sans Condensed" pitchFamily="2" charset="0"/>
                        <a:cs typeface="Open Sans Condensed" pitchFamily="2" charset="0"/>
                      </a:endParaRPr>
                    </a:p>
                  </a:txBody>
                  <a:tcPr/>
                </a:tc>
                <a:tc>
                  <a:txBody>
                    <a:bodyPr/>
                    <a:lstStyle/>
                    <a:p>
                      <a:pPr algn="ctr"/>
                      <a:endParaRPr lang="en-US" b="1" dirty="0">
                        <a:latin typeface="Open Sans Condensed" pitchFamily="2" charset="0"/>
                        <a:ea typeface="Open Sans Condensed" pitchFamily="2" charset="0"/>
                        <a:cs typeface="Open Sans Condensed" pitchFamily="2" charset="0"/>
                      </a:endParaRPr>
                    </a:p>
                  </a:txBody>
                  <a:tcPr/>
                </a:tc>
                <a:tc>
                  <a:txBody>
                    <a:bodyPr/>
                    <a:lstStyle/>
                    <a:p>
                      <a:pPr algn="ctr"/>
                      <a:endParaRPr lang="en-US" b="1" dirty="0">
                        <a:latin typeface="Open Sans Condensed" pitchFamily="2" charset="0"/>
                        <a:ea typeface="Open Sans Condensed" pitchFamily="2" charset="0"/>
                        <a:cs typeface="Open Sans Condensed" pitchFamily="2" charset="0"/>
                      </a:endParaRPr>
                    </a:p>
                  </a:txBody>
                  <a:tcPr/>
                </a:tc>
                <a:extLst>
                  <a:ext uri="{0D108BD9-81ED-4DB2-BD59-A6C34878D82A}">
                    <a16:rowId xmlns:a16="http://schemas.microsoft.com/office/drawing/2014/main" val="37944683"/>
                  </a:ext>
                </a:extLst>
              </a:tr>
              <a:tr h="423332">
                <a:tc>
                  <a:txBody>
                    <a:bodyPr/>
                    <a:lstStyle/>
                    <a:p>
                      <a:pPr algn="ctr"/>
                      <a:r>
                        <a:rPr lang="en-US" b="1" dirty="0">
                          <a:latin typeface="Open Sans Condensed" pitchFamily="2" charset="0"/>
                          <a:ea typeface="Open Sans Condensed" pitchFamily="2" charset="0"/>
                          <a:cs typeface="Open Sans Condensed" pitchFamily="2" charset="0"/>
                        </a:rPr>
                        <a:t>1</a:t>
                      </a:r>
                    </a:p>
                  </a:txBody>
                  <a:tcPr/>
                </a:tc>
                <a:tc>
                  <a:txBody>
                    <a:bodyPr/>
                    <a:lstStyle/>
                    <a:p>
                      <a:pPr algn="ctr"/>
                      <a:r>
                        <a:rPr lang="en-US" b="1" dirty="0">
                          <a:latin typeface="Open Sans Condensed" pitchFamily="2" charset="0"/>
                          <a:ea typeface="Open Sans Condensed" pitchFamily="2" charset="0"/>
                          <a:cs typeface="Open Sans Condensed" pitchFamily="2" charset="0"/>
                        </a:rPr>
                        <a:t>0</a:t>
                      </a:r>
                    </a:p>
                  </a:txBody>
                  <a:tcPr/>
                </a:tc>
                <a:tc>
                  <a:txBody>
                    <a:bodyPr/>
                    <a:lstStyle/>
                    <a:p>
                      <a:pPr algn="ctr"/>
                      <a:r>
                        <a:rPr lang="en-US" b="1" dirty="0">
                          <a:latin typeface="Open Sans Condensed" pitchFamily="2" charset="0"/>
                          <a:ea typeface="Open Sans Condensed" pitchFamily="2" charset="0"/>
                          <a:cs typeface="Open Sans Condensed" pitchFamily="2" charset="0"/>
                        </a:rPr>
                        <a:t>0</a:t>
                      </a:r>
                    </a:p>
                  </a:txBody>
                  <a:tcPr/>
                </a:tc>
                <a:tc>
                  <a:txBody>
                    <a:bodyPr/>
                    <a:lstStyle/>
                    <a:p>
                      <a:pPr algn="ctr"/>
                      <a:endParaRPr lang="en-US" b="1" dirty="0">
                        <a:latin typeface="Open Sans Condensed" pitchFamily="2" charset="0"/>
                        <a:ea typeface="Open Sans Condensed" pitchFamily="2" charset="0"/>
                        <a:cs typeface="Open Sans Condensed" pitchFamily="2" charset="0"/>
                      </a:endParaRPr>
                    </a:p>
                  </a:txBody>
                  <a:tcPr/>
                </a:tc>
                <a:tc>
                  <a:txBody>
                    <a:bodyPr/>
                    <a:lstStyle/>
                    <a:p>
                      <a:pPr algn="ctr"/>
                      <a:endParaRPr lang="en-US" b="1" dirty="0">
                        <a:latin typeface="Open Sans Condensed" pitchFamily="2" charset="0"/>
                        <a:ea typeface="Open Sans Condensed" pitchFamily="2" charset="0"/>
                        <a:cs typeface="Open Sans Condensed" pitchFamily="2" charset="0"/>
                      </a:endParaRPr>
                    </a:p>
                  </a:txBody>
                  <a:tcPr/>
                </a:tc>
                <a:tc>
                  <a:txBody>
                    <a:bodyPr/>
                    <a:lstStyle/>
                    <a:p>
                      <a:pPr algn="ctr"/>
                      <a:endParaRPr lang="en-US" b="1" dirty="0">
                        <a:latin typeface="Open Sans Condensed" pitchFamily="2" charset="0"/>
                        <a:ea typeface="Open Sans Condensed" pitchFamily="2" charset="0"/>
                        <a:cs typeface="Open Sans Condensed" pitchFamily="2" charset="0"/>
                      </a:endParaRPr>
                    </a:p>
                  </a:txBody>
                  <a:tcPr/>
                </a:tc>
                <a:extLst>
                  <a:ext uri="{0D108BD9-81ED-4DB2-BD59-A6C34878D82A}">
                    <a16:rowId xmlns:a16="http://schemas.microsoft.com/office/drawing/2014/main" val="277022272"/>
                  </a:ext>
                </a:extLst>
              </a:tr>
              <a:tr h="423332">
                <a:tc>
                  <a:txBody>
                    <a:bodyPr/>
                    <a:lstStyle/>
                    <a:p>
                      <a:pPr algn="ctr"/>
                      <a:r>
                        <a:rPr lang="en-US" b="1" dirty="0">
                          <a:latin typeface="Open Sans Condensed" pitchFamily="2" charset="0"/>
                          <a:ea typeface="Open Sans Condensed" pitchFamily="2" charset="0"/>
                          <a:cs typeface="Open Sans Condensed" pitchFamily="2" charset="0"/>
                        </a:rPr>
                        <a:t>1</a:t>
                      </a:r>
                    </a:p>
                  </a:txBody>
                  <a:tcPr/>
                </a:tc>
                <a:tc>
                  <a:txBody>
                    <a:bodyPr/>
                    <a:lstStyle/>
                    <a:p>
                      <a:pPr algn="ctr"/>
                      <a:r>
                        <a:rPr lang="en-US" b="1" dirty="0">
                          <a:latin typeface="Open Sans Condensed" pitchFamily="2" charset="0"/>
                          <a:ea typeface="Open Sans Condensed" pitchFamily="2" charset="0"/>
                          <a:cs typeface="Open Sans Condensed" pitchFamily="2" charset="0"/>
                        </a:rPr>
                        <a:t>0</a:t>
                      </a:r>
                    </a:p>
                  </a:txBody>
                  <a:tcPr/>
                </a:tc>
                <a:tc>
                  <a:txBody>
                    <a:bodyPr/>
                    <a:lstStyle/>
                    <a:p>
                      <a:pPr algn="ctr"/>
                      <a:r>
                        <a:rPr lang="en-US" b="1" dirty="0">
                          <a:latin typeface="Open Sans Condensed" pitchFamily="2" charset="0"/>
                          <a:ea typeface="Open Sans Condensed" pitchFamily="2" charset="0"/>
                          <a:cs typeface="Open Sans Condensed" pitchFamily="2" charset="0"/>
                        </a:rPr>
                        <a:t>1</a:t>
                      </a:r>
                    </a:p>
                  </a:txBody>
                  <a:tcPr/>
                </a:tc>
                <a:tc>
                  <a:txBody>
                    <a:bodyPr/>
                    <a:lstStyle/>
                    <a:p>
                      <a:pPr algn="ctr"/>
                      <a:endParaRPr lang="en-US" b="1" dirty="0">
                        <a:latin typeface="Open Sans Condensed" pitchFamily="2" charset="0"/>
                        <a:ea typeface="Open Sans Condensed" pitchFamily="2" charset="0"/>
                        <a:cs typeface="Open Sans Condensed" pitchFamily="2" charset="0"/>
                      </a:endParaRPr>
                    </a:p>
                  </a:txBody>
                  <a:tcPr/>
                </a:tc>
                <a:tc>
                  <a:txBody>
                    <a:bodyPr/>
                    <a:lstStyle/>
                    <a:p>
                      <a:pPr algn="ctr"/>
                      <a:endParaRPr lang="en-US" b="1" dirty="0">
                        <a:latin typeface="Open Sans Condensed" pitchFamily="2" charset="0"/>
                        <a:ea typeface="Open Sans Condensed" pitchFamily="2" charset="0"/>
                        <a:cs typeface="Open Sans Condensed" pitchFamily="2" charset="0"/>
                      </a:endParaRPr>
                    </a:p>
                  </a:txBody>
                  <a:tcPr/>
                </a:tc>
                <a:tc>
                  <a:txBody>
                    <a:bodyPr/>
                    <a:lstStyle/>
                    <a:p>
                      <a:pPr algn="ctr"/>
                      <a:endParaRPr lang="en-US" b="1" dirty="0">
                        <a:latin typeface="Open Sans Condensed" pitchFamily="2" charset="0"/>
                        <a:ea typeface="Open Sans Condensed" pitchFamily="2" charset="0"/>
                        <a:cs typeface="Open Sans Condensed" pitchFamily="2" charset="0"/>
                      </a:endParaRPr>
                    </a:p>
                  </a:txBody>
                  <a:tcPr/>
                </a:tc>
                <a:extLst>
                  <a:ext uri="{0D108BD9-81ED-4DB2-BD59-A6C34878D82A}">
                    <a16:rowId xmlns:a16="http://schemas.microsoft.com/office/drawing/2014/main" val="1826015871"/>
                  </a:ext>
                </a:extLst>
              </a:tr>
              <a:tr h="423332">
                <a:tc>
                  <a:txBody>
                    <a:bodyPr/>
                    <a:lstStyle/>
                    <a:p>
                      <a:pPr algn="ctr"/>
                      <a:r>
                        <a:rPr lang="en-US" b="1" dirty="0">
                          <a:latin typeface="Open Sans Condensed" pitchFamily="2" charset="0"/>
                          <a:ea typeface="Open Sans Condensed" pitchFamily="2" charset="0"/>
                          <a:cs typeface="Open Sans Condensed" pitchFamily="2" charset="0"/>
                        </a:rPr>
                        <a:t>1</a:t>
                      </a:r>
                    </a:p>
                  </a:txBody>
                  <a:tcPr/>
                </a:tc>
                <a:tc>
                  <a:txBody>
                    <a:bodyPr/>
                    <a:lstStyle/>
                    <a:p>
                      <a:pPr algn="ctr"/>
                      <a:r>
                        <a:rPr lang="en-US" b="1" dirty="0">
                          <a:latin typeface="Open Sans Condensed" pitchFamily="2" charset="0"/>
                          <a:ea typeface="Open Sans Condensed" pitchFamily="2" charset="0"/>
                          <a:cs typeface="Open Sans Condensed" pitchFamily="2" charset="0"/>
                        </a:rPr>
                        <a:t>1</a:t>
                      </a:r>
                    </a:p>
                  </a:txBody>
                  <a:tcPr/>
                </a:tc>
                <a:tc>
                  <a:txBody>
                    <a:bodyPr/>
                    <a:lstStyle/>
                    <a:p>
                      <a:pPr algn="ctr"/>
                      <a:r>
                        <a:rPr lang="en-US" b="1" dirty="0">
                          <a:latin typeface="Open Sans Condensed" pitchFamily="2" charset="0"/>
                          <a:ea typeface="Open Sans Condensed" pitchFamily="2" charset="0"/>
                          <a:cs typeface="Open Sans Condensed" pitchFamily="2" charset="0"/>
                        </a:rPr>
                        <a:t>0</a:t>
                      </a:r>
                    </a:p>
                  </a:txBody>
                  <a:tcPr/>
                </a:tc>
                <a:tc>
                  <a:txBody>
                    <a:bodyPr/>
                    <a:lstStyle/>
                    <a:p>
                      <a:pPr algn="ctr"/>
                      <a:endParaRPr lang="en-US" b="1" dirty="0">
                        <a:latin typeface="Open Sans Condensed" pitchFamily="2" charset="0"/>
                        <a:ea typeface="Open Sans Condensed" pitchFamily="2" charset="0"/>
                        <a:cs typeface="Open Sans Condensed" pitchFamily="2" charset="0"/>
                      </a:endParaRPr>
                    </a:p>
                  </a:txBody>
                  <a:tcPr/>
                </a:tc>
                <a:tc>
                  <a:txBody>
                    <a:bodyPr/>
                    <a:lstStyle/>
                    <a:p>
                      <a:pPr algn="ctr"/>
                      <a:endParaRPr lang="en-US" b="1" dirty="0">
                        <a:latin typeface="Open Sans Condensed" pitchFamily="2" charset="0"/>
                        <a:ea typeface="Open Sans Condensed" pitchFamily="2" charset="0"/>
                        <a:cs typeface="Open Sans Condensed" pitchFamily="2" charset="0"/>
                      </a:endParaRPr>
                    </a:p>
                  </a:txBody>
                  <a:tcPr/>
                </a:tc>
                <a:tc>
                  <a:txBody>
                    <a:bodyPr/>
                    <a:lstStyle/>
                    <a:p>
                      <a:pPr algn="ctr"/>
                      <a:endParaRPr lang="en-US" b="1" dirty="0">
                        <a:latin typeface="Open Sans Condensed" pitchFamily="2" charset="0"/>
                        <a:ea typeface="Open Sans Condensed" pitchFamily="2" charset="0"/>
                        <a:cs typeface="Open Sans Condensed" pitchFamily="2" charset="0"/>
                      </a:endParaRPr>
                    </a:p>
                  </a:txBody>
                  <a:tcPr/>
                </a:tc>
                <a:extLst>
                  <a:ext uri="{0D108BD9-81ED-4DB2-BD59-A6C34878D82A}">
                    <a16:rowId xmlns:a16="http://schemas.microsoft.com/office/drawing/2014/main" val="3348306639"/>
                  </a:ext>
                </a:extLst>
              </a:tr>
              <a:tr h="423332">
                <a:tc>
                  <a:txBody>
                    <a:bodyPr/>
                    <a:lstStyle/>
                    <a:p>
                      <a:pPr algn="ctr"/>
                      <a:r>
                        <a:rPr lang="en-US" b="1" dirty="0">
                          <a:latin typeface="Open Sans Condensed" pitchFamily="2" charset="0"/>
                          <a:ea typeface="Open Sans Condensed" pitchFamily="2" charset="0"/>
                          <a:cs typeface="Open Sans Condensed" pitchFamily="2" charset="0"/>
                        </a:rPr>
                        <a:t>1</a:t>
                      </a:r>
                    </a:p>
                  </a:txBody>
                  <a:tcPr/>
                </a:tc>
                <a:tc>
                  <a:txBody>
                    <a:bodyPr/>
                    <a:lstStyle/>
                    <a:p>
                      <a:pPr algn="ctr"/>
                      <a:r>
                        <a:rPr lang="en-US" b="1" dirty="0">
                          <a:latin typeface="Open Sans Condensed" pitchFamily="2" charset="0"/>
                          <a:ea typeface="Open Sans Condensed" pitchFamily="2" charset="0"/>
                          <a:cs typeface="Open Sans Condensed" pitchFamily="2" charset="0"/>
                        </a:rPr>
                        <a:t>1</a:t>
                      </a:r>
                    </a:p>
                  </a:txBody>
                  <a:tcPr/>
                </a:tc>
                <a:tc>
                  <a:txBody>
                    <a:bodyPr/>
                    <a:lstStyle/>
                    <a:p>
                      <a:pPr algn="ctr"/>
                      <a:r>
                        <a:rPr lang="en-US" b="1" dirty="0">
                          <a:latin typeface="Open Sans Condensed" pitchFamily="2" charset="0"/>
                          <a:ea typeface="Open Sans Condensed" pitchFamily="2" charset="0"/>
                          <a:cs typeface="Open Sans Condensed" pitchFamily="2" charset="0"/>
                        </a:rPr>
                        <a:t>1</a:t>
                      </a:r>
                    </a:p>
                  </a:txBody>
                  <a:tcPr/>
                </a:tc>
                <a:tc>
                  <a:txBody>
                    <a:bodyPr/>
                    <a:lstStyle/>
                    <a:p>
                      <a:pPr algn="ctr"/>
                      <a:endParaRPr lang="en-US" b="1" dirty="0">
                        <a:latin typeface="Open Sans Condensed" pitchFamily="2" charset="0"/>
                        <a:ea typeface="Open Sans Condensed" pitchFamily="2" charset="0"/>
                        <a:cs typeface="Open Sans Condensed" pitchFamily="2" charset="0"/>
                      </a:endParaRPr>
                    </a:p>
                  </a:txBody>
                  <a:tcPr/>
                </a:tc>
                <a:tc>
                  <a:txBody>
                    <a:bodyPr/>
                    <a:lstStyle/>
                    <a:p>
                      <a:pPr algn="ctr"/>
                      <a:endParaRPr lang="en-US" b="1" dirty="0">
                        <a:latin typeface="Open Sans Condensed" pitchFamily="2" charset="0"/>
                        <a:ea typeface="Open Sans Condensed" pitchFamily="2" charset="0"/>
                        <a:cs typeface="Open Sans Condensed" pitchFamily="2" charset="0"/>
                      </a:endParaRPr>
                    </a:p>
                  </a:txBody>
                  <a:tcPr/>
                </a:tc>
                <a:tc>
                  <a:txBody>
                    <a:bodyPr/>
                    <a:lstStyle/>
                    <a:p>
                      <a:pPr algn="ctr"/>
                      <a:endParaRPr lang="en-US" b="1" dirty="0">
                        <a:latin typeface="Open Sans Condensed" pitchFamily="2" charset="0"/>
                        <a:ea typeface="Open Sans Condensed" pitchFamily="2" charset="0"/>
                        <a:cs typeface="Open Sans Condensed" pitchFamily="2" charset="0"/>
                      </a:endParaRPr>
                    </a:p>
                  </a:txBody>
                  <a:tcPr/>
                </a:tc>
                <a:extLst>
                  <a:ext uri="{0D108BD9-81ED-4DB2-BD59-A6C34878D82A}">
                    <a16:rowId xmlns:a16="http://schemas.microsoft.com/office/drawing/2014/main" val="2715205522"/>
                  </a:ext>
                </a:extLst>
              </a:tr>
            </a:tbl>
          </a:graphicData>
        </a:graphic>
      </p:graphicFrame>
      <p:graphicFrame>
        <p:nvGraphicFramePr>
          <p:cNvPr id="9" name="Table 2">
            <a:extLst>
              <a:ext uri="{FF2B5EF4-FFF2-40B4-BE49-F238E27FC236}">
                <a16:creationId xmlns:a16="http://schemas.microsoft.com/office/drawing/2014/main" id="{7620B328-15FF-47D3-8C35-80C63F4ED72E}"/>
              </a:ext>
            </a:extLst>
          </p:cNvPr>
          <p:cNvGraphicFramePr>
            <a:graphicFrameLocks noGrp="1"/>
          </p:cNvGraphicFramePr>
          <p:nvPr>
            <p:extLst>
              <p:ext uri="{D42A27DB-BD31-4B8C-83A1-F6EECF244321}">
                <p14:modId xmlns:p14="http://schemas.microsoft.com/office/powerpoint/2010/main" val="1067720495"/>
              </p:ext>
            </p:extLst>
          </p:nvPr>
        </p:nvGraphicFramePr>
        <p:xfrm>
          <a:off x="8061423" y="1772024"/>
          <a:ext cx="3603719" cy="3809988"/>
        </p:xfrm>
        <a:graphic>
          <a:graphicData uri="http://schemas.openxmlformats.org/drawingml/2006/table">
            <a:tbl>
              <a:tblPr firstRow="1" bandRow="1">
                <a:tableStyleId>{EAE99EE6-DB6B-4201-8870-87EBB55D4F41}</a:tableStyleId>
              </a:tblPr>
              <a:tblGrid>
                <a:gridCol w="364131">
                  <a:extLst>
                    <a:ext uri="{9D8B030D-6E8A-4147-A177-3AD203B41FA5}">
                      <a16:colId xmlns:a16="http://schemas.microsoft.com/office/drawing/2014/main" val="3253623907"/>
                    </a:ext>
                  </a:extLst>
                </a:gridCol>
                <a:gridCol w="418011">
                  <a:extLst>
                    <a:ext uri="{9D8B030D-6E8A-4147-A177-3AD203B41FA5}">
                      <a16:colId xmlns:a16="http://schemas.microsoft.com/office/drawing/2014/main" val="3573631952"/>
                    </a:ext>
                  </a:extLst>
                </a:gridCol>
                <a:gridCol w="435429">
                  <a:extLst>
                    <a:ext uri="{9D8B030D-6E8A-4147-A177-3AD203B41FA5}">
                      <a16:colId xmlns:a16="http://schemas.microsoft.com/office/drawing/2014/main" val="1322622240"/>
                    </a:ext>
                  </a:extLst>
                </a:gridCol>
                <a:gridCol w="801188">
                  <a:extLst>
                    <a:ext uri="{9D8B030D-6E8A-4147-A177-3AD203B41FA5}">
                      <a16:colId xmlns:a16="http://schemas.microsoft.com/office/drawing/2014/main" val="1984234662"/>
                    </a:ext>
                  </a:extLst>
                </a:gridCol>
                <a:gridCol w="927452">
                  <a:extLst>
                    <a:ext uri="{9D8B030D-6E8A-4147-A177-3AD203B41FA5}">
                      <a16:colId xmlns:a16="http://schemas.microsoft.com/office/drawing/2014/main" val="1595266849"/>
                    </a:ext>
                  </a:extLst>
                </a:gridCol>
                <a:gridCol w="657508">
                  <a:extLst>
                    <a:ext uri="{9D8B030D-6E8A-4147-A177-3AD203B41FA5}">
                      <a16:colId xmlns:a16="http://schemas.microsoft.com/office/drawing/2014/main" val="1496605633"/>
                    </a:ext>
                  </a:extLst>
                </a:gridCol>
              </a:tblGrid>
              <a:tr h="423332">
                <a:tc>
                  <a:txBody>
                    <a:bodyPr/>
                    <a:lstStyle/>
                    <a:p>
                      <a:pPr algn="ctr"/>
                      <a:r>
                        <a:rPr lang="en-US" b="1" dirty="0">
                          <a:latin typeface="Open Sans Condensed" pitchFamily="2" charset="0"/>
                          <a:ea typeface="Open Sans Condensed" pitchFamily="2" charset="0"/>
                          <a:cs typeface="Open Sans Condensed" pitchFamily="2" charset="0"/>
                        </a:rPr>
                        <a:t>A</a:t>
                      </a:r>
                    </a:p>
                  </a:txBody>
                  <a:tcPr/>
                </a:tc>
                <a:tc>
                  <a:txBody>
                    <a:bodyPr/>
                    <a:lstStyle/>
                    <a:p>
                      <a:pPr algn="ctr"/>
                      <a:r>
                        <a:rPr lang="en-US" b="1" dirty="0">
                          <a:latin typeface="Open Sans Condensed" pitchFamily="2" charset="0"/>
                          <a:ea typeface="Open Sans Condensed" pitchFamily="2" charset="0"/>
                          <a:cs typeface="Open Sans Condensed" pitchFamily="2" charset="0"/>
                        </a:rPr>
                        <a:t>B</a:t>
                      </a:r>
                    </a:p>
                  </a:txBody>
                  <a:tcPr/>
                </a:tc>
                <a:tc>
                  <a:txBody>
                    <a:bodyPr/>
                    <a:lstStyle/>
                    <a:p>
                      <a:pPr algn="ctr"/>
                      <a:r>
                        <a:rPr lang="en-US" b="1" dirty="0">
                          <a:latin typeface="Open Sans Condensed" pitchFamily="2" charset="0"/>
                          <a:ea typeface="Open Sans Condensed" pitchFamily="2" charset="0"/>
                          <a:cs typeface="Open Sans Condensed" pitchFamily="2" charset="0"/>
                        </a:rPr>
                        <a:t>C</a:t>
                      </a:r>
                    </a:p>
                  </a:txBody>
                  <a:tcPr/>
                </a:tc>
                <a:tc>
                  <a:txBody>
                    <a:bodyPr/>
                    <a:lstStyle/>
                    <a:p>
                      <a:pPr algn="ctr"/>
                      <a:endParaRPr lang="en-US" b="1" dirty="0">
                        <a:latin typeface="Open Sans Condensed" pitchFamily="2" charset="0"/>
                        <a:ea typeface="Open Sans Condensed" pitchFamily="2" charset="0"/>
                        <a:cs typeface="Open Sans Condensed" pitchFamily="2" charset="0"/>
                      </a:endParaRPr>
                    </a:p>
                  </a:txBody>
                  <a:tcPr/>
                </a:tc>
                <a:tc>
                  <a:txBody>
                    <a:bodyPr/>
                    <a:lstStyle/>
                    <a:p>
                      <a:pPr algn="ctr"/>
                      <a:r>
                        <a:rPr lang="en-US" b="1" dirty="0">
                          <a:latin typeface="Open Sans Condensed" pitchFamily="2" charset="0"/>
                          <a:ea typeface="Open Sans Condensed" pitchFamily="2" charset="0"/>
                          <a:cs typeface="Open Sans Condensed" pitchFamily="2" charset="0"/>
                        </a:rPr>
                        <a:t>Y=(A+B)+C</a:t>
                      </a:r>
                    </a:p>
                  </a:txBody>
                  <a:tcPr/>
                </a:tc>
                <a:tc>
                  <a:txBody>
                    <a:bodyPr/>
                    <a:lstStyle/>
                    <a:p>
                      <a:pPr algn="ctr"/>
                      <a:endParaRPr lang="en-US" b="1" dirty="0">
                        <a:latin typeface="Open Sans Condensed" pitchFamily="2" charset="0"/>
                        <a:ea typeface="Open Sans Condensed" pitchFamily="2" charset="0"/>
                        <a:cs typeface="Open Sans Condensed" pitchFamily="2" charset="0"/>
                      </a:endParaRPr>
                    </a:p>
                  </a:txBody>
                  <a:tcPr/>
                </a:tc>
                <a:extLst>
                  <a:ext uri="{0D108BD9-81ED-4DB2-BD59-A6C34878D82A}">
                    <a16:rowId xmlns:a16="http://schemas.microsoft.com/office/drawing/2014/main" val="3622626966"/>
                  </a:ext>
                </a:extLst>
              </a:tr>
              <a:tr h="423332">
                <a:tc>
                  <a:txBody>
                    <a:bodyPr/>
                    <a:lstStyle/>
                    <a:p>
                      <a:pPr algn="ctr"/>
                      <a:r>
                        <a:rPr lang="en-US" b="1" dirty="0">
                          <a:latin typeface="Open Sans Condensed" pitchFamily="2" charset="0"/>
                          <a:ea typeface="Open Sans Condensed" pitchFamily="2" charset="0"/>
                          <a:cs typeface="Open Sans Condensed" pitchFamily="2" charset="0"/>
                        </a:rPr>
                        <a:t>0</a:t>
                      </a:r>
                    </a:p>
                  </a:txBody>
                  <a:tcPr/>
                </a:tc>
                <a:tc>
                  <a:txBody>
                    <a:bodyPr/>
                    <a:lstStyle/>
                    <a:p>
                      <a:pPr algn="ctr"/>
                      <a:r>
                        <a:rPr lang="en-US" b="1" dirty="0">
                          <a:latin typeface="Open Sans Condensed" pitchFamily="2" charset="0"/>
                          <a:ea typeface="Open Sans Condensed" pitchFamily="2" charset="0"/>
                          <a:cs typeface="Open Sans Condensed" pitchFamily="2" charset="0"/>
                        </a:rPr>
                        <a:t>0</a:t>
                      </a:r>
                    </a:p>
                  </a:txBody>
                  <a:tcPr/>
                </a:tc>
                <a:tc>
                  <a:txBody>
                    <a:bodyPr/>
                    <a:lstStyle/>
                    <a:p>
                      <a:pPr algn="ctr"/>
                      <a:r>
                        <a:rPr lang="en-US" b="1" dirty="0">
                          <a:latin typeface="Open Sans Condensed" pitchFamily="2" charset="0"/>
                          <a:ea typeface="Open Sans Condensed" pitchFamily="2" charset="0"/>
                          <a:cs typeface="Open Sans Condensed" pitchFamily="2" charset="0"/>
                        </a:rPr>
                        <a:t>0</a:t>
                      </a:r>
                    </a:p>
                  </a:txBody>
                  <a:tcPr/>
                </a:tc>
                <a:tc>
                  <a:txBody>
                    <a:bodyPr/>
                    <a:lstStyle/>
                    <a:p>
                      <a:pPr algn="ctr"/>
                      <a:endParaRPr lang="en-US" b="1" dirty="0">
                        <a:latin typeface="Open Sans Condensed" pitchFamily="2" charset="0"/>
                        <a:ea typeface="Open Sans Condensed" pitchFamily="2" charset="0"/>
                        <a:cs typeface="Open Sans Condensed" pitchFamily="2" charset="0"/>
                      </a:endParaRPr>
                    </a:p>
                  </a:txBody>
                  <a:tcPr/>
                </a:tc>
                <a:tc>
                  <a:txBody>
                    <a:bodyPr/>
                    <a:lstStyle/>
                    <a:p>
                      <a:pPr algn="ctr"/>
                      <a:endParaRPr lang="en-US" b="1" dirty="0">
                        <a:latin typeface="Open Sans Condensed" pitchFamily="2" charset="0"/>
                        <a:ea typeface="Open Sans Condensed" pitchFamily="2" charset="0"/>
                        <a:cs typeface="Open Sans Condensed" pitchFamily="2" charset="0"/>
                      </a:endParaRPr>
                    </a:p>
                  </a:txBody>
                  <a:tcPr/>
                </a:tc>
                <a:tc>
                  <a:txBody>
                    <a:bodyPr/>
                    <a:lstStyle/>
                    <a:p>
                      <a:pPr algn="ctr"/>
                      <a:endParaRPr lang="en-US" b="1" dirty="0">
                        <a:latin typeface="Open Sans Condensed" pitchFamily="2" charset="0"/>
                        <a:ea typeface="Open Sans Condensed" pitchFamily="2" charset="0"/>
                        <a:cs typeface="Open Sans Condensed" pitchFamily="2" charset="0"/>
                      </a:endParaRPr>
                    </a:p>
                  </a:txBody>
                  <a:tcPr/>
                </a:tc>
                <a:extLst>
                  <a:ext uri="{0D108BD9-81ED-4DB2-BD59-A6C34878D82A}">
                    <a16:rowId xmlns:a16="http://schemas.microsoft.com/office/drawing/2014/main" val="2761452487"/>
                  </a:ext>
                </a:extLst>
              </a:tr>
              <a:tr h="423332">
                <a:tc>
                  <a:txBody>
                    <a:bodyPr/>
                    <a:lstStyle/>
                    <a:p>
                      <a:pPr algn="ctr"/>
                      <a:r>
                        <a:rPr lang="en-US" b="1" dirty="0">
                          <a:latin typeface="Open Sans Condensed" pitchFamily="2" charset="0"/>
                          <a:ea typeface="Open Sans Condensed" pitchFamily="2" charset="0"/>
                          <a:cs typeface="Open Sans Condensed" pitchFamily="2" charset="0"/>
                        </a:rPr>
                        <a:t>0</a:t>
                      </a:r>
                    </a:p>
                  </a:txBody>
                  <a:tcPr/>
                </a:tc>
                <a:tc>
                  <a:txBody>
                    <a:bodyPr/>
                    <a:lstStyle/>
                    <a:p>
                      <a:pPr algn="ctr"/>
                      <a:r>
                        <a:rPr lang="en-US" b="1" dirty="0">
                          <a:latin typeface="Open Sans Condensed" pitchFamily="2" charset="0"/>
                          <a:ea typeface="Open Sans Condensed" pitchFamily="2" charset="0"/>
                          <a:cs typeface="Open Sans Condensed" pitchFamily="2" charset="0"/>
                        </a:rPr>
                        <a:t>0</a:t>
                      </a:r>
                    </a:p>
                  </a:txBody>
                  <a:tcPr/>
                </a:tc>
                <a:tc>
                  <a:txBody>
                    <a:bodyPr/>
                    <a:lstStyle/>
                    <a:p>
                      <a:pPr algn="ctr"/>
                      <a:r>
                        <a:rPr lang="en-US" b="1" dirty="0">
                          <a:latin typeface="Open Sans Condensed" pitchFamily="2" charset="0"/>
                          <a:ea typeface="Open Sans Condensed" pitchFamily="2" charset="0"/>
                          <a:cs typeface="Open Sans Condensed" pitchFamily="2" charset="0"/>
                        </a:rPr>
                        <a:t>1</a:t>
                      </a:r>
                    </a:p>
                  </a:txBody>
                  <a:tcPr/>
                </a:tc>
                <a:tc>
                  <a:txBody>
                    <a:bodyPr/>
                    <a:lstStyle/>
                    <a:p>
                      <a:pPr algn="ctr"/>
                      <a:endParaRPr lang="en-US" b="1" dirty="0">
                        <a:latin typeface="Open Sans Condensed" pitchFamily="2" charset="0"/>
                        <a:ea typeface="Open Sans Condensed" pitchFamily="2" charset="0"/>
                        <a:cs typeface="Open Sans Condensed" pitchFamily="2" charset="0"/>
                      </a:endParaRPr>
                    </a:p>
                  </a:txBody>
                  <a:tcPr/>
                </a:tc>
                <a:tc>
                  <a:txBody>
                    <a:bodyPr/>
                    <a:lstStyle/>
                    <a:p>
                      <a:pPr algn="ctr"/>
                      <a:endParaRPr lang="en-US" b="1" dirty="0">
                        <a:latin typeface="Open Sans Condensed" pitchFamily="2" charset="0"/>
                        <a:ea typeface="Open Sans Condensed" pitchFamily="2" charset="0"/>
                        <a:cs typeface="Open Sans Condensed" pitchFamily="2" charset="0"/>
                      </a:endParaRPr>
                    </a:p>
                  </a:txBody>
                  <a:tcPr/>
                </a:tc>
                <a:tc>
                  <a:txBody>
                    <a:bodyPr/>
                    <a:lstStyle/>
                    <a:p>
                      <a:pPr algn="ctr"/>
                      <a:endParaRPr lang="en-US" b="1" dirty="0">
                        <a:latin typeface="Open Sans Condensed" pitchFamily="2" charset="0"/>
                        <a:ea typeface="Open Sans Condensed" pitchFamily="2" charset="0"/>
                        <a:cs typeface="Open Sans Condensed" pitchFamily="2" charset="0"/>
                      </a:endParaRPr>
                    </a:p>
                  </a:txBody>
                  <a:tcPr/>
                </a:tc>
                <a:extLst>
                  <a:ext uri="{0D108BD9-81ED-4DB2-BD59-A6C34878D82A}">
                    <a16:rowId xmlns:a16="http://schemas.microsoft.com/office/drawing/2014/main" val="758176405"/>
                  </a:ext>
                </a:extLst>
              </a:tr>
              <a:tr h="423332">
                <a:tc>
                  <a:txBody>
                    <a:bodyPr/>
                    <a:lstStyle/>
                    <a:p>
                      <a:pPr algn="ctr"/>
                      <a:r>
                        <a:rPr lang="en-US" b="1" dirty="0">
                          <a:latin typeface="Open Sans Condensed" pitchFamily="2" charset="0"/>
                          <a:ea typeface="Open Sans Condensed" pitchFamily="2" charset="0"/>
                          <a:cs typeface="Open Sans Condensed" pitchFamily="2" charset="0"/>
                        </a:rPr>
                        <a:t>0</a:t>
                      </a:r>
                    </a:p>
                  </a:txBody>
                  <a:tcPr/>
                </a:tc>
                <a:tc>
                  <a:txBody>
                    <a:bodyPr/>
                    <a:lstStyle/>
                    <a:p>
                      <a:pPr algn="ctr"/>
                      <a:r>
                        <a:rPr lang="en-US" b="1" dirty="0">
                          <a:latin typeface="Open Sans Condensed" pitchFamily="2" charset="0"/>
                          <a:ea typeface="Open Sans Condensed" pitchFamily="2" charset="0"/>
                          <a:cs typeface="Open Sans Condensed" pitchFamily="2" charset="0"/>
                        </a:rPr>
                        <a:t>1</a:t>
                      </a:r>
                    </a:p>
                  </a:txBody>
                  <a:tcPr/>
                </a:tc>
                <a:tc>
                  <a:txBody>
                    <a:bodyPr/>
                    <a:lstStyle/>
                    <a:p>
                      <a:pPr algn="ctr"/>
                      <a:r>
                        <a:rPr lang="en-US" b="1" dirty="0">
                          <a:latin typeface="Open Sans Condensed" pitchFamily="2" charset="0"/>
                          <a:ea typeface="Open Sans Condensed" pitchFamily="2" charset="0"/>
                          <a:cs typeface="Open Sans Condensed" pitchFamily="2" charset="0"/>
                        </a:rPr>
                        <a:t>0</a:t>
                      </a:r>
                    </a:p>
                  </a:txBody>
                  <a:tcPr/>
                </a:tc>
                <a:tc>
                  <a:txBody>
                    <a:bodyPr/>
                    <a:lstStyle/>
                    <a:p>
                      <a:pPr algn="ctr"/>
                      <a:endParaRPr lang="en-US" b="1" dirty="0">
                        <a:latin typeface="Open Sans Condensed" pitchFamily="2" charset="0"/>
                        <a:ea typeface="Open Sans Condensed" pitchFamily="2" charset="0"/>
                        <a:cs typeface="Open Sans Condensed" pitchFamily="2" charset="0"/>
                      </a:endParaRPr>
                    </a:p>
                  </a:txBody>
                  <a:tcPr/>
                </a:tc>
                <a:tc>
                  <a:txBody>
                    <a:bodyPr/>
                    <a:lstStyle/>
                    <a:p>
                      <a:pPr algn="ctr"/>
                      <a:endParaRPr lang="en-US" b="1" dirty="0">
                        <a:latin typeface="Open Sans Condensed" pitchFamily="2" charset="0"/>
                        <a:ea typeface="Open Sans Condensed" pitchFamily="2" charset="0"/>
                        <a:cs typeface="Open Sans Condensed" pitchFamily="2" charset="0"/>
                      </a:endParaRPr>
                    </a:p>
                  </a:txBody>
                  <a:tcPr/>
                </a:tc>
                <a:tc>
                  <a:txBody>
                    <a:bodyPr/>
                    <a:lstStyle/>
                    <a:p>
                      <a:pPr algn="ctr"/>
                      <a:endParaRPr lang="en-US" b="1" dirty="0">
                        <a:latin typeface="Open Sans Condensed" pitchFamily="2" charset="0"/>
                        <a:ea typeface="Open Sans Condensed" pitchFamily="2" charset="0"/>
                        <a:cs typeface="Open Sans Condensed" pitchFamily="2" charset="0"/>
                      </a:endParaRPr>
                    </a:p>
                  </a:txBody>
                  <a:tcPr/>
                </a:tc>
                <a:extLst>
                  <a:ext uri="{0D108BD9-81ED-4DB2-BD59-A6C34878D82A}">
                    <a16:rowId xmlns:a16="http://schemas.microsoft.com/office/drawing/2014/main" val="262246568"/>
                  </a:ext>
                </a:extLst>
              </a:tr>
              <a:tr h="423332">
                <a:tc>
                  <a:txBody>
                    <a:bodyPr/>
                    <a:lstStyle/>
                    <a:p>
                      <a:pPr algn="ctr"/>
                      <a:r>
                        <a:rPr lang="en-US" b="1" dirty="0">
                          <a:latin typeface="Open Sans Condensed" pitchFamily="2" charset="0"/>
                          <a:ea typeface="Open Sans Condensed" pitchFamily="2" charset="0"/>
                          <a:cs typeface="Open Sans Condensed" pitchFamily="2" charset="0"/>
                        </a:rPr>
                        <a:t>0</a:t>
                      </a:r>
                    </a:p>
                  </a:txBody>
                  <a:tcPr/>
                </a:tc>
                <a:tc>
                  <a:txBody>
                    <a:bodyPr/>
                    <a:lstStyle/>
                    <a:p>
                      <a:pPr algn="ctr"/>
                      <a:r>
                        <a:rPr lang="en-US" b="1" dirty="0">
                          <a:latin typeface="Open Sans Condensed" pitchFamily="2" charset="0"/>
                          <a:ea typeface="Open Sans Condensed" pitchFamily="2" charset="0"/>
                          <a:cs typeface="Open Sans Condensed" pitchFamily="2" charset="0"/>
                        </a:rPr>
                        <a:t>1</a:t>
                      </a:r>
                    </a:p>
                  </a:txBody>
                  <a:tcPr/>
                </a:tc>
                <a:tc>
                  <a:txBody>
                    <a:bodyPr/>
                    <a:lstStyle/>
                    <a:p>
                      <a:pPr algn="ctr"/>
                      <a:r>
                        <a:rPr lang="en-US" b="1" dirty="0">
                          <a:latin typeface="Open Sans Condensed" pitchFamily="2" charset="0"/>
                          <a:ea typeface="Open Sans Condensed" pitchFamily="2" charset="0"/>
                          <a:cs typeface="Open Sans Condensed" pitchFamily="2" charset="0"/>
                        </a:rPr>
                        <a:t>1</a:t>
                      </a:r>
                    </a:p>
                  </a:txBody>
                  <a:tcPr/>
                </a:tc>
                <a:tc>
                  <a:txBody>
                    <a:bodyPr/>
                    <a:lstStyle/>
                    <a:p>
                      <a:pPr algn="ctr"/>
                      <a:endParaRPr lang="en-US" b="1" dirty="0">
                        <a:latin typeface="Open Sans Condensed" pitchFamily="2" charset="0"/>
                        <a:ea typeface="Open Sans Condensed" pitchFamily="2" charset="0"/>
                        <a:cs typeface="Open Sans Condensed" pitchFamily="2" charset="0"/>
                      </a:endParaRPr>
                    </a:p>
                  </a:txBody>
                  <a:tcPr/>
                </a:tc>
                <a:tc>
                  <a:txBody>
                    <a:bodyPr/>
                    <a:lstStyle/>
                    <a:p>
                      <a:pPr algn="ctr"/>
                      <a:endParaRPr lang="en-US" b="1" dirty="0">
                        <a:latin typeface="Open Sans Condensed" pitchFamily="2" charset="0"/>
                        <a:ea typeface="Open Sans Condensed" pitchFamily="2" charset="0"/>
                        <a:cs typeface="Open Sans Condensed" pitchFamily="2" charset="0"/>
                      </a:endParaRPr>
                    </a:p>
                  </a:txBody>
                  <a:tcPr/>
                </a:tc>
                <a:tc>
                  <a:txBody>
                    <a:bodyPr/>
                    <a:lstStyle/>
                    <a:p>
                      <a:pPr algn="ctr"/>
                      <a:endParaRPr lang="en-US" b="1" dirty="0">
                        <a:latin typeface="Open Sans Condensed" pitchFamily="2" charset="0"/>
                        <a:ea typeface="Open Sans Condensed" pitchFamily="2" charset="0"/>
                        <a:cs typeface="Open Sans Condensed" pitchFamily="2" charset="0"/>
                      </a:endParaRPr>
                    </a:p>
                  </a:txBody>
                  <a:tcPr/>
                </a:tc>
                <a:extLst>
                  <a:ext uri="{0D108BD9-81ED-4DB2-BD59-A6C34878D82A}">
                    <a16:rowId xmlns:a16="http://schemas.microsoft.com/office/drawing/2014/main" val="37944683"/>
                  </a:ext>
                </a:extLst>
              </a:tr>
              <a:tr h="423332">
                <a:tc>
                  <a:txBody>
                    <a:bodyPr/>
                    <a:lstStyle/>
                    <a:p>
                      <a:pPr algn="ctr"/>
                      <a:r>
                        <a:rPr lang="en-US" b="1" dirty="0">
                          <a:latin typeface="Open Sans Condensed" pitchFamily="2" charset="0"/>
                          <a:ea typeface="Open Sans Condensed" pitchFamily="2" charset="0"/>
                          <a:cs typeface="Open Sans Condensed" pitchFamily="2" charset="0"/>
                        </a:rPr>
                        <a:t>1</a:t>
                      </a:r>
                    </a:p>
                  </a:txBody>
                  <a:tcPr/>
                </a:tc>
                <a:tc>
                  <a:txBody>
                    <a:bodyPr/>
                    <a:lstStyle/>
                    <a:p>
                      <a:pPr algn="ctr"/>
                      <a:r>
                        <a:rPr lang="en-US" b="1" dirty="0">
                          <a:latin typeface="Open Sans Condensed" pitchFamily="2" charset="0"/>
                          <a:ea typeface="Open Sans Condensed" pitchFamily="2" charset="0"/>
                          <a:cs typeface="Open Sans Condensed" pitchFamily="2" charset="0"/>
                        </a:rPr>
                        <a:t>0</a:t>
                      </a:r>
                    </a:p>
                  </a:txBody>
                  <a:tcPr/>
                </a:tc>
                <a:tc>
                  <a:txBody>
                    <a:bodyPr/>
                    <a:lstStyle/>
                    <a:p>
                      <a:pPr algn="ctr"/>
                      <a:r>
                        <a:rPr lang="en-US" b="1" dirty="0">
                          <a:latin typeface="Open Sans Condensed" pitchFamily="2" charset="0"/>
                          <a:ea typeface="Open Sans Condensed" pitchFamily="2" charset="0"/>
                          <a:cs typeface="Open Sans Condensed" pitchFamily="2" charset="0"/>
                        </a:rPr>
                        <a:t>0</a:t>
                      </a:r>
                    </a:p>
                  </a:txBody>
                  <a:tcPr/>
                </a:tc>
                <a:tc>
                  <a:txBody>
                    <a:bodyPr/>
                    <a:lstStyle/>
                    <a:p>
                      <a:pPr algn="ctr"/>
                      <a:endParaRPr lang="en-US" b="1" dirty="0">
                        <a:latin typeface="Open Sans Condensed" pitchFamily="2" charset="0"/>
                        <a:ea typeface="Open Sans Condensed" pitchFamily="2" charset="0"/>
                        <a:cs typeface="Open Sans Condensed" pitchFamily="2" charset="0"/>
                      </a:endParaRPr>
                    </a:p>
                  </a:txBody>
                  <a:tcPr/>
                </a:tc>
                <a:tc>
                  <a:txBody>
                    <a:bodyPr/>
                    <a:lstStyle/>
                    <a:p>
                      <a:pPr algn="ctr"/>
                      <a:endParaRPr lang="en-US" b="1" dirty="0">
                        <a:latin typeface="Open Sans Condensed" pitchFamily="2" charset="0"/>
                        <a:ea typeface="Open Sans Condensed" pitchFamily="2" charset="0"/>
                        <a:cs typeface="Open Sans Condensed" pitchFamily="2" charset="0"/>
                      </a:endParaRPr>
                    </a:p>
                  </a:txBody>
                  <a:tcPr/>
                </a:tc>
                <a:tc>
                  <a:txBody>
                    <a:bodyPr/>
                    <a:lstStyle/>
                    <a:p>
                      <a:pPr algn="ctr"/>
                      <a:endParaRPr lang="en-US" b="1" dirty="0">
                        <a:latin typeface="Open Sans Condensed" pitchFamily="2" charset="0"/>
                        <a:ea typeface="Open Sans Condensed" pitchFamily="2" charset="0"/>
                        <a:cs typeface="Open Sans Condensed" pitchFamily="2" charset="0"/>
                      </a:endParaRPr>
                    </a:p>
                  </a:txBody>
                  <a:tcPr/>
                </a:tc>
                <a:extLst>
                  <a:ext uri="{0D108BD9-81ED-4DB2-BD59-A6C34878D82A}">
                    <a16:rowId xmlns:a16="http://schemas.microsoft.com/office/drawing/2014/main" val="277022272"/>
                  </a:ext>
                </a:extLst>
              </a:tr>
              <a:tr h="423332">
                <a:tc>
                  <a:txBody>
                    <a:bodyPr/>
                    <a:lstStyle/>
                    <a:p>
                      <a:pPr algn="ctr"/>
                      <a:r>
                        <a:rPr lang="en-US" b="1" dirty="0">
                          <a:latin typeface="Open Sans Condensed" pitchFamily="2" charset="0"/>
                          <a:ea typeface="Open Sans Condensed" pitchFamily="2" charset="0"/>
                          <a:cs typeface="Open Sans Condensed" pitchFamily="2" charset="0"/>
                        </a:rPr>
                        <a:t>1</a:t>
                      </a:r>
                    </a:p>
                  </a:txBody>
                  <a:tcPr/>
                </a:tc>
                <a:tc>
                  <a:txBody>
                    <a:bodyPr/>
                    <a:lstStyle/>
                    <a:p>
                      <a:pPr algn="ctr"/>
                      <a:r>
                        <a:rPr lang="en-US" b="1" dirty="0">
                          <a:latin typeface="Open Sans Condensed" pitchFamily="2" charset="0"/>
                          <a:ea typeface="Open Sans Condensed" pitchFamily="2" charset="0"/>
                          <a:cs typeface="Open Sans Condensed" pitchFamily="2" charset="0"/>
                        </a:rPr>
                        <a:t>0</a:t>
                      </a:r>
                    </a:p>
                  </a:txBody>
                  <a:tcPr/>
                </a:tc>
                <a:tc>
                  <a:txBody>
                    <a:bodyPr/>
                    <a:lstStyle/>
                    <a:p>
                      <a:pPr algn="ctr"/>
                      <a:r>
                        <a:rPr lang="en-US" b="1" dirty="0">
                          <a:latin typeface="Open Sans Condensed" pitchFamily="2" charset="0"/>
                          <a:ea typeface="Open Sans Condensed" pitchFamily="2" charset="0"/>
                          <a:cs typeface="Open Sans Condensed" pitchFamily="2" charset="0"/>
                        </a:rPr>
                        <a:t>1</a:t>
                      </a:r>
                    </a:p>
                  </a:txBody>
                  <a:tcPr/>
                </a:tc>
                <a:tc>
                  <a:txBody>
                    <a:bodyPr/>
                    <a:lstStyle/>
                    <a:p>
                      <a:pPr algn="ctr"/>
                      <a:endParaRPr lang="en-US" b="1" dirty="0">
                        <a:latin typeface="Open Sans Condensed" pitchFamily="2" charset="0"/>
                        <a:ea typeface="Open Sans Condensed" pitchFamily="2" charset="0"/>
                        <a:cs typeface="Open Sans Condensed" pitchFamily="2" charset="0"/>
                      </a:endParaRPr>
                    </a:p>
                  </a:txBody>
                  <a:tcPr/>
                </a:tc>
                <a:tc>
                  <a:txBody>
                    <a:bodyPr/>
                    <a:lstStyle/>
                    <a:p>
                      <a:pPr algn="ctr"/>
                      <a:endParaRPr lang="en-US" b="1" dirty="0">
                        <a:latin typeface="Open Sans Condensed" pitchFamily="2" charset="0"/>
                        <a:ea typeface="Open Sans Condensed" pitchFamily="2" charset="0"/>
                        <a:cs typeface="Open Sans Condensed" pitchFamily="2" charset="0"/>
                      </a:endParaRPr>
                    </a:p>
                  </a:txBody>
                  <a:tcPr/>
                </a:tc>
                <a:tc>
                  <a:txBody>
                    <a:bodyPr/>
                    <a:lstStyle/>
                    <a:p>
                      <a:pPr algn="ctr"/>
                      <a:endParaRPr lang="en-US" b="1" dirty="0">
                        <a:latin typeface="Open Sans Condensed" pitchFamily="2" charset="0"/>
                        <a:ea typeface="Open Sans Condensed" pitchFamily="2" charset="0"/>
                        <a:cs typeface="Open Sans Condensed" pitchFamily="2" charset="0"/>
                      </a:endParaRPr>
                    </a:p>
                  </a:txBody>
                  <a:tcPr/>
                </a:tc>
                <a:extLst>
                  <a:ext uri="{0D108BD9-81ED-4DB2-BD59-A6C34878D82A}">
                    <a16:rowId xmlns:a16="http://schemas.microsoft.com/office/drawing/2014/main" val="1826015871"/>
                  </a:ext>
                </a:extLst>
              </a:tr>
              <a:tr h="423332">
                <a:tc>
                  <a:txBody>
                    <a:bodyPr/>
                    <a:lstStyle/>
                    <a:p>
                      <a:pPr algn="ctr"/>
                      <a:r>
                        <a:rPr lang="en-US" b="1" dirty="0">
                          <a:latin typeface="Open Sans Condensed" pitchFamily="2" charset="0"/>
                          <a:ea typeface="Open Sans Condensed" pitchFamily="2" charset="0"/>
                          <a:cs typeface="Open Sans Condensed" pitchFamily="2" charset="0"/>
                        </a:rPr>
                        <a:t>1</a:t>
                      </a:r>
                    </a:p>
                  </a:txBody>
                  <a:tcPr/>
                </a:tc>
                <a:tc>
                  <a:txBody>
                    <a:bodyPr/>
                    <a:lstStyle/>
                    <a:p>
                      <a:pPr algn="ctr"/>
                      <a:r>
                        <a:rPr lang="en-US" b="1" dirty="0">
                          <a:latin typeface="Open Sans Condensed" pitchFamily="2" charset="0"/>
                          <a:ea typeface="Open Sans Condensed" pitchFamily="2" charset="0"/>
                          <a:cs typeface="Open Sans Condensed" pitchFamily="2" charset="0"/>
                        </a:rPr>
                        <a:t>1</a:t>
                      </a:r>
                    </a:p>
                  </a:txBody>
                  <a:tcPr/>
                </a:tc>
                <a:tc>
                  <a:txBody>
                    <a:bodyPr/>
                    <a:lstStyle/>
                    <a:p>
                      <a:pPr algn="ctr"/>
                      <a:r>
                        <a:rPr lang="en-US" b="1" dirty="0">
                          <a:latin typeface="Open Sans Condensed" pitchFamily="2" charset="0"/>
                          <a:ea typeface="Open Sans Condensed" pitchFamily="2" charset="0"/>
                          <a:cs typeface="Open Sans Condensed" pitchFamily="2" charset="0"/>
                        </a:rPr>
                        <a:t>0</a:t>
                      </a:r>
                    </a:p>
                  </a:txBody>
                  <a:tcPr/>
                </a:tc>
                <a:tc>
                  <a:txBody>
                    <a:bodyPr/>
                    <a:lstStyle/>
                    <a:p>
                      <a:pPr algn="ctr"/>
                      <a:endParaRPr lang="en-US" b="1" dirty="0">
                        <a:latin typeface="Open Sans Condensed" pitchFamily="2" charset="0"/>
                        <a:ea typeface="Open Sans Condensed" pitchFamily="2" charset="0"/>
                        <a:cs typeface="Open Sans Condensed" pitchFamily="2" charset="0"/>
                      </a:endParaRPr>
                    </a:p>
                  </a:txBody>
                  <a:tcPr/>
                </a:tc>
                <a:tc>
                  <a:txBody>
                    <a:bodyPr/>
                    <a:lstStyle/>
                    <a:p>
                      <a:pPr algn="ctr"/>
                      <a:endParaRPr lang="en-US" b="1" dirty="0">
                        <a:latin typeface="Open Sans Condensed" pitchFamily="2" charset="0"/>
                        <a:ea typeface="Open Sans Condensed" pitchFamily="2" charset="0"/>
                        <a:cs typeface="Open Sans Condensed" pitchFamily="2" charset="0"/>
                      </a:endParaRPr>
                    </a:p>
                  </a:txBody>
                  <a:tcPr/>
                </a:tc>
                <a:tc>
                  <a:txBody>
                    <a:bodyPr/>
                    <a:lstStyle/>
                    <a:p>
                      <a:pPr algn="ctr"/>
                      <a:endParaRPr lang="en-US" b="1" dirty="0">
                        <a:latin typeface="Open Sans Condensed" pitchFamily="2" charset="0"/>
                        <a:ea typeface="Open Sans Condensed" pitchFamily="2" charset="0"/>
                        <a:cs typeface="Open Sans Condensed" pitchFamily="2" charset="0"/>
                      </a:endParaRPr>
                    </a:p>
                  </a:txBody>
                  <a:tcPr/>
                </a:tc>
                <a:extLst>
                  <a:ext uri="{0D108BD9-81ED-4DB2-BD59-A6C34878D82A}">
                    <a16:rowId xmlns:a16="http://schemas.microsoft.com/office/drawing/2014/main" val="3348306639"/>
                  </a:ext>
                </a:extLst>
              </a:tr>
              <a:tr h="423332">
                <a:tc>
                  <a:txBody>
                    <a:bodyPr/>
                    <a:lstStyle/>
                    <a:p>
                      <a:pPr algn="ctr"/>
                      <a:r>
                        <a:rPr lang="en-US" b="1" dirty="0">
                          <a:latin typeface="Open Sans Condensed" pitchFamily="2" charset="0"/>
                          <a:ea typeface="Open Sans Condensed" pitchFamily="2" charset="0"/>
                          <a:cs typeface="Open Sans Condensed" pitchFamily="2" charset="0"/>
                        </a:rPr>
                        <a:t>1</a:t>
                      </a:r>
                    </a:p>
                  </a:txBody>
                  <a:tcPr/>
                </a:tc>
                <a:tc>
                  <a:txBody>
                    <a:bodyPr/>
                    <a:lstStyle/>
                    <a:p>
                      <a:pPr algn="ctr"/>
                      <a:r>
                        <a:rPr lang="en-US" b="1" dirty="0">
                          <a:latin typeface="Open Sans Condensed" pitchFamily="2" charset="0"/>
                          <a:ea typeface="Open Sans Condensed" pitchFamily="2" charset="0"/>
                          <a:cs typeface="Open Sans Condensed" pitchFamily="2" charset="0"/>
                        </a:rPr>
                        <a:t>1</a:t>
                      </a:r>
                    </a:p>
                  </a:txBody>
                  <a:tcPr/>
                </a:tc>
                <a:tc>
                  <a:txBody>
                    <a:bodyPr/>
                    <a:lstStyle/>
                    <a:p>
                      <a:pPr algn="ctr"/>
                      <a:r>
                        <a:rPr lang="en-US" b="1" dirty="0">
                          <a:latin typeface="Open Sans Condensed" pitchFamily="2" charset="0"/>
                          <a:ea typeface="Open Sans Condensed" pitchFamily="2" charset="0"/>
                          <a:cs typeface="Open Sans Condensed" pitchFamily="2" charset="0"/>
                        </a:rPr>
                        <a:t>1</a:t>
                      </a:r>
                    </a:p>
                  </a:txBody>
                  <a:tcPr/>
                </a:tc>
                <a:tc>
                  <a:txBody>
                    <a:bodyPr/>
                    <a:lstStyle/>
                    <a:p>
                      <a:pPr algn="ctr"/>
                      <a:endParaRPr lang="en-US" b="1" dirty="0">
                        <a:latin typeface="Open Sans Condensed" pitchFamily="2" charset="0"/>
                        <a:ea typeface="Open Sans Condensed" pitchFamily="2" charset="0"/>
                        <a:cs typeface="Open Sans Condensed" pitchFamily="2" charset="0"/>
                      </a:endParaRPr>
                    </a:p>
                  </a:txBody>
                  <a:tcPr/>
                </a:tc>
                <a:tc>
                  <a:txBody>
                    <a:bodyPr/>
                    <a:lstStyle/>
                    <a:p>
                      <a:pPr algn="ctr"/>
                      <a:endParaRPr lang="en-US" b="1" dirty="0">
                        <a:latin typeface="Open Sans Condensed" pitchFamily="2" charset="0"/>
                        <a:ea typeface="Open Sans Condensed" pitchFamily="2" charset="0"/>
                        <a:cs typeface="Open Sans Condensed" pitchFamily="2" charset="0"/>
                      </a:endParaRPr>
                    </a:p>
                  </a:txBody>
                  <a:tcPr/>
                </a:tc>
                <a:tc>
                  <a:txBody>
                    <a:bodyPr/>
                    <a:lstStyle/>
                    <a:p>
                      <a:pPr algn="ctr"/>
                      <a:endParaRPr lang="en-US" b="1" dirty="0">
                        <a:latin typeface="Open Sans Condensed" pitchFamily="2" charset="0"/>
                        <a:ea typeface="Open Sans Condensed" pitchFamily="2" charset="0"/>
                        <a:cs typeface="Open Sans Condensed" pitchFamily="2" charset="0"/>
                      </a:endParaRPr>
                    </a:p>
                  </a:txBody>
                  <a:tcPr/>
                </a:tc>
                <a:extLst>
                  <a:ext uri="{0D108BD9-81ED-4DB2-BD59-A6C34878D82A}">
                    <a16:rowId xmlns:a16="http://schemas.microsoft.com/office/drawing/2014/main" val="2715205522"/>
                  </a:ext>
                </a:extLst>
              </a:tr>
            </a:tbl>
          </a:graphicData>
        </a:graphic>
      </p:graphicFrame>
    </p:spTree>
    <p:extLst>
      <p:ext uri="{BB962C8B-B14F-4D97-AF65-F5344CB8AC3E}">
        <p14:creationId xmlns:p14="http://schemas.microsoft.com/office/powerpoint/2010/main" val="2966006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9"/>
          <p:cNvSpPr txBox="1"/>
          <p:nvPr/>
        </p:nvSpPr>
        <p:spPr>
          <a:xfrm>
            <a:off x="6781800" y="5900737"/>
            <a:ext cx="2362200" cy="4572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1800">
              <a:solidFill>
                <a:schemeClr val="dk1"/>
              </a:solidFill>
            </a:endParaRPr>
          </a:p>
        </p:txBody>
      </p:sp>
      <p:sp>
        <p:nvSpPr>
          <p:cNvPr id="240" name="Google Shape;240;p9"/>
          <p:cNvSpPr txBox="1"/>
          <p:nvPr/>
        </p:nvSpPr>
        <p:spPr>
          <a:xfrm>
            <a:off x="6886575" y="3352800"/>
            <a:ext cx="2209800" cy="5334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1800">
              <a:solidFill>
                <a:schemeClr val="dk1"/>
              </a:solidFill>
            </a:endParaRPr>
          </a:p>
        </p:txBody>
      </p:sp>
      <p:sp>
        <p:nvSpPr>
          <p:cNvPr id="241" name="Google Shape;241;p9"/>
          <p:cNvSpPr txBox="1">
            <a:spLocks noGrp="1"/>
          </p:cNvSpPr>
          <p:nvPr>
            <p:ph type="body" idx="1"/>
          </p:nvPr>
        </p:nvSpPr>
        <p:spPr>
          <a:xfrm>
            <a:off x="1981200" y="762000"/>
            <a:ext cx="4495800" cy="5791200"/>
          </a:xfrm>
          <a:prstGeom prst="rect">
            <a:avLst/>
          </a:prstGeom>
          <a:noFill/>
          <a:ln>
            <a:noFill/>
          </a:ln>
        </p:spPr>
        <p:txBody>
          <a:bodyPr spcFirstLastPara="1" wrap="square" lIns="91425" tIns="45700" rIns="91425" bIns="45700" anchor="t" anchorCtr="0">
            <a:noAutofit/>
          </a:bodyPr>
          <a:lstStyle/>
          <a:p>
            <a:pPr marL="609600" indent="-609600">
              <a:spcBef>
                <a:spcPts val="0"/>
              </a:spcBef>
              <a:buSzPts val="1800"/>
              <a:buNone/>
            </a:pPr>
            <a:r>
              <a:rPr lang="en-US" sz="2400"/>
              <a:t>Aturan – aturan Aljabar Boole :</a:t>
            </a:r>
            <a:endParaRPr/>
          </a:p>
          <a:p>
            <a:pPr marL="609600" indent="-609600">
              <a:spcBef>
                <a:spcPts val="480"/>
              </a:spcBef>
              <a:buSzPts val="1800"/>
              <a:buFont typeface="Noto Sans Symbols"/>
              <a:buAutoNum type="arabicPeriod"/>
            </a:pPr>
            <a:r>
              <a:rPr lang="en-US" sz="2400"/>
              <a:t>A . 0 = 0		</a:t>
            </a:r>
            <a:endParaRPr/>
          </a:p>
          <a:p>
            <a:pPr marL="609600" indent="-609600">
              <a:spcBef>
                <a:spcPts val="480"/>
              </a:spcBef>
              <a:buSzPts val="1800"/>
              <a:buFont typeface="Noto Sans Symbols"/>
              <a:buAutoNum type="arabicPeriod"/>
            </a:pPr>
            <a:r>
              <a:rPr lang="en-US" sz="2400"/>
              <a:t>A . 1 = A		</a:t>
            </a:r>
            <a:endParaRPr/>
          </a:p>
          <a:p>
            <a:pPr marL="609600" indent="-609600">
              <a:spcBef>
                <a:spcPts val="480"/>
              </a:spcBef>
              <a:buSzPts val="1800"/>
              <a:buFont typeface="Noto Sans Symbols"/>
              <a:buAutoNum type="arabicPeriod"/>
            </a:pPr>
            <a:r>
              <a:rPr lang="en-US" sz="2400"/>
              <a:t>A . A = A		</a:t>
            </a:r>
            <a:endParaRPr/>
          </a:p>
          <a:p>
            <a:pPr marL="609600" indent="-609600">
              <a:spcBef>
                <a:spcPts val="480"/>
              </a:spcBef>
              <a:buSzPts val="1800"/>
              <a:buFont typeface="Noto Sans Symbols"/>
              <a:buAutoNum type="arabicPeriod"/>
            </a:pPr>
            <a:r>
              <a:rPr lang="en-US" sz="2400"/>
              <a:t>A . A = 0		</a:t>
            </a:r>
            <a:endParaRPr/>
          </a:p>
          <a:p>
            <a:pPr marL="609600" indent="-609600">
              <a:spcBef>
                <a:spcPts val="480"/>
              </a:spcBef>
              <a:buSzPts val="1800"/>
              <a:buFont typeface="Noto Sans Symbols"/>
              <a:buAutoNum type="arabicPeriod"/>
            </a:pPr>
            <a:r>
              <a:rPr lang="en-US" sz="2400"/>
              <a:t>A + 0 = A</a:t>
            </a:r>
            <a:endParaRPr/>
          </a:p>
          <a:p>
            <a:pPr marL="609600" indent="-609600">
              <a:spcBef>
                <a:spcPts val="480"/>
              </a:spcBef>
              <a:buSzPts val="1800"/>
              <a:buFont typeface="Noto Sans Symbols"/>
              <a:buAutoNum type="arabicPeriod"/>
            </a:pPr>
            <a:r>
              <a:rPr lang="en-US" sz="2400"/>
              <a:t>A + 1 = 1</a:t>
            </a:r>
            <a:endParaRPr/>
          </a:p>
          <a:p>
            <a:pPr marL="609600" indent="-609600">
              <a:spcBef>
                <a:spcPts val="480"/>
              </a:spcBef>
              <a:buSzPts val="1800"/>
              <a:buFont typeface="Noto Sans Symbols"/>
              <a:buAutoNum type="arabicPeriod"/>
            </a:pPr>
            <a:r>
              <a:rPr lang="en-US" sz="2400"/>
              <a:t>A + A = A</a:t>
            </a:r>
            <a:endParaRPr/>
          </a:p>
          <a:p>
            <a:pPr marL="609600" indent="-609600">
              <a:spcBef>
                <a:spcPts val="480"/>
              </a:spcBef>
              <a:buSzPts val="1800"/>
              <a:buFont typeface="Noto Sans Symbols"/>
              <a:buAutoNum type="arabicPeriod"/>
            </a:pPr>
            <a:r>
              <a:rPr lang="en-US" sz="2400"/>
              <a:t>A + A = 1</a:t>
            </a:r>
            <a:endParaRPr/>
          </a:p>
          <a:p>
            <a:pPr marL="609600" indent="-609600">
              <a:spcBef>
                <a:spcPts val="480"/>
              </a:spcBef>
              <a:buSzPts val="1800"/>
              <a:buFont typeface="Noto Sans Symbols"/>
              <a:buAutoNum type="arabicPeriod"/>
            </a:pPr>
            <a:r>
              <a:rPr lang="en-US" sz="2400"/>
              <a:t>A = A</a:t>
            </a:r>
            <a:endParaRPr/>
          </a:p>
          <a:p>
            <a:pPr marL="609600" indent="-609600">
              <a:spcBef>
                <a:spcPts val="480"/>
              </a:spcBef>
              <a:buSzPts val="1800"/>
              <a:buFont typeface="Noto Sans Symbols"/>
              <a:buAutoNum type="arabicPeriod"/>
            </a:pPr>
            <a:r>
              <a:rPr lang="en-US" sz="2400"/>
              <a:t>A + A B = A + B</a:t>
            </a:r>
            <a:endParaRPr/>
          </a:p>
          <a:p>
            <a:pPr marL="609600" indent="-609600">
              <a:spcBef>
                <a:spcPts val="480"/>
              </a:spcBef>
              <a:buSzPts val="1800"/>
              <a:buFont typeface="Noto Sans Symbols"/>
              <a:buAutoNum type="arabicPeriod"/>
            </a:pPr>
            <a:r>
              <a:rPr lang="en-US" sz="2400"/>
              <a:t>A + A B = A + B</a:t>
            </a:r>
            <a:endParaRPr/>
          </a:p>
        </p:txBody>
      </p:sp>
      <p:cxnSp>
        <p:nvCxnSpPr>
          <p:cNvPr id="242" name="Google Shape;242;p9"/>
          <p:cNvCxnSpPr/>
          <p:nvPr/>
        </p:nvCxnSpPr>
        <p:spPr>
          <a:xfrm>
            <a:off x="3124200" y="2590800"/>
            <a:ext cx="228600" cy="0"/>
          </a:xfrm>
          <a:prstGeom prst="straightConnector1">
            <a:avLst/>
          </a:prstGeom>
          <a:noFill/>
          <a:ln w="9525" cap="flat" cmpd="sng">
            <a:solidFill>
              <a:schemeClr val="dk1"/>
            </a:solidFill>
            <a:prstDash val="solid"/>
            <a:miter lim="800000"/>
            <a:headEnd type="none" w="med" len="med"/>
            <a:tailEnd type="none" w="med" len="med"/>
          </a:ln>
        </p:spPr>
      </p:cxnSp>
      <p:sp>
        <p:nvSpPr>
          <p:cNvPr id="243" name="Google Shape;243;p9"/>
          <p:cNvSpPr/>
          <p:nvPr/>
        </p:nvSpPr>
        <p:spPr>
          <a:xfrm>
            <a:off x="4038600" y="1524000"/>
            <a:ext cx="304800" cy="1371600"/>
          </a:xfrm>
          <a:prstGeom prst="rightBrace">
            <a:avLst>
              <a:gd name="adj1" fmla="val 8333"/>
              <a:gd name="adj2" fmla="val 50000"/>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1800">
              <a:solidFill>
                <a:schemeClr val="dk1"/>
              </a:solidFill>
            </a:endParaRPr>
          </a:p>
        </p:txBody>
      </p:sp>
      <p:sp>
        <p:nvSpPr>
          <p:cNvPr id="244" name="Google Shape;244;p9"/>
          <p:cNvSpPr txBox="1"/>
          <p:nvPr/>
        </p:nvSpPr>
        <p:spPr>
          <a:xfrm>
            <a:off x="4343400" y="1981200"/>
            <a:ext cx="914400" cy="457200"/>
          </a:xfrm>
          <a:prstGeom prst="rect">
            <a:avLst/>
          </a:prstGeom>
          <a:noFill/>
          <a:ln>
            <a:noFill/>
          </a:ln>
        </p:spPr>
        <p:txBody>
          <a:bodyPr spcFirstLastPara="1" wrap="square" lIns="91425" tIns="45700" rIns="91425" bIns="45700" anchor="t" anchorCtr="0">
            <a:spAutoFit/>
          </a:bodyPr>
          <a:lstStyle/>
          <a:p>
            <a:pPr>
              <a:buClr>
                <a:schemeClr val="dk1"/>
              </a:buClr>
              <a:buSzPts val="2400"/>
            </a:pPr>
            <a:r>
              <a:rPr lang="en-US" sz="2400">
                <a:solidFill>
                  <a:schemeClr val="dk1"/>
                </a:solidFill>
              </a:rPr>
              <a:t>AND</a:t>
            </a:r>
            <a:endParaRPr/>
          </a:p>
        </p:txBody>
      </p:sp>
      <p:cxnSp>
        <p:nvCxnSpPr>
          <p:cNvPr id="245" name="Google Shape;245;p9"/>
          <p:cNvCxnSpPr/>
          <p:nvPr/>
        </p:nvCxnSpPr>
        <p:spPr>
          <a:xfrm>
            <a:off x="3200400" y="4343400"/>
            <a:ext cx="228600" cy="0"/>
          </a:xfrm>
          <a:prstGeom prst="straightConnector1">
            <a:avLst/>
          </a:prstGeom>
          <a:noFill/>
          <a:ln w="9525" cap="flat" cmpd="sng">
            <a:solidFill>
              <a:schemeClr val="dk1"/>
            </a:solidFill>
            <a:prstDash val="solid"/>
            <a:miter lim="800000"/>
            <a:headEnd type="none" w="med" len="med"/>
            <a:tailEnd type="none" w="med" len="med"/>
          </a:ln>
        </p:spPr>
      </p:cxnSp>
      <p:sp>
        <p:nvSpPr>
          <p:cNvPr id="246" name="Google Shape;246;p9"/>
          <p:cNvSpPr/>
          <p:nvPr/>
        </p:nvSpPr>
        <p:spPr>
          <a:xfrm>
            <a:off x="4114800" y="3352800"/>
            <a:ext cx="304800" cy="1371600"/>
          </a:xfrm>
          <a:prstGeom prst="rightBrace">
            <a:avLst>
              <a:gd name="adj1" fmla="val 8333"/>
              <a:gd name="adj2" fmla="val 50000"/>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1800">
              <a:solidFill>
                <a:schemeClr val="dk1"/>
              </a:solidFill>
            </a:endParaRPr>
          </a:p>
        </p:txBody>
      </p:sp>
      <p:sp>
        <p:nvSpPr>
          <p:cNvPr id="247" name="Google Shape;247;p9"/>
          <p:cNvSpPr txBox="1"/>
          <p:nvPr/>
        </p:nvSpPr>
        <p:spPr>
          <a:xfrm>
            <a:off x="4495800" y="3810000"/>
            <a:ext cx="914400" cy="457200"/>
          </a:xfrm>
          <a:prstGeom prst="rect">
            <a:avLst/>
          </a:prstGeom>
          <a:noFill/>
          <a:ln>
            <a:noFill/>
          </a:ln>
        </p:spPr>
        <p:txBody>
          <a:bodyPr spcFirstLastPara="1" wrap="square" lIns="91425" tIns="45700" rIns="91425" bIns="45700" anchor="t" anchorCtr="0">
            <a:spAutoFit/>
          </a:bodyPr>
          <a:lstStyle/>
          <a:p>
            <a:pPr>
              <a:buClr>
                <a:schemeClr val="dk1"/>
              </a:buClr>
              <a:buSzPts val="2400"/>
            </a:pPr>
            <a:r>
              <a:rPr lang="en-US" sz="2400">
                <a:solidFill>
                  <a:schemeClr val="dk1"/>
                </a:solidFill>
              </a:rPr>
              <a:t>OR</a:t>
            </a:r>
            <a:endParaRPr/>
          </a:p>
        </p:txBody>
      </p:sp>
      <p:cxnSp>
        <p:nvCxnSpPr>
          <p:cNvPr id="248" name="Google Shape;248;p9"/>
          <p:cNvCxnSpPr/>
          <p:nvPr/>
        </p:nvCxnSpPr>
        <p:spPr>
          <a:xfrm>
            <a:off x="2667000" y="4800600"/>
            <a:ext cx="228600" cy="0"/>
          </a:xfrm>
          <a:prstGeom prst="straightConnector1">
            <a:avLst/>
          </a:prstGeom>
          <a:noFill/>
          <a:ln w="9525" cap="flat" cmpd="sng">
            <a:solidFill>
              <a:schemeClr val="dk1"/>
            </a:solidFill>
            <a:prstDash val="solid"/>
            <a:miter lim="800000"/>
            <a:headEnd type="none" w="med" len="med"/>
            <a:tailEnd type="none" w="med" len="med"/>
          </a:ln>
        </p:spPr>
      </p:cxnSp>
      <p:cxnSp>
        <p:nvCxnSpPr>
          <p:cNvPr id="249" name="Google Shape;249;p9"/>
          <p:cNvCxnSpPr/>
          <p:nvPr/>
        </p:nvCxnSpPr>
        <p:spPr>
          <a:xfrm>
            <a:off x="2667000" y="4724400"/>
            <a:ext cx="228600" cy="0"/>
          </a:xfrm>
          <a:prstGeom prst="straightConnector1">
            <a:avLst/>
          </a:prstGeom>
          <a:noFill/>
          <a:ln w="9525" cap="flat" cmpd="sng">
            <a:solidFill>
              <a:schemeClr val="dk1"/>
            </a:solidFill>
            <a:prstDash val="solid"/>
            <a:miter lim="800000"/>
            <a:headEnd type="none" w="med" len="med"/>
            <a:tailEnd type="none" w="med" len="med"/>
          </a:ln>
        </p:spPr>
      </p:cxnSp>
      <p:cxnSp>
        <p:nvCxnSpPr>
          <p:cNvPr id="250" name="Google Shape;250;p9"/>
          <p:cNvCxnSpPr/>
          <p:nvPr/>
        </p:nvCxnSpPr>
        <p:spPr>
          <a:xfrm>
            <a:off x="3200400" y="5238750"/>
            <a:ext cx="228600" cy="0"/>
          </a:xfrm>
          <a:prstGeom prst="straightConnector1">
            <a:avLst/>
          </a:prstGeom>
          <a:noFill/>
          <a:ln w="9525" cap="flat" cmpd="sng">
            <a:solidFill>
              <a:schemeClr val="dk1"/>
            </a:solidFill>
            <a:prstDash val="solid"/>
            <a:miter lim="800000"/>
            <a:headEnd type="none" w="med" len="med"/>
            <a:tailEnd type="none" w="med" len="med"/>
          </a:ln>
        </p:spPr>
      </p:cxnSp>
      <p:cxnSp>
        <p:nvCxnSpPr>
          <p:cNvPr id="251" name="Google Shape;251;p9"/>
          <p:cNvCxnSpPr/>
          <p:nvPr/>
        </p:nvCxnSpPr>
        <p:spPr>
          <a:xfrm>
            <a:off x="2667000" y="5667375"/>
            <a:ext cx="228600" cy="0"/>
          </a:xfrm>
          <a:prstGeom prst="straightConnector1">
            <a:avLst/>
          </a:prstGeom>
          <a:noFill/>
          <a:ln w="9525" cap="flat" cmpd="sng">
            <a:solidFill>
              <a:schemeClr val="dk1"/>
            </a:solidFill>
            <a:prstDash val="solid"/>
            <a:miter lim="800000"/>
            <a:headEnd type="none" w="med" len="med"/>
            <a:tailEnd type="none" w="med" len="med"/>
          </a:ln>
        </p:spPr>
      </p:cxnSp>
      <p:cxnSp>
        <p:nvCxnSpPr>
          <p:cNvPr id="252" name="Google Shape;252;p9"/>
          <p:cNvCxnSpPr/>
          <p:nvPr/>
        </p:nvCxnSpPr>
        <p:spPr>
          <a:xfrm>
            <a:off x="4038600" y="5667375"/>
            <a:ext cx="228600" cy="0"/>
          </a:xfrm>
          <a:prstGeom prst="straightConnector1">
            <a:avLst/>
          </a:prstGeom>
          <a:noFill/>
          <a:ln w="9525" cap="flat" cmpd="sng">
            <a:solidFill>
              <a:schemeClr val="dk1"/>
            </a:solidFill>
            <a:prstDash val="solid"/>
            <a:miter lim="800000"/>
            <a:headEnd type="none" w="med" len="med"/>
            <a:tailEnd type="none" w="med" len="med"/>
          </a:ln>
        </p:spPr>
      </p:cxnSp>
      <p:sp>
        <p:nvSpPr>
          <p:cNvPr id="253" name="Google Shape;253;p9"/>
          <p:cNvSpPr txBox="1"/>
          <p:nvPr/>
        </p:nvSpPr>
        <p:spPr>
          <a:xfrm>
            <a:off x="6400800" y="762000"/>
            <a:ext cx="4114800" cy="5791200"/>
          </a:xfrm>
          <a:prstGeom prst="rect">
            <a:avLst/>
          </a:prstGeom>
          <a:noFill/>
          <a:ln>
            <a:noFill/>
          </a:ln>
        </p:spPr>
        <p:txBody>
          <a:bodyPr spcFirstLastPara="1" wrap="square" lIns="91425" tIns="45700" rIns="91425" bIns="45700" anchor="t" anchorCtr="0">
            <a:noAutofit/>
          </a:bodyPr>
          <a:lstStyle/>
          <a:p>
            <a:pPr marL="609600" indent="-609600">
              <a:buClr>
                <a:schemeClr val="dk1"/>
              </a:buClr>
              <a:buSzPts val="2400"/>
            </a:pPr>
            <a:endParaRPr sz="2400">
              <a:solidFill>
                <a:schemeClr val="dk1"/>
              </a:solidFill>
            </a:endParaRPr>
          </a:p>
          <a:p>
            <a:pPr marL="609600" indent="-609600">
              <a:spcBef>
                <a:spcPts val="480"/>
              </a:spcBef>
              <a:buClr>
                <a:schemeClr val="dk1"/>
              </a:buClr>
              <a:buSzPts val="2400"/>
            </a:pPr>
            <a:r>
              <a:rPr lang="en-US" sz="2400" u="sng">
                <a:solidFill>
                  <a:schemeClr val="dk1"/>
                </a:solidFill>
              </a:rPr>
              <a:t>Ket.</a:t>
            </a:r>
            <a:endParaRPr/>
          </a:p>
          <a:p>
            <a:pPr marL="609600" indent="-609600">
              <a:spcBef>
                <a:spcPts val="480"/>
              </a:spcBef>
              <a:buClr>
                <a:schemeClr val="dk1"/>
              </a:buClr>
              <a:buSzPts val="2400"/>
            </a:pPr>
            <a:r>
              <a:rPr lang="en-US" sz="2400">
                <a:solidFill>
                  <a:schemeClr val="dk1"/>
                </a:solidFill>
              </a:rPr>
              <a:t>Penjabaran aturan 10 :</a:t>
            </a:r>
            <a:endParaRPr/>
          </a:p>
          <a:p>
            <a:pPr marL="609600" indent="-609600">
              <a:spcBef>
                <a:spcPts val="480"/>
              </a:spcBef>
              <a:buClr>
                <a:schemeClr val="dk1"/>
              </a:buClr>
              <a:buSzPts val="2400"/>
            </a:pPr>
            <a:r>
              <a:rPr lang="en-US" sz="2400">
                <a:solidFill>
                  <a:schemeClr val="dk1"/>
                </a:solidFill>
              </a:rPr>
              <a:t>     A + A B = A (1+B) + A B</a:t>
            </a:r>
            <a:endParaRPr/>
          </a:p>
          <a:p>
            <a:pPr marL="609600" indent="-609600">
              <a:spcBef>
                <a:spcPts val="480"/>
              </a:spcBef>
              <a:buClr>
                <a:schemeClr val="dk1"/>
              </a:buClr>
              <a:buSzPts val="2400"/>
            </a:pPr>
            <a:r>
              <a:rPr lang="en-US" sz="2400">
                <a:solidFill>
                  <a:schemeClr val="dk1"/>
                </a:solidFill>
              </a:rPr>
              <a:t>	 	       = A + AB + A B</a:t>
            </a:r>
            <a:endParaRPr/>
          </a:p>
          <a:p>
            <a:pPr marL="609600" indent="-609600">
              <a:spcBef>
                <a:spcPts val="480"/>
              </a:spcBef>
              <a:buClr>
                <a:schemeClr val="dk1"/>
              </a:buClr>
              <a:buSzPts val="2400"/>
            </a:pPr>
            <a:r>
              <a:rPr lang="en-US" sz="2400">
                <a:solidFill>
                  <a:schemeClr val="dk1"/>
                </a:solidFill>
              </a:rPr>
              <a:t>		       = A + B (A + A)</a:t>
            </a:r>
            <a:endParaRPr/>
          </a:p>
          <a:p>
            <a:pPr marL="609600" indent="-609600">
              <a:spcBef>
                <a:spcPts val="480"/>
              </a:spcBef>
              <a:buClr>
                <a:schemeClr val="dk1"/>
              </a:buClr>
              <a:buSzPts val="2400"/>
            </a:pPr>
            <a:r>
              <a:rPr lang="en-US" sz="2400">
                <a:solidFill>
                  <a:schemeClr val="dk1"/>
                </a:solidFill>
              </a:rPr>
              <a:t>     A + A B = A + B     </a:t>
            </a:r>
            <a:r>
              <a:rPr lang="en-US" sz="1800">
                <a:solidFill>
                  <a:schemeClr val="dk1"/>
                </a:solidFill>
              </a:rPr>
              <a:t>1</a:t>
            </a:r>
            <a:endParaRPr/>
          </a:p>
          <a:p>
            <a:pPr marL="609600" indent="-609600">
              <a:spcBef>
                <a:spcPts val="360"/>
              </a:spcBef>
              <a:buClr>
                <a:schemeClr val="dk1"/>
              </a:buClr>
              <a:buSzPts val="1800"/>
            </a:pPr>
            <a:endParaRPr sz="1800">
              <a:solidFill>
                <a:schemeClr val="dk1"/>
              </a:solidFill>
            </a:endParaRPr>
          </a:p>
          <a:p>
            <a:pPr marL="609600" indent="-609600">
              <a:spcBef>
                <a:spcPts val="480"/>
              </a:spcBef>
              <a:buClr>
                <a:schemeClr val="dk1"/>
              </a:buClr>
              <a:buSzPts val="2400"/>
            </a:pPr>
            <a:r>
              <a:rPr lang="en-US" sz="2400">
                <a:solidFill>
                  <a:schemeClr val="dk1"/>
                </a:solidFill>
              </a:rPr>
              <a:t>Penjabaran aturan 11 :</a:t>
            </a:r>
            <a:endParaRPr/>
          </a:p>
          <a:p>
            <a:pPr marL="609600" indent="-609600">
              <a:spcBef>
                <a:spcPts val="480"/>
              </a:spcBef>
              <a:buClr>
                <a:schemeClr val="dk1"/>
              </a:buClr>
              <a:buSzPts val="2400"/>
            </a:pPr>
            <a:r>
              <a:rPr lang="en-US" sz="2400">
                <a:solidFill>
                  <a:schemeClr val="dk1"/>
                </a:solidFill>
              </a:rPr>
              <a:t>     A + A B = A (1+B) + A B</a:t>
            </a:r>
            <a:endParaRPr/>
          </a:p>
          <a:p>
            <a:pPr marL="609600" indent="-609600">
              <a:spcBef>
                <a:spcPts val="480"/>
              </a:spcBef>
              <a:buClr>
                <a:schemeClr val="dk1"/>
              </a:buClr>
              <a:buSzPts val="2400"/>
            </a:pPr>
            <a:r>
              <a:rPr lang="en-US" sz="2400">
                <a:solidFill>
                  <a:schemeClr val="dk1"/>
                </a:solidFill>
              </a:rPr>
              <a:t>		       = A + A B + A B</a:t>
            </a:r>
            <a:endParaRPr/>
          </a:p>
          <a:p>
            <a:pPr marL="609600" indent="-609600">
              <a:spcBef>
                <a:spcPts val="480"/>
              </a:spcBef>
              <a:buClr>
                <a:schemeClr val="dk1"/>
              </a:buClr>
              <a:buSzPts val="2400"/>
            </a:pPr>
            <a:r>
              <a:rPr lang="en-US" sz="2400">
                <a:solidFill>
                  <a:schemeClr val="dk1"/>
                </a:solidFill>
              </a:rPr>
              <a:t>		       = A + B (A + A)</a:t>
            </a:r>
            <a:endParaRPr/>
          </a:p>
          <a:p>
            <a:pPr marL="609600" indent="-609600">
              <a:spcBef>
                <a:spcPts val="480"/>
              </a:spcBef>
              <a:buClr>
                <a:schemeClr val="dk1"/>
              </a:buClr>
              <a:buSzPts val="2400"/>
            </a:pPr>
            <a:r>
              <a:rPr lang="en-US" sz="2400">
                <a:solidFill>
                  <a:schemeClr val="dk1"/>
                </a:solidFill>
              </a:rPr>
              <a:t>     A + A B = A + B      </a:t>
            </a:r>
            <a:r>
              <a:rPr lang="en-US" sz="1800">
                <a:solidFill>
                  <a:schemeClr val="dk1"/>
                </a:solidFill>
              </a:rPr>
              <a:t>1</a:t>
            </a:r>
            <a:endParaRPr/>
          </a:p>
          <a:p>
            <a:endParaRPr sz="1800">
              <a:solidFill>
                <a:schemeClr val="dk1"/>
              </a:solidFill>
            </a:endParaRPr>
          </a:p>
        </p:txBody>
      </p:sp>
      <p:cxnSp>
        <p:nvCxnSpPr>
          <p:cNvPr id="254" name="Google Shape;254;p9"/>
          <p:cNvCxnSpPr/>
          <p:nvPr/>
        </p:nvCxnSpPr>
        <p:spPr>
          <a:xfrm>
            <a:off x="7424737" y="2133600"/>
            <a:ext cx="228600" cy="0"/>
          </a:xfrm>
          <a:prstGeom prst="straightConnector1">
            <a:avLst/>
          </a:prstGeom>
          <a:noFill/>
          <a:ln w="9525" cap="flat" cmpd="sng">
            <a:solidFill>
              <a:schemeClr val="dk1"/>
            </a:solidFill>
            <a:prstDash val="solid"/>
            <a:miter lim="800000"/>
            <a:headEnd type="none" w="med" len="med"/>
            <a:tailEnd type="none" w="med" len="med"/>
          </a:ln>
        </p:spPr>
      </p:cxnSp>
      <p:cxnSp>
        <p:nvCxnSpPr>
          <p:cNvPr id="255" name="Google Shape;255;p9"/>
          <p:cNvCxnSpPr/>
          <p:nvPr/>
        </p:nvCxnSpPr>
        <p:spPr>
          <a:xfrm>
            <a:off x="9648825" y="2133600"/>
            <a:ext cx="228600" cy="0"/>
          </a:xfrm>
          <a:prstGeom prst="straightConnector1">
            <a:avLst/>
          </a:prstGeom>
          <a:noFill/>
          <a:ln w="9525" cap="flat" cmpd="sng">
            <a:solidFill>
              <a:schemeClr val="dk1"/>
            </a:solidFill>
            <a:prstDash val="solid"/>
            <a:miter lim="800000"/>
            <a:headEnd type="none" w="med" len="med"/>
            <a:tailEnd type="none" w="med" len="med"/>
          </a:ln>
        </p:spPr>
      </p:cxnSp>
      <p:cxnSp>
        <p:nvCxnSpPr>
          <p:cNvPr id="256" name="Google Shape;256;p9"/>
          <p:cNvCxnSpPr/>
          <p:nvPr/>
        </p:nvCxnSpPr>
        <p:spPr>
          <a:xfrm>
            <a:off x="9525000" y="2590800"/>
            <a:ext cx="228600" cy="0"/>
          </a:xfrm>
          <a:prstGeom prst="straightConnector1">
            <a:avLst/>
          </a:prstGeom>
          <a:noFill/>
          <a:ln w="9525" cap="flat" cmpd="sng">
            <a:solidFill>
              <a:schemeClr val="dk1"/>
            </a:solidFill>
            <a:prstDash val="solid"/>
            <a:miter lim="800000"/>
            <a:headEnd type="none" w="med" len="med"/>
            <a:tailEnd type="none" w="med" len="med"/>
          </a:ln>
        </p:spPr>
      </p:cxnSp>
      <p:cxnSp>
        <p:nvCxnSpPr>
          <p:cNvPr id="257" name="Google Shape;257;p9"/>
          <p:cNvCxnSpPr/>
          <p:nvPr/>
        </p:nvCxnSpPr>
        <p:spPr>
          <a:xfrm>
            <a:off x="9710737" y="3033712"/>
            <a:ext cx="228600" cy="0"/>
          </a:xfrm>
          <a:prstGeom prst="straightConnector1">
            <a:avLst/>
          </a:prstGeom>
          <a:noFill/>
          <a:ln w="9525" cap="flat" cmpd="sng">
            <a:solidFill>
              <a:schemeClr val="dk1"/>
            </a:solidFill>
            <a:prstDash val="solid"/>
            <a:miter lim="800000"/>
            <a:headEnd type="none" w="med" len="med"/>
            <a:tailEnd type="none" w="med" len="med"/>
          </a:ln>
        </p:spPr>
      </p:cxnSp>
      <p:sp>
        <p:nvSpPr>
          <p:cNvPr id="258" name="Google Shape;258;p9"/>
          <p:cNvSpPr/>
          <p:nvPr/>
        </p:nvSpPr>
        <p:spPr>
          <a:xfrm rot="5400000">
            <a:off x="9486900" y="3086100"/>
            <a:ext cx="152400" cy="685800"/>
          </a:xfrm>
          <a:prstGeom prst="rightBrace">
            <a:avLst>
              <a:gd name="adj1" fmla="val 8333"/>
              <a:gd name="adj2" fmla="val 50000"/>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1800">
              <a:solidFill>
                <a:schemeClr val="dk1"/>
              </a:solidFill>
            </a:endParaRPr>
          </a:p>
        </p:txBody>
      </p:sp>
      <p:cxnSp>
        <p:nvCxnSpPr>
          <p:cNvPr id="259" name="Google Shape;259;p9"/>
          <p:cNvCxnSpPr/>
          <p:nvPr/>
        </p:nvCxnSpPr>
        <p:spPr>
          <a:xfrm>
            <a:off x="7439025" y="3457575"/>
            <a:ext cx="228600" cy="0"/>
          </a:xfrm>
          <a:prstGeom prst="straightConnector1">
            <a:avLst/>
          </a:prstGeom>
          <a:noFill/>
          <a:ln w="9525" cap="flat" cmpd="sng">
            <a:solidFill>
              <a:schemeClr val="dk1"/>
            </a:solidFill>
            <a:prstDash val="solid"/>
            <a:miter lim="800000"/>
            <a:headEnd type="none" w="med" len="med"/>
            <a:tailEnd type="none" w="med" len="med"/>
          </a:ln>
        </p:spPr>
      </p:cxnSp>
      <p:cxnSp>
        <p:nvCxnSpPr>
          <p:cNvPr id="260" name="Google Shape;260;p9"/>
          <p:cNvCxnSpPr/>
          <p:nvPr/>
        </p:nvCxnSpPr>
        <p:spPr>
          <a:xfrm>
            <a:off x="6915150" y="4662487"/>
            <a:ext cx="228600" cy="0"/>
          </a:xfrm>
          <a:prstGeom prst="straightConnector1">
            <a:avLst/>
          </a:prstGeom>
          <a:noFill/>
          <a:ln w="9525" cap="flat" cmpd="sng">
            <a:solidFill>
              <a:schemeClr val="dk1"/>
            </a:solidFill>
            <a:prstDash val="solid"/>
            <a:miter lim="800000"/>
            <a:headEnd type="none" w="med" len="med"/>
            <a:tailEnd type="none" w="med" len="med"/>
          </a:ln>
        </p:spPr>
      </p:cxnSp>
      <p:cxnSp>
        <p:nvCxnSpPr>
          <p:cNvPr id="261" name="Google Shape;261;p9"/>
          <p:cNvCxnSpPr/>
          <p:nvPr/>
        </p:nvCxnSpPr>
        <p:spPr>
          <a:xfrm>
            <a:off x="8277225" y="4676775"/>
            <a:ext cx="228600" cy="0"/>
          </a:xfrm>
          <a:prstGeom prst="straightConnector1">
            <a:avLst/>
          </a:prstGeom>
          <a:noFill/>
          <a:ln w="9525" cap="flat" cmpd="sng">
            <a:solidFill>
              <a:schemeClr val="dk1"/>
            </a:solidFill>
            <a:prstDash val="solid"/>
            <a:miter lim="800000"/>
            <a:headEnd type="none" w="med" len="med"/>
            <a:tailEnd type="none" w="med" len="med"/>
          </a:ln>
        </p:spPr>
      </p:cxnSp>
      <p:cxnSp>
        <p:nvCxnSpPr>
          <p:cNvPr id="262" name="Google Shape;262;p9"/>
          <p:cNvCxnSpPr/>
          <p:nvPr/>
        </p:nvCxnSpPr>
        <p:spPr>
          <a:xfrm>
            <a:off x="8243887" y="5105400"/>
            <a:ext cx="228600" cy="0"/>
          </a:xfrm>
          <a:prstGeom prst="straightConnector1">
            <a:avLst/>
          </a:prstGeom>
          <a:noFill/>
          <a:ln w="9525" cap="flat" cmpd="sng">
            <a:solidFill>
              <a:schemeClr val="dk1"/>
            </a:solidFill>
            <a:prstDash val="solid"/>
            <a:miter lim="800000"/>
            <a:headEnd type="none" w="med" len="med"/>
            <a:tailEnd type="none" w="med" len="med"/>
          </a:ln>
        </p:spPr>
      </p:cxnSp>
      <p:cxnSp>
        <p:nvCxnSpPr>
          <p:cNvPr id="263" name="Google Shape;263;p9"/>
          <p:cNvCxnSpPr/>
          <p:nvPr/>
        </p:nvCxnSpPr>
        <p:spPr>
          <a:xfrm>
            <a:off x="8777287" y="5105400"/>
            <a:ext cx="228600" cy="0"/>
          </a:xfrm>
          <a:prstGeom prst="straightConnector1">
            <a:avLst/>
          </a:prstGeom>
          <a:noFill/>
          <a:ln w="9525" cap="flat" cmpd="sng">
            <a:solidFill>
              <a:schemeClr val="dk1"/>
            </a:solidFill>
            <a:prstDash val="solid"/>
            <a:miter lim="800000"/>
            <a:headEnd type="none" w="med" len="med"/>
            <a:tailEnd type="none" w="med" len="med"/>
          </a:ln>
        </p:spPr>
      </p:cxnSp>
      <p:cxnSp>
        <p:nvCxnSpPr>
          <p:cNvPr id="264" name="Google Shape;264;p9"/>
          <p:cNvCxnSpPr/>
          <p:nvPr/>
        </p:nvCxnSpPr>
        <p:spPr>
          <a:xfrm>
            <a:off x="8243887" y="5548312"/>
            <a:ext cx="228600" cy="0"/>
          </a:xfrm>
          <a:prstGeom prst="straightConnector1">
            <a:avLst/>
          </a:prstGeom>
          <a:noFill/>
          <a:ln w="9525" cap="flat" cmpd="sng">
            <a:solidFill>
              <a:schemeClr val="dk1"/>
            </a:solidFill>
            <a:prstDash val="solid"/>
            <a:miter lim="800000"/>
            <a:headEnd type="none" w="med" len="med"/>
            <a:tailEnd type="none" w="med" len="med"/>
          </a:ln>
        </p:spPr>
      </p:cxnSp>
      <p:cxnSp>
        <p:nvCxnSpPr>
          <p:cNvPr id="265" name="Google Shape;265;p9"/>
          <p:cNvCxnSpPr/>
          <p:nvPr/>
        </p:nvCxnSpPr>
        <p:spPr>
          <a:xfrm>
            <a:off x="9186862" y="5548312"/>
            <a:ext cx="228600" cy="0"/>
          </a:xfrm>
          <a:prstGeom prst="straightConnector1">
            <a:avLst/>
          </a:prstGeom>
          <a:noFill/>
          <a:ln w="9525" cap="flat" cmpd="sng">
            <a:solidFill>
              <a:schemeClr val="dk1"/>
            </a:solidFill>
            <a:prstDash val="solid"/>
            <a:miter lim="800000"/>
            <a:headEnd type="none" w="med" len="med"/>
            <a:tailEnd type="none" w="med" len="med"/>
          </a:ln>
        </p:spPr>
      </p:cxnSp>
      <p:cxnSp>
        <p:nvCxnSpPr>
          <p:cNvPr id="266" name="Google Shape;266;p9"/>
          <p:cNvCxnSpPr/>
          <p:nvPr/>
        </p:nvCxnSpPr>
        <p:spPr>
          <a:xfrm>
            <a:off x="6891337" y="5991225"/>
            <a:ext cx="228600" cy="0"/>
          </a:xfrm>
          <a:prstGeom prst="straightConnector1">
            <a:avLst/>
          </a:prstGeom>
          <a:noFill/>
          <a:ln w="9525" cap="flat" cmpd="sng">
            <a:solidFill>
              <a:schemeClr val="dk1"/>
            </a:solidFill>
            <a:prstDash val="solid"/>
            <a:miter lim="800000"/>
            <a:headEnd type="none" w="med" len="med"/>
            <a:tailEnd type="none" w="med" len="med"/>
          </a:ln>
        </p:spPr>
      </p:cxnSp>
      <p:cxnSp>
        <p:nvCxnSpPr>
          <p:cNvPr id="267" name="Google Shape;267;p9"/>
          <p:cNvCxnSpPr/>
          <p:nvPr/>
        </p:nvCxnSpPr>
        <p:spPr>
          <a:xfrm>
            <a:off x="8262937" y="6000750"/>
            <a:ext cx="228600" cy="0"/>
          </a:xfrm>
          <a:prstGeom prst="straightConnector1">
            <a:avLst/>
          </a:prstGeom>
          <a:noFill/>
          <a:ln w="9525" cap="flat" cmpd="sng">
            <a:solidFill>
              <a:schemeClr val="dk1"/>
            </a:solidFill>
            <a:prstDash val="solid"/>
            <a:miter lim="800000"/>
            <a:headEnd type="none" w="med" len="med"/>
            <a:tailEnd type="none" w="med" len="med"/>
          </a:ln>
        </p:spPr>
      </p:cxnSp>
      <p:sp>
        <p:nvSpPr>
          <p:cNvPr id="268" name="Google Shape;268;p9"/>
          <p:cNvSpPr/>
          <p:nvPr/>
        </p:nvSpPr>
        <p:spPr>
          <a:xfrm rot="5400000">
            <a:off x="9486900" y="5600700"/>
            <a:ext cx="152400" cy="685800"/>
          </a:xfrm>
          <a:prstGeom prst="rightBrace">
            <a:avLst>
              <a:gd name="adj1" fmla="val 8333"/>
              <a:gd name="adj2" fmla="val 50000"/>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18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10"/>
          <p:cNvSpPr txBox="1">
            <a:spLocks noGrp="1"/>
          </p:cNvSpPr>
          <p:nvPr>
            <p:ph type="title"/>
          </p:nvPr>
        </p:nvSpPr>
        <p:spPr>
          <a:xfrm>
            <a:off x="1981200" y="457200"/>
            <a:ext cx="8229600" cy="1295400"/>
          </a:xfrm>
          <a:prstGeom prst="rect">
            <a:avLst/>
          </a:prstGeom>
          <a:noFill/>
          <a:ln>
            <a:noFill/>
          </a:ln>
        </p:spPr>
        <p:txBody>
          <a:bodyPr spcFirstLastPara="1" wrap="square" lIns="91425" tIns="45700" rIns="91425" bIns="45700" anchor="ctr" anchorCtr="0">
            <a:noAutofit/>
          </a:bodyPr>
          <a:lstStyle/>
          <a:p>
            <a:pPr>
              <a:buClr>
                <a:schemeClr val="dk1"/>
              </a:buClr>
              <a:buSzPts val="2400"/>
            </a:pPr>
            <a:r>
              <a:rPr lang="en-US" sz="2400"/>
              <a:t>Teorema De Morgan :</a:t>
            </a:r>
            <a:endParaRPr/>
          </a:p>
        </p:txBody>
      </p:sp>
      <p:sp>
        <p:nvSpPr>
          <p:cNvPr id="275" name="Google Shape;275;p10"/>
          <p:cNvSpPr txBox="1">
            <a:spLocks noGrp="1"/>
          </p:cNvSpPr>
          <p:nvPr>
            <p:ph type="body" idx="1"/>
          </p:nvPr>
        </p:nvSpPr>
        <p:spPr>
          <a:xfrm>
            <a:off x="1981200" y="1447800"/>
            <a:ext cx="8229600" cy="4953000"/>
          </a:xfrm>
          <a:prstGeom prst="rect">
            <a:avLst/>
          </a:prstGeom>
          <a:noFill/>
          <a:ln>
            <a:noFill/>
          </a:ln>
        </p:spPr>
        <p:txBody>
          <a:bodyPr spcFirstLastPara="1" wrap="square" lIns="91425" tIns="45700" rIns="91425" bIns="45700" anchor="t" anchorCtr="0">
            <a:noAutofit/>
          </a:bodyPr>
          <a:lstStyle/>
          <a:p>
            <a:pPr marL="533400" indent="-533400">
              <a:lnSpc>
                <a:spcPct val="90000"/>
              </a:lnSpc>
              <a:spcBef>
                <a:spcPts val="0"/>
              </a:spcBef>
              <a:buSzPts val="1500"/>
              <a:buNone/>
            </a:pPr>
            <a:endParaRPr sz="2000"/>
          </a:p>
          <a:p>
            <a:pPr marL="533400" indent="-533400">
              <a:lnSpc>
                <a:spcPct val="90000"/>
              </a:lnSpc>
              <a:spcBef>
                <a:spcPts val="480"/>
              </a:spcBef>
              <a:buSzPts val="1800"/>
              <a:buNone/>
            </a:pPr>
            <a:r>
              <a:rPr lang="en-US" sz="2400"/>
              <a:t>1. </a:t>
            </a:r>
            <a:endParaRPr/>
          </a:p>
          <a:p>
            <a:pPr marL="533400" indent="-533400">
              <a:lnSpc>
                <a:spcPct val="90000"/>
              </a:lnSpc>
              <a:spcBef>
                <a:spcPts val="480"/>
              </a:spcBef>
              <a:buSzPts val="1800"/>
              <a:buNone/>
            </a:pPr>
            <a:endParaRPr sz="2400"/>
          </a:p>
          <a:p>
            <a:pPr marL="533400" indent="-533400">
              <a:lnSpc>
                <a:spcPct val="90000"/>
              </a:lnSpc>
              <a:buNone/>
            </a:pPr>
            <a:endParaRPr sz="1800"/>
          </a:p>
          <a:p>
            <a:pPr marL="533400" indent="-533400">
              <a:lnSpc>
                <a:spcPct val="90000"/>
              </a:lnSpc>
              <a:buNone/>
            </a:pPr>
            <a:endParaRPr sz="1800"/>
          </a:p>
          <a:p>
            <a:pPr marL="533400" indent="-533400">
              <a:lnSpc>
                <a:spcPct val="90000"/>
              </a:lnSpc>
              <a:buNone/>
            </a:pPr>
            <a:endParaRPr sz="1800"/>
          </a:p>
          <a:p>
            <a:pPr marL="533400" indent="-533400">
              <a:lnSpc>
                <a:spcPct val="90000"/>
              </a:lnSpc>
              <a:spcBef>
                <a:spcPts val="480"/>
              </a:spcBef>
              <a:buSzPts val="1800"/>
              <a:buNone/>
            </a:pPr>
            <a:r>
              <a:rPr lang="en-US" sz="2400"/>
              <a:t>2. </a:t>
            </a:r>
            <a:endParaRPr/>
          </a:p>
          <a:p>
            <a:pPr marL="533400" indent="-533400">
              <a:lnSpc>
                <a:spcPct val="90000"/>
              </a:lnSpc>
              <a:spcBef>
                <a:spcPts val="480"/>
              </a:spcBef>
              <a:buSzPts val="1800"/>
              <a:buNone/>
            </a:pPr>
            <a:endParaRPr sz="2400"/>
          </a:p>
          <a:p>
            <a:pPr marL="533400" indent="-533400">
              <a:lnSpc>
                <a:spcPct val="90000"/>
              </a:lnSpc>
              <a:buNone/>
            </a:pPr>
            <a:endParaRPr sz="1800"/>
          </a:p>
          <a:p>
            <a:pPr marL="533400" indent="-533400">
              <a:lnSpc>
                <a:spcPct val="90000"/>
              </a:lnSpc>
              <a:buNone/>
            </a:pPr>
            <a:endParaRPr sz="1800"/>
          </a:p>
          <a:p>
            <a:pPr marL="533400" indent="-533400">
              <a:lnSpc>
                <a:spcPct val="90000"/>
              </a:lnSpc>
              <a:buNone/>
            </a:pPr>
            <a:endParaRPr sz="1800"/>
          </a:p>
          <a:p>
            <a:pPr marL="533400" indent="-533400">
              <a:lnSpc>
                <a:spcPct val="90000"/>
              </a:lnSpc>
              <a:spcBef>
                <a:spcPts val="400"/>
              </a:spcBef>
              <a:buSzPts val="1500"/>
              <a:buNone/>
            </a:pPr>
            <a:endParaRPr sz="2000"/>
          </a:p>
          <a:p>
            <a:pPr marL="533400" indent="-533400">
              <a:lnSpc>
                <a:spcPct val="90000"/>
              </a:lnSpc>
              <a:spcBef>
                <a:spcPts val="480"/>
              </a:spcBef>
              <a:buSzPts val="1800"/>
              <a:buNone/>
            </a:pPr>
            <a:r>
              <a:rPr lang="en-US" sz="2400"/>
              <a:t>Coba anda buktikan kedua teorema di atas dengan cara</a:t>
            </a:r>
            <a:endParaRPr/>
          </a:p>
          <a:p>
            <a:pPr marL="533400" indent="-533400">
              <a:lnSpc>
                <a:spcPct val="90000"/>
              </a:lnSpc>
              <a:spcBef>
                <a:spcPts val="480"/>
              </a:spcBef>
              <a:buSzPts val="1800"/>
              <a:buNone/>
            </a:pPr>
            <a:r>
              <a:rPr lang="en-US" sz="2400"/>
              <a:t>menurunkan tabel kebenaran </a:t>
            </a:r>
            <a:endParaRPr/>
          </a:p>
        </p:txBody>
      </p:sp>
      <p:graphicFrame>
        <p:nvGraphicFramePr>
          <p:cNvPr id="276" name="Google Shape;276;p10"/>
          <p:cNvGraphicFramePr/>
          <p:nvPr/>
        </p:nvGraphicFramePr>
        <p:xfrm>
          <a:off x="2590800" y="1828801"/>
          <a:ext cx="1828800" cy="477837"/>
        </p:xfrm>
        <a:graphic>
          <a:graphicData uri="http://schemas.openxmlformats.org/presentationml/2006/ole">
            <mc:AlternateContent xmlns:mc="http://schemas.openxmlformats.org/markup-compatibility/2006">
              <mc:Choice xmlns:v="urn:schemas-microsoft-com:vml" Requires="v">
                <p:oleObj spid="_x0000_s6166" r:id="rId4" imgW="1828800" imgH="477837" progId="Visio.Drawing.11">
                  <p:embed/>
                </p:oleObj>
              </mc:Choice>
              <mc:Fallback>
                <p:oleObj r:id="rId4" imgW="1828800" imgH="477837" progId="Visio.Drawing.11">
                  <p:embed/>
                  <p:pic>
                    <p:nvPicPr>
                      <p:cNvPr id="276" name="Google Shape;276;p10"/>
                      <p:cNvPicPr preferRelativeResize="0"/>
                      <p:nvPr>
                        <p:ph type="body" idx="1"/>
                      </p:nvPr>
                    </p:nvPicPr>
                    <p:blipFill rotWithShape="1">
                      <a:blip r:embed="rId5">
                        <a:alphaModFix/>
                      </a:blip>
                      <a:srcRect/>
                      <a:stretch/>
                    </p:blipFill>
                    <p:spPr>
                      <a:xfrm>
                        <a:off x="2590800" y="1828801"/>
                        <a:ext cx="1828800" cy="477837"/>
                      </a:xfrm>
                      <a:prstGeom prst="rect">
                        <a:avLst/>
                      </a:prstGeom>
                      <a:noFill/>
                      <a:ln>
                        <a:noFill/>
                      </a:ln>
                    </p:spPr>
                  </p:pic>
                </p:oleObj>
              </mc:Fallback>
            </mc:AlternateContent>
          </a:graphicData>
        </a:graphic>
      </p:graphicFrame>
      <p:graphicFrame>
        <p:nvGraphicFramePr>
          <p:cNvPr id="277" name="Google Shape;277;p10"/>
          <p:cNvGraphicFramePr/>
          <p:nvPr/>
        </p:nvGraphicFramePr>
        <p:xfrm>
          <a:off x="2590800" y="3540126"/>
          <a:ext cx="1905000" cy="498475"/>
        </p:xfrm>
        <a:graphic>
          <a:graphicData uri="http://schemas.openxmlformats.org/presentationml/2006/ole">
            <mc:AlternateContent xmlns:mc="http://schemas.openxmlformats.org/markup-compatibility/2006">
              <mc:Choice xmlns:v="urn:schemas-microsoft-com:vml" Requires="v">
                <p:oleObj spid="_x0000_s6167" r:id="rId6" imgW="1905000" imgH="498475" progId="Visio.Drawing.11">
                  <p:embed/>
                </p:oleObj>
              </mc:Choice>
              <mc:Fallback>
                <p:oleObj r:id="rId6" imgW="1905000" imgH="498475" progId="Visio.Drawing.11">
                  <p:embed/>
                  <p:pic>
                    <p:nvPicPr>
                      <p:cNvPr id="277" name="Google Shape;277;p10"/>
                      <p:cNvPicPr preferRelativeResize="0"/>
                      <p:nvPr>
                        <p:ph type="body" idx="2"/>
                      </p:nvPr>
                    </p:nvPicPr>
                    <p:blipFill rotWithShape="1">
                      <a:blip r:embed="rId7">
                        <a:alphaModFix/>
                      </a:blip>
                      <a:srcRect/>
                      <a:stretch/>
                    </p:blipFill>
                    <p:spPr>
                      <a:xfrm>
                        <a:off x="2590800" y="3540126"/>
                        <a:ext cx="1905000" cy="498475"/>
                      </a:xfrm>
                      <a:prstGeom prst="rect">
                        <a:avLst/>
                      </a:prstGeom>
                      <a:noFill/>
                      <a:ln>
                        <a:noFill/>
                      </a:ln>
                    </p:spPr>
                  </p:pic>
                </p:oleObj>
              </mc:Fallback>
            </mc:AlternateContent>
          </a:graphicData>
        </a:graphic>
      </p:graphicFrame>
      <p:graphicFrame>
        <p:nvGraphicFramePr>
          <p:cNvPr id="278" name="Google Shape;278;p10"/>
          <p:cNvGraphicFramePr/>
          <p:nvPr/>
        </p:nvGraphicFramePr>
        <p:xfrm>
          <a:off x="2590800" y="4114801"/>
          <a:ext cx="7315200" cy="854075"/>
        </p:xfrm>
        <a:graphic>
          <a:graphicData uri="http://schemas.openxmlformats.org/presentationml/2006/ole">
            <mc:AlternateContent xmlns:mc="http://schemas.openxmlformats.org/markup-compatibility/2006">
              <mc:Choice xmlns:v="urn:schemas-microsoft-com:vml" Requires="v">
                <p:oleObj spid="_x0000_s6168" r:id="rId8" imgW="7315200" imgH="854075" progId="Visio.Drawing.11">
                  <p:embed/>
                </p:oleObj>
              </mc:Choice>
              <mc:Fallback>
                <p:oleObj r:id="rId8" imgW="7315200" imgH="854075" progId="Visio.Drawing.11">
                  <p:embed/>
                  <p:pic>
                    <p:nvPicPr>
                      <p:cNvPr id="278" name="Google Shape;278;p10"/>
                      <p:cNvPicPr preferRelativeResize="0"/>
                      <p:nvPr/>
                    </p:nvPicPr>
                    <p:blipFill rotWithShape="1">
                      <a:blip r:embed="rId9">
                        <a:alphaModFix/>
                      </a:blip>
                      <a:srcRect/>
                      <a:stretch/>
                    </p:blipFill>
                    <p:spPr>
                      <a:xfrm>
                        <a:off x="2590800" y="4114801"/>
                        <a:ext cx="7315200" cy="854075"/>
                      </a:xfrm>
                      <a:prstGeom prst="rect">
                        <a:avLst/>
                      </a:prstGeom>
                      <a:noFill/>
                      <a:ln>
                        <a:noFill/>
                      </a:ln>
                    </p:spPr>
                  </p:pic>
                </p:oleObj>
              </mc:Fallback>
            </mc:AlternateContent>
          </a:graphicData>
        </a:graphic>
      </p:graphicFrame>
      <p:graphicFrame>
        <p:nvGraphicFramePr>
          <p:cNvPr id="279" name="Google Shape;279;p10"/>
          <p:cNvGraphicFramePr/>
          <p:nvPr/>
        </p:nvGraphicFramePr>
        <p:xfrm>
          <a:off x="2590800" y="2362201"/>
          <a:ext cx="7315200" cy="854075"/>
        </p:xfrm>
        <a:graphic>
          <a:graphicData uri="http://schemas.openxmlformats.org/presentationml/2006/ole">
            <mc:AlternateContent xmlns:mc="http://schemas.openxmlformats.org/markup-compatibility/2006">
              <mc:Choice xmlns:v="urn:schemas-microsoft-com:vml" Requires="v">
                <p:oleObj spid="_x0000_s6169" r:id="rId10" imgW="7315200" imgH="854075" progId="Visio.Drawing.11">
                  <p:embed/>
                </p:oleObj>
              </mc:Choice>
              <mc:Fallback>
                <p:oleObj r:id="rId10" imgW="7315200" imgH="854075" progId="Visio.Drawing.11">
                  <p:embed/>
                  <p:pic>
                    <p:nvPicPr>
                      <p:cNvPr id="279" name="Google Shape;279;p10"/>
                      <p:cNvPicPr preferRelativeResize="0"/>
                      <p:nvPr/>
                    </p:nvPicPr>
                    <p:blipFill rotWithShape="1">
                      <a:blip r:embed="rId11">
                        <a:alphaModFix/>
                      </a:blip>
                      <a:srcRect/>
                      <a:stretch/>
                    </p:blipFill>
                    <p:spPr>
                      <a:xfrm>
                        <a:off x="2590800" y="2362201"/>
                        <a:ext cx="7315200" cy="854075"/>
                      </a:xfrm>
                      <a:prstGeom prst="rect">
                        <a:avLst/>
                      </a:prstGeom>
                      <a:noFill/>
                      <a:ln>
                        <a:noFill/>
                      </a:ln>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1"/>
          <p:cNvSpPr txBox="1">
            <a:spLocks noGrp="1"/>
          </p:cNvSpPr>
          <p:nvPr>
            <p:ph type="title"/>
          </p:nvPr>
        </p:nvSpPr>
        <p:spPr>
          <a:xfrm>
            <a:off x="1981200" y="457200"/>
            <a:ext cx="8229600" cy="838200"/>
          </a:xfrm>
          <a:prstGeom prst="rect">
            <a:avLst/>
          </a:prstGeom>
          <a:noFill/>
          <a:ln>
            <a:noFill/>
          </a:ln>
        </p:spPr>
        <p:txBody>
          <a:bodyPr spcFirstLastPara="1" wrap="square" lIns="91425" tIns="45700" rIns="91425" bIns="45700" anchor="ctr" anchorCtr="0">
            <a:noAutofit/>
          </a:bodyPr>
          <a:lstStyle/>
          <a:p>
            <a:pPr>
              <a:buClr>
                <a:schemeClr val="dk1"/>
              </a:buClr>
              <a:buSzPts val="2800"/>
            </a:pPr>
            <a:r>
              <a:rPr lang="en-US" sz="2800"/>
              <a:t>TEKNIK BUBBLE PUSHING</a:t>
            </a:r>
            <a:endParaRPr/>
          </a:p>
        </p:txBody>
      </p:sp>
      <p:sp>
        <p:nvSpPr>
          <p:cNvPr id="286" name="Google Shape;286;p11"/>
          <p:cNvSpPr txBox="1">
            <a:spLocks noGrp="1"/>
          </p:cNvSpPr>
          <p:nvPr>
            <p:ph type="body" idx="1"/>
          </p:nvPr>
        </p:nvSpPr>
        <p:spPr>
          <a:xfrm>
            <a:off x="1981200" y="1371600"/>
            <a:ext cx="8229600" cy="4495800"/>
          </a:xfrm>
          <a:prstGeom prst="rect">
            <a:avLst/>
          </a:prstGeom>
          <a:noFill/>
          <a:ln>
            <a:noFill/>
          </a:ln>
        </p:spPr>
        <p:txBody>
          <a:bodyPr spcFirstLastPara="1" wrap="square" lIns="91425" tIns="45700" rIns="91425" bIns="45700" anchor="t" anchorCtr="0">
            <a:noAutofit/>
          </a:bodyPr>
          <a:lstStyle/>
          <a:p>
            <a:pPr marL="609600" indent="-609600">
              <a:spcBef>
                <a:spcPts val="0"/>
              </a:spcBef>
              <a:buSzPts val="1800"/>
            </a:pPr>
            <a:r>
              <a:rPr lang="en-US" sz="2400"/>
              <a:t>Adalah : suatu metode membentuk rangkaian rangkaian ekivalen berdasarkan Teorema De Morgan.</a:t>
            </a:r>
            <a:endParaRPr/>
          </a:p>
          <a:p>
            <a:pPr marL="609600" indent="-609600">
              <a:spcBef>
                <a:spcPts val="480"/>
              </a:spcBef>
              <a:buSzPts val="1800"/>
            </a:pPr>
            <a:r>
              <a:rPr lang="en-US" sz="2400"/>
              <a:t>Cara merubah rangkaian ekivalen :</a:t>
            </a:r>
            <a:endParaRPr/>
          </a:p>
          <a:p>
            <a:pPr marL="990600" lvl="1" indent="-533400">
              <a:spcBef>
                <a:spcPts val="480"/>
              </a:spcBef>
              <a:buSzPts val="1920"/>
              <a:buFont typeface="Noto Sans Symbols"/>
              <a:buAutoNum type="arabicPeriod"/>
            </a:pPr>
            <a:r>
              <a:rPr lang="en-US" sz="2400"/>
              <a:t>Merubah gerbang logika → gerbang AND menjadi OR dan gerbang OR menjadi AND</a:t>
            </a:r>
            <a:endParaRPr/>
          </a:p>
          <a:p>
            <a:pPr marL="990600" lvl="1" indent="-533400">
              <a:spcBef>
                <a:spcPts val="480"/>
              </a:spcBef>
              <a:buSzPts val="1920"/>
              <a:buFont typeface="Noto Sans Symbols"/>
              <a:buAutoNum type="arabicPeriod"/>
            </a:pPr>
            <a:r>
              <a:rPr lang="en-US" sz="2400"/>
              <a:t>Tambahkan bubble jika pada gerbang logika asli tidak terdapat bubble (baik pada input maupun output). Sebaliknya jika pada gerbang logika yang asli terdapat bubble maka pada rangkaian logika ekivalennya bubble dihilangkan.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2"/>
          <p:cNvSpPr txBox="1">
            <a:spLocks noGrp="1"/>
          </p:cNvSpPr>
          <p:nvPr>
            <p:ph type="title"/>
          </p:nvPr>
        </p:nvSpPr>
        <p:spPr>
          <a:xfrm>
            <a:off x="1981200" y="457200"/>
            <a:ext cx="8229600" cy="457200"/>
          </a:xfrm>
          <a:prstGeom prst="rect">
            <a:avLst/>
          </a:prstGeom>
          <a:noFill/>
          <a:ln>
            <a:noFill/>
          </a:ln>
        </p:spPr>
        <p:txBody>
          <a:bodyPr spcFirstLastPara="1" wrap="square" lIns="91425" tIns="45700" rIns="91425" bIns="45700" anchor="ctr" anchorCtr="0">
            <a:noAutofit/>
          </a:bodyPr>
          <a:lstStyle/>
          <a:p>
            <a:pPr>
              <a:buClr>
                <a:schemeClr val="dk1"/>
              </a:buClr>
              <a:buSzPts val="2800"/>
            </a:pPr>
            <a:r>
              <a:rPr lang="en-US" sz="2800"/>
              <a:t>Cont..</a:t>
            </a:r>
            <a:endParaRPr/>
          </a:p>
        </p:txBody>
      </p:sp>
      <p:graphicFrame>
        <p:nvGraphicFramePr>
          <p:cNvPr id="293" name="Google Shape;293;p12"/>
          <p:cNvGraphicFramePr/>
          <p:nvPr/>
        </p:nvGraphicFramePr>
        <p:xfrm>
          <a:off x="3276600" y="1127125"/>
          <a:ext cx="5600700" cy="5592762"/>
        </p:xfrm>
        <a:graphic>
          <a:graphicData uri="http://schemas.openxmlformats.org/presentationml/2006/ole">
            <mc:AlternateContent xmlns:mc="http://schemas.openxmlformats.org/markup-compatibility/2006">
              <mc:Choice xmlns:v="urn:schemas-microsoft-com:vml" Requires="v">
                <p:oleObj spid="_x0000_s7175" r:id="rId4" imgW="5600700" imgH="5592762" progId="Visio.Drawing.11">
                  <p:embed/>
                </p:oleObj>
              </mc:Choice>
              <mc:Fallback>
                <p:oleObj r:id="rId4" imgW="5600700" imgH="5592762" progId="Visio.Drawing.11">
                  <p:embed/>
                  <p:pic>
                    <p:nvPicPr>
                      <p:cNvPr id="293" name="Google Shape;293;p12"/>
                      <p:cNvPicPr preferRelativeResize="0"/>
                      <p:nvPr>
                        <p:ph type="body" idx="1"/>
                      </p:nvPr>
                    </p:nvPicPr>
                    <p:blipFill rotWithShape="1">
                      <a:blip r:embed="rId5">
                        <a:alphaModFix/>
                      </a:blip>
                      <a:srcRect/>
                      <a:stretch/>
                    </p:blipFill>
                    <p:spPr>
                      <a:xfrm>
                        <a:off x="3276600" y="1127125"/>
                        <a:ext cx="5600700" cy="5592762"/>
                      </a:xfrm>
                      <a:prstGeom prst="rect">
                        <a:avLst/>
                      </a:prstGeom>
                      <a:noFill/>
                      <a:ln>
                        <a:noFill/>
                      </a:ln>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13"/>
          <p:cNvSpPr txBox="1">
            <a:spLocks noGrp="1"/>
          </p:cNvSpPr>
          <p:nvPr>
            <p:ph type="title"/>
          </p:nvPr>
        </p:nvSpPr>
        <p:spPr>
          <a:xfrm>
            <a:off x="1981200" y="457200"/>
            <a:ext cx="8229600" cy="762000"/>
          </a:xfrm>
          <a:prstGeom prst="rect">
            <a:avLst/>
          </a:prstGeom>
          <a:noFill/>
          <a:ln>
            <a:noFill/>
          </a:ln>
        </p:spPr>
        <p:txBody>
          <a:bodyPr spcFirstLastPara="1" wrap="square" lIns="91425" tIns="45700" rIns="91425" bIns="45700" anchor="ctr" anchorCtr="0">
            <a:noAutofit/>
          </a:bodyPr>
          <a:lstStyle/>
          <a:p>
            <a:pPr>
              <a:buClr>
                <a:schemeClr val="dk1"/>
              </a:buClr>
              <a:buSzPts val="2800"/>
            </a:pPr>
            <a:r>
              <a:rPr lang="en-US" sz="2800"/>
              <a:t>GERBANG UNIVERSAL (NAND DAN NOR)</a:t>
            </a:r>
            <a:endParaRPr/>
          </a:p>
        </p:txBody>
      </p:sp>
      <p:sp>
        <p:nvSpPr>
          <p:cNvPr id="300" name="Google Shape;300;p13"/>
          <p:cNvSpPr txBox="1">
            <a:spLocks noGrp="1"/>
          </p:cNvSpPr>
          <p:nvPr>
            <p:ph type="body" idx="1"/>
          </p:nvPr>
        </p:nvSpPr>
        <p:spPr>
          <a:xfrm>
            <a:off x="1981200" y="1371600"/>
            <a:ext cx="8229600" cy="4495800"/>
          </a:xfrm>
          <a:prstGeom prst="rect">
            <a:avLst/>
          </a:prstGeom>
          <a:noFill/>
          <a:ln>
            <a:noFill/>
          </a:ln>
        </p:spPr>
        <p:txBody>
          <a:bodyPr spcFirstLastPara="1" wrap="square" lIns="91425" tIns="45700" rIns="91425" bIns="45700" anchor="t" anchorCtr="0">
            <a:noAutofit/>
          </a:bodyPr>
          <a:lstStyle/>
          <a:p>
            <a:pPr marL="609600" indent="-609600">
              <a:spcBef>
                <a:spcPts val="0"/>
              </a:spcBef>
              <a:buSzPts val="1800"/>
            </a:pPr>
            <a:r>
              <a:rPr lang="en-US" sz="2400"/>
              <a:t>Terkadang perlu modifikasi rangkaian ke dalam gerbang NAND dan NOR </a:t>
            </a:r>
            <a:endParaRPr/>
          </a:p>
          <a:p>
            <a:pPr marL="609600" indent="-609600">
              <a:spcBef>
                <a:spcPts val="480"/>
              </a:spcBef>
              <a:buSzPts val="1800"/>
            </a:pPr>
            <a:r>
              <a:rPr lang="en-US" sz="2400"/>
              <a:t>Modifikasi dari gerbang logika dasar ke gerbang logika NAND atau NOR, dapat dipakai 2 metode :</a:t>
            </a:r>
            <a:endParaRPr/>
          </a:p>
          <a:p>
            <a:pPr marL="990600" lvl="1" indent="-533400">
              <a:spcBef>
                <a:spcPts val="480"/>
              </a:spcBef>
              <a:buSzPts val="1920"/>
              <a:buFont typeface="Noto Sans Symbols"/>
              <a:buAutoNum type="arabicPeriod"/>
            </a:pPr>
            <a:r>
              <a:rPr lang="en-US" sz="2400"/>
              <a:t>Modifikasi dari persamaan logika</a:t>
            </a:r>
            <a:endParaRPr/>
          </a:p>
          <a:p>
            <a:pPr marL="990600" lvl="1" indent="-533400">
              <a:spcBef>
                <a:spcPts val="480"/>
              </a:spcBef>
              <a:buSzPts val="1920"/>
              <a:buFont typeface="Noto Sans Symbols"/>
              <a:buAutoNum type="arabicPeriod"/>
            </a:pPr>
            <a:r>
              <a:rPr lang="en-US" sz="2400"/>
              <a:t>Modifikasi dari diagram gerbang logika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14"/>
          <p:cNvSpPr txBox="1">
            <a:spLocks noGrp="1"/>
          </p:cNvSpPr>
          <p:nvPr>
            <p:ph type="title"/>
          </p:nvPr>
        </p:nvSpPr>
        <p:spPr>
          <a:xfrm>
            <a:off x="1981200" y="457200"/>
            <a:ext cx="8229600" cy="609600"/>
          </a:xfrm>
          <a:prstGeom prst="rect">
            <a:avLst/>
          </a:prstGeom>
          <a:noFill/>
          <a:ln>
            <a:noFill/>
          </a:ln>
        </p:spPr>
        <p:txBody>
          <a:bodyPr spcFirstLastPara="1" wrap="square" lIns="91425" tIns="45700" rIns="91425" bIns="45700" anchor="ctr" anchorCtr="0">
            <a:noAutofit/>
          </a:bodyPr>
          <a:lstStyle/>
          <a:p>
            <a:pPr marL="838200" indent="-838200">
              <a:buClr>
                <a:schemeClr val="dk1"/>
              </a:buClr>
              <a:buSzPts val="2800"/>
            </a:pPr>
            <a:r>
              <a:rPr lang="en-US" sz="2800"/>
              <a:t>Cont…</a:t>
            </a:r>
            <a:endParaRPr/>
          </a:p>
        </p:txBody>
      </p:sp>
      <p:sp>
        <p:nvSpPr>
          <p:cNvPr id="307" name="Google Shape;307;p14"/>
          <p:cNvSpPr txBox="1">
            <a:spLocks noGrp="1"/>
          </p:cNvSpPr>
          <p:nvPr>
            <p:ph type="body" idx="1"/>
          </p:nvPr>
        </p:nvSpPr>
        <p:spPr>
          <a:xfrm>
            <a:off x="1981200" y="1219200"/>
            <a:ext cx="8229600" cy="5181600"/>
          </a:xfrm>
          <a:prstGeom prst="rect">
            <a:avLst/>
          </a:prstGeom>
          <a:noFill/>
          <a:ln>
            <a:noFill/>
          </a:ln>
        </p:spPr>
        <p:txBody>
          <a:bodyPr spcFirstLastPara="1" wrap="square" lIns="91425" tIns="45700" rIns="91425" bIns="45700" anchor="t" anchorCtr="0">
            <a:noAutofit/>
          </a:bodyPr>
          <a:lstStyle/>
          <a:p>
            <a:pPr marL="609600" indent="-609600">
              <a:spcBef>
                <a:spcPts val="0"/>
              </a:spcBef>
              <a:buSzPts val="1800"/>
              <a:buNone/>
            </a:pPr>
            <a:r>
              <a:rPr lang="en-US" sz="2400">
                <a:solidFill>
                  <a:srgbClr val="3333CC"/>
                </a:solidFill>
              </a:rPr>
              <a:t>Modifikasi dari Persamaan Logika</a:t>
            </a:r>
            <a:endParaRPr/>
          </a:p>
          <a:p>
            <a:pPr marL="609600" indent="-609600">
              <a:spcBef>
                <a:spcPts val="480"/>
              </a:spcBef>
              <a:buSzPts val="1800"/>
              <a:buFont typeface="Noto Sans Symbols"/>
              <a:buChar char="❖"/>
            </a:pPr>
            <a:r>
              <a:rPr lang="en-US" sz="2400"/>
              <a:t>Modifikasi ke gerbang NAND</a:t>
            </a:r>
            <a:endParaRPr/>
          </a:p>
          <a:p>
            <a:pPr marL="990600" lvl="1" indent="-533400">
              <a:spcBef>
                <a:spcPts val="480"/>
              </a:spcBef>
              <a:buSzPts val="1920"/>
              <a:buFont typeface="Noto Sans Symbols"/>
              <a:buAutoNum type="arabicPeriod"/>
            </a:pPr>
            <a:r>
              <a:rPr lang="en-US" sz="2400"/>
              <a:t>Y = A		→	Y = A . A	atau	Y = A . 1</a:t>
            </a:r>
            <a:endParaRPr/>
          </a:p>
          <a:p>
            <a:pPr marL="990600" lvl="1" indent="-533400">
              <a:spcBef>
                <a:spcPts val="480"/>
              </a:spcBef>
              <a:buSzPts val="1920"/>
              <a:buFont typeface="Noto Sans Symbols"/>
              <a:buAutoNum type="arabicPeriod"/>
            </a:pPr>
            <a:r>
              <a:rPr lang="en-US" sz="2400"/>
              <a:t>Y = A . B	→	Y = A . B</a:t>
            </a:r>
            <a:endParaRPr/>
          </a:p>
          <a:p>
            <a:pPr marL="990600" lvl="1" indent="-533400">
              <a:spcBef>
                <a:spcPts val="480"/>
              </a:spcBef>
              <a:buSzPts val="1920"/>
              <a:buFont typeface="Noto Sans Symbols"/>
              <a:buAutoNum type="arabicPeriod"/>
            </a:pPr>
            <a:r>
              <a:rPr lang="en-US" sz="2400"/>
              <a:t>Y = A + B	→ 	Y = A + B	→	Y = A + B</a:t>
            </a:r>
            <a:endParaRPr/>
          </a:p>
          <a:p>
            <a:pPr marL="609600" indent="-609600">
              <a:spcBef>
                <a:spcPts val="480"/>
              </a:spcBef>
              <a:buSzPts val="1800"/>
              <a:buNone/>
            </a:pPr>
            <a:endParaRPr sz="2400"/>
          </a:p>
          <a:p>
            <a:pPr marL="609600" indent="-609600">
              <a:spcBef>
                <a:spcPts val="480"/>
              </a:spcBef>
              <a:buSzPts val="1800"/>
              <a:buFont typeface="Noto Sans Symbols"/>
              <a:buChar char="❖"/>
            </a:pPr>
            <a:r>
              <a:rPr lang="en-US" sz="2400"/>
              <a:t>Modifikasi ke gerbang NOR</a:t>
            </a:r>
            <a:endParaRPr/>
          </a:p>
          <a:p>
            <a:pPr marL="990600" lvl="1" indent="-533400">
              <a:spcBef>
                <a:spcPts val="480"/>
              </a:spcBef>
              <a:buSzPts val="1920"/>
              <a:buFont typeface="Noto Sans Symbols"/>
              <a:buAutoNum type="arabicPeriod"/>
            </a:pPr>
            <a:r>
              <a:rPr lang="en-US" sz="2400"/>
              <a:t>Y = A		→	Y = A + A	atau	Y = A + 1</a:t>
            </a:r>
            <a:endParaRPr/>
          </a:p>
          <a:p>
            <a:pPr marL="990600" lvl="1" indent="-533400">
              <a:spcBef>
                <a:spcPts val="480"/>
              </a:spcBef>
              <a:buSzPts val="1920"/>
              <a:buFont typeface="Noto Sans Symbols"/>
              <a:buAutoNum type="arabicPeriod"/>
            </a:pPr>
            <a:r>
              <a:rPr lang="en-US" sz="2400"/>
              <a:t>Y = A . B	→	Y = A . B	→ 	Y = A + B</a:t>
            </a:r>
            <a:endParaRPr/>
          </a:p>
          <a:p>
            <a:pPr marL="990600" lvl="1" indent="-533400">
              <a:spcBef>
                <a:spcPts val="480"/>
              </a:spcBef>
              <a:buSzPts val="1920"/>
              <a:buFont typeface="Noto Sans Symbols"/>
              <a:buAutoNum type="arabicPeriod"/>
            </a:pPr>
            <a:r>
              <a:rPr lang="en-US" sz="2400"/>
              <a:t>Y = A + B	→ 	Y = A + B		</a:t>
            </a:r>
            <a:endParaRPr/>
          </a:p>
        </p:txBody>
      </p:sp>
      <p:cxnSp>
        <p:nvCxnSpPr>
          <p:cNvPr id="308" name="Google Shape;308;p14"/>
          <p:cNvCxnSpPr/>
          <p:nvPr/>
        </p:nvCxnSpPr>
        <p:spPr>
          <a:xfrm>
            <a:off x="3629025" y="2195512"/>
            <a:ext cx="152400" cy="0"/>
          </a:xfrm>
          <a:prstGeom prst="straightConnector1">
            <a:avLst/>
          </a:prstGeom>
          <a:noFill/>
          <a:ln w="9525" cap="flat" cmpd="sng">
            <a:solidFill>
              <a:schemeClr val="dk1"/>
            </a:solidFill>
            <a:prstDash val="solid"/>
            <a:miter lim="800000"/>
            <a:headEnd type="none" w="med" len="med"/>
            <a:tailEnd type="none" w="med" len="med"/>
          </a:ln>
        </p:spPr>
      </p:cxnSp>
      <p:cxnSp>
        <p:nvCxnSpPr>
          <p:cNvPr id="309" name="Google Shape;309;p14"/>
          <p:cNvCxnSpPr/>
          <p:nvPr/>
        </p:nvCxnSpPr>
        <p:spPr>
          <a:xfrm>
            <a:off x="6296025" y="2195512"/>
            <a:ext cx="609600" cy="0"/>
          </a:xfrm>
          <a:prstGeom prst="straightConnector1">
            <a:avLst/>
          </a:prstGeom>
          <a:noFill/>
          <a:ln w="9525" cap="flat" cmpd="sng">
            <a:solidFill>
              <a:schemeClr val="dk1"/>
            </a:solidFill>
            <a:prstDash val="solid"/>
            <a:miter lim="800000"/>
            <a:headEnd type="none" w="med" len="med"/>
            <a:tailEnd type="none" w="med" len="med"/>
          </a:ln>
        </p:spPr>
      </p:cxnSp>
      <p:cxnSp>
        <p:nvCxnSpPr>
          <p:cNvPr id="310" name="Google Shape;310;p14"/>
          <p:cNvCxnSpPr/>
          <p:nvPr/>
        </p:nvCxnSpPr>
        <p:spPr>
          <a:xfrm>
            <a:off x="9034462" y="2195512"/>
            <a:ext cx="609600" cy="0"/>
          </a:xfrm>
          <a:prstGeom prst="straightConnector1">
            <a:avLst/>
          </a:prstGeom>
          <a:noFill/>
          <a:ln w="9525" cap="flat" cmpd="sng">
            <a:solidFill>
              <a:schemeClr val="dk1"/>
            </a:solidFill>
            <a:prstDash val="solid"/>
            <a:miter lim="800000"/>
            <a:headEnd type="none" w="med" len="med"/>
            <a:tailEnd type="none" w="med" len="med"/>
          </a:ln>
        </p:spPr>
      </p:cxnSp>
      <p:cxnSp>
        <p:nvCxnSpPr>
          <p:cNvPr id="311" name="Google Shape;311;p14"/>
          <p:cNvCxnSpPr/>
          <p:nvPr/>
        </p:nvCxnSpPr>
        <p:spPr>
          <a:xfrm>
            <a:off x="6324600" y="2638425"/>
            <a:ext cx="609600" cy="0"/>
          </a:xfrm>
          <a:prstGeom prst="straightConnector1">
            <a:avLst/>
          </a:prstGeom>
          <a:noFill/>
          <a:ln w="9525" cap="flat" cmpd="sng">
            <a:solidFill>
              <a:schemeClr val="dk1"/>
            </a:solidFill>
            <a:prstDash val="solid"/>
            <a:miter lim="800000"/>
            <a:headEnd type="none" w="med" len="med"/>
            <a:tailEnd type="none" w="med" len="med"/>
          </a:ln>
        </p:spPr>
      </p:cxnSp>
      <p:cxnSp>
        <p:nvCxnSpPr>
          <p:cNvPr id="312" name="Google Shape;312;p14"/>
          <p:cNvCxnSpPr/>
          <p:nvPr/>
        </p:nvCxnSpPr>
        <p:spPr>
          <a:xfrm>
            <a:off x="6324600" y="2576512"/>
            <a:ext cx="609600" cy="0"/>
          </a:xfrm>
          <a:prstGeom prst="straightConnector1">
            <a:avLst/>
          </a:prstGeom>
          <a:noFill/>
          <a:ln w="9525" cap="flat" cmpd="sng">
            <a:solidFill>
              <a:schemeClr val="dk1"/>
            </a:solidFill>
            <a:prstDash val="solid"/>
            <a:miter lim="800000"/>
            <a:headEnd type="none" w="med" len="med"/>
            <a:tailEnd type="none" w="med" len="med"/>
          </a:ln>
        </p:spPr>
      </p:cxnSp>
      <p:cxnSp>
        <p:nvCxnSpPr>
          <p:cNvPr id="313" name="Google Shape;313;p14"/>
          <p:cNvCxnSpPr/>
          <p:nvPr/>
        </p:nvCxnSpPr>
        <p:spPr>
          <a:xfrm>
            <a:off x="6310312" y="3076575"/>
            <a:ext cx="685800" cy="0"/>
          </a:xfrm>
          <a:prstGeom prst="straightConnector1">
            <a:avLst/>
          </a:prstGeom>
          <a:noFill/>
          <a:ln w="9525" cap="flat" cmpd="sng">
            <a:solidFill>
              <a:schemeClr val="dk1"/>
            </a:solidFill>
            <a:prstDash val="solid"/>
            <a:miter lim="800000"/>
            <a:headEnd type="none" w="med" len="med"/>
            <a:tailEnd type="none" w="med" len="med"/>
          </a:ln>
        </p:spPr>
      </p:cxnSp>
      <p:cxnSp>
        <p:nvCxnSpPr>
          <p:cNvPr id="314" name="Google Shape;314;p14"/>
          <p:cNvCxnSpPr/>
          <p:nvPr/>
        </p:nvCxnSpPr>
        <p:spPr>
          <a:xfrm>
            <a:off x="6310312" y="3014662"/>
            <a:ext cx="685800" cy="0"/>
          </a:xfrm>
          <a:prstGeom prst="straightConnector1">
            <a:avLst/>
          </a:prstGeom>
          <a:noFill/>
          <a:ln w="9525" cap="flat" cmpd="sng">
            <a:solidFill>
              <a:schemeClr val="dk1"/>
            </a:solidFill>
            <a:prstDash val="solid"/>
            <a:miter lim="800000"/>
            <a:headEnd type="none" w="med" len="med"/>
            <a:tailEnd type="none" w="med" len="med"/>
          </a:ln>
        </p:spPr>
      </p:cxnSp>
      <p:cxnSp>
        <p:nvCxnSpPr>
          <p:cNvPr id="315" name="Google Shape;315;p14"/>
          <p:cNvCxnSpPr/>
          <p:nvPr/>
        </p:nvCxnSpPr>
        <p:spPr>
          <a:xfrm>
            <a:off x="9053512" y="2986087"/>
            <a:ext cx="685800" cy="0"/>
          </a:xfrm>
          <a:prstGeom prst="straightConnector1">
            <a:avLst/>
          </a:prstGeom>
          <a:noFill/>
          <a:ln w="9525" cap="flat" cmpd="sng">
            <a:solidFill>
              <a:schemeClr val="dk1"/>
            </a:solidFill>
            <a:prstDash val="solid"/>
            <a:miter lim="800000"/>
            <a:headEnd type="none" w="med" len="med"/>
            <a:tailEnd type="none" w="med" len="med"/>
          </a:ln>
        </p:spPr>
      </p:cxnSp>
      <p:cxnSp>
        <p:nvCxnSpPr>
          <p:cNvPr id="316" name="Google Shape;316;p14"/>
          <p:cNvCxnSpPr/>
          <p:nvPr/>
        </p:nvCxnSpPr>
        <p:spPr>
          <a:xfrm>
            <a:off x="9053512" y="3048000"/>
            <a:ext cx="152400" cy="0"/>
          </a:xfrm>
          <a:prstGeom prst="straightConnector1">
            <a:avLst/>
          </a:prstGeom>
          <a:noFill/>
          <a:ln w="9525" cap="flat" cmpd="sng">
            <a:solidFill>
              <a:schemeClr val="dk1"/>
            </a:solidFill>
            <a:prstDash val="solid"/>
            <a:miter lim="800000"/>
            <a:headEnd type="none" w="med" len="med"/>
            <a:tailEnd type="none" w="med" len="med"/>
          </a:ln>
        </p:spPr>
      </p:cxnSp>
      <p:cxnSp>
        <p:nvCxnSpPr>
          <p:cNvPr id="317" name="Google Shape;317;p14"/>
          <p:cNvCxnSpPr/>
          <p:nvPr/>
        </p:nvCxnSpPr>
        <p:spPr>
          <a:xfrm>
            <a:off x="9586912" y="3048000"/>
            <a:ext cx="152400" cy="0"/>
          </a:xfrm>
          <a:prstGeom prst="straightConnector1">
            <a:avLst/>
          </a:prstGeom>
          <a:noFill/>
          <a:ln w="9525" cap="flat" cmpd="sng">
            <a:solidFill>
              <a:schemeClr val="dk1"/>
            </a:solidFill>
            <a:prstDash val="solid"/>
            <a:miter lim="800000"/>
            <a:headEnd type="none" w="med" len="med"/>
            <a:tailEnd type="none" w="med" len="med"/>
          </a:ln>
        </p:spPr>
      </p:cxnSp>
      <p:cxnSp>
        <p:nvCxnSpPr>
          <p:cNvPr id="318" name="Google Shape;318;p14"/>
          <p:cNvCxnSpPr/>
          <p:nvPr/>
        </p:nvCxnSpPr>
        <p:spPr>
          <a:xfrm>
            <a:off x="6310312" y="4376737"/>
            <a:ext cx="685800" cy="0"/>
          </a:xfrm>
          <a:prstGeom prst="straightConnector1">
            <a:avLst/>
          </a:prstGeom>
          <a:noFill/>
          <a:ln w="9525" cap="flat" cmpd="sng">
            <a:solidFill>
              <a:schemeClr val="dk1"/>
            </a:solidFill>
            <a:prstDash val="solid"/>
            <a:miter lim="800000"/>
            <a:headEnd type="none" w="med" len="med"/>
            <a:tailEnd type="none" w="med" len="med"/>
          </a:ln>
        </p:spPr>
      </p:cxnSp>
      <p:cxnSp>
        <p:nvCxnSpPr>
          <p:cNvPr id="319" name="Google Shape;319;p14"/>
          <p:cNvCxnSpPr/>
          <p:nvPr/>
        </p:nvCxnSpPr>
        <p:spPr>
          <a:xfrm>
            <a:off x="9034462" y="4376737"/>
            <a:ext cx="685800" cy="0"/>
          </a:xfrm>
          <a:prstGeom prst="straightConnector1">
            <a:avLst/>
          </a:prstGeom>
          <a:noFill/>
          <a:ln w="9525" cap="flat" cmpd="sng">
            <a:solidFill>
              <a:schemeClr val="dk1"/>
            </a:solidFill>
            <a:prstDash val="solid"/>
            <a:miter lim="800000"/>
            <a:headEnd type="none" w="med" len="med"/>
            <a:tailEnd type="none" w="med" len="med"/>
          </a:ln>
        </p:spPr>
      </p:cxnSp>
      <p:cxnSp>
        <p:nvCxnSpPr>
          <p:cNvPr id="320" name="Google Shape;320;p14"/>
          <p:cNvCxnSpPr/>
          <p:nvPr/>
        </p:nvCxnSpPr>
        <p:spPr>
          <a:xfrm>
            <a:off x="6310312" y="4829175"/>
            <a:ext cx="609600" cy="0"/>
          </a:xfrm>
          <a:prstGeom prst="straightConnector1">
            <a:avLst/>
          </a:prstGeom>
          <a:noFill/>
          <a:ln w="9525" cap="flat" cmpd="sng">
            <a:solidFill>
              <a:schemeClr val="dk1"/>
            </a:solidFill>
            <a:prstDash val="solid"/>
            <a:miter lim="800000"/>
            <a:headEnd type="none" w="med" len="med"/>
            <a:tailEnd type="none" w="med" len="med"/>
          </a:ln>
        </p:spPr>
      </p:cxnSp>
      <p:cxnSp>
        <p:nvCxnSpPr>
          <p:cNvPr id="321" name="Google Shape;321;p14"/>
          <p:cNvCxnSpPr/>
          <p:nvPr/>
        </p:nvCxnSpPr>
        <p:spPr>
          <a:xfrm>
            <a:off x="6310312" y="4767262"/>
            <a:ext cx="609600" cy="0"/>
          </a:xfrm>
          <a:prstGeom prst="straightConnector1">
            <a:avLst/>
          </a:prstGeom>
          <a:noFill/>
          <a:ln w="9525" cap="flat" cmpd="sng">
            <a:solidFill>
              <a:schemeClr val="dk1"/>
            </a:solidFill>
            <a:prstDash val="solid"/>
            <a:miter lim="800000"/>
            <a:headEnd type="none" w="med" len="med"/>
            <a:tailEnd type="none" w="med" len="med"/>
          </a:ln>
        </p:spPr>
      </p:cxnSp>
      <p:cxnSp>
        <p:nvCxnSpPr>
          <p:cNvPr id="322" name="Google Shape;322;p14"/>
          <p:cNvCxnSpPr/>
          <p:nvPr/>
        </p:nvCxnSpPr>
        <p:spPr>
          <a:xfrm>
            <a:off x="6310312" y="5257800"/>
            <a:ext cx="685800" cy="0"/>
          </a:xfrm>
          <a:prstGeom prst="straightConnector1">
            <a:avLst/>
          </a:prstGeom>
          <a:noFill/>
          <a:ln w="9525" cap="flat" cmpd="sng">
            <a:solidFill>
              <a:schemeClr val="dk1"/>
            </a:solidFill>
            <a:prstDash val="solid"/>
            <a:miter lim="800000"/>
            <a:headEnd type="none" w="med" len="med"/>
            <a:tailEnd type="none" w="med" len="med"/>
          </a:ln>
        </p:spPr>
      </p:cxnSp>
      <p:cxnSp>
        <p:nvCxnSpPr>
          <p:cNvPr id="323" name="Google Shape;323;p14"/>
          <p:cNvCxnSpPr/>
          <p:nvPr/>
        </p:nvCxnSpPr>
        <p:spPr>
          <a:xfrm>
            <a:off x="6310312" y="5195887"/>
            <a:ext cx="685800" cy="0"/>
          </a:xfrm>
          <a:prstGeom prst="straightConnector1">
            <a:avLst/>
          </a:prstGeom>
          <a:noFill/>
          <a:ln w="9525" cap="flat" cmpd="sng">
            <a:solidFill>
              <a:schemeClr val="dk1"/>
            </a:solidFill>
            <a:prstDash val="solid"/>
            <a:miter lim="800000"/>
            <a:headEnd type="none" w="med" len="med"/>
            <a:tailEnd type="none" w="med" len="med"/>
          </a:ln>
        </p:spPr>
      </p:cxnSp>
      <p:cxnSp>
        <p:nvCxnSpPr>
          <p:cNvPr id="324" name="Google Shape;324;p14"/>
          <p:cNvCxnSpPr/>
          <p:nvPr/>
        </p:nvCxnSpPr>
        <p:spPr>
          <a:xfrm>
            <a:off x="9053512" y="4757737"/>
            <a:ext cx="685800" cy="0"/>
          </a:xfrm>
          <a:prstGeom prst="straightConnector1">
            <a:avLst/>
          </a:prstGeom>
          <a:noFill/>
          <a:ln w="9525" cap="flat" cmpd="sng">
            <a:solidFill>
              <a:schemeClr val="dk1"/>
            </a:solidFill>
            <a:prstDash val="solid"/>
            <a:miter lim="800000"/>
            <a:headEnd type="none" w="med" len="med"/>
            <a:tailEnd type="none" w="med" len="med"/>
          </a:ln>
        </p:spPr>
      </p:cxnSp>
      <p:cxnSp>
        <p:nvCxnSpPr>
          <p:cNvPr id="325" name="Google Shape;325;p14"/>
          <p:cNvCxnSpPr/>
          <p:nvPr/>
        </p:nvCxnSpPr>
        <p:spPr>
          <a:xfrm>
            <a:off x="9053512" y="4805362"/>
            <a:ext cx="152400" cy="0"/>
          </a:xfrm>
          <a:prstGeom prst="straightConnector1">
            <a:avLst/>
          </a:prstGeom>
          <a:noFill/>
          <a:ln w="9525" cap="flat" cmpd="sng">
            <a:solidFill>
              <a:schemeClr val="dk1"/>
            </a:solidFill>
            <a:prstDash val="solid"/>
            <a:miter lim="800000"/>
            <a:headEnd type="none" w="med" len="med"/>
            <a:tailEnd type="none" w="med" len="med"/>
          </a:ln>
        </p:spPr>
      </p:cxnSp>
      <p:cxnSp>
        <p:nvCxnSpPr>
          <p:cNvPr id="326" name="Google Shape;326;p14"/>
          <p:cNvCxnSpPr/>
          <p:nvPr/>
        </p:nvCxnSpPr>
        <p:spPr>
          <a:xfrm>
            <a:off x="9572625" y="4805362"/>
            <a:ext cx="152400" cy="0"/>
          </a:xfrm>
          <a:prstGeom prst="straightConnector1">
            <a:avLst/>
          </a:prstGeom>
          <a:noFill/>
          <a:ln w="9525" cap="flat" cmpd="sng">
            <a:solidFill>
              <a:schemeClr val="dk1"/>
            </a:solidFill>
            <a:prstDash val="solid"/>
            <a:miter lim="800000"/>
            <a:headEnd type="non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5"/>
          <p:cNvSpPr txBox="1">
            <a:spLocks noGrp="1"/>
          </p:cNvSpPr>
          <p:nvPr>
            <p:ph type="title"/>
          </p:nvPr>
        </p:nvSpPr>
        <p:spPr>
          <a:xfrm>
            <a:off x="1981200" y="457200"/>
            <a:ext cx="8229600" cy="762000"/>
          </a:xfrm>
          <a:prstGeom prst="rect">
            <a:avLst/>
          </a:prstGeom>
          <a:noFill/>
          <a:ln>
            <a:noFill/>
          </a:ln>
        </p:spPr>
        <p:txBody>
          <a:bodyPr spcFirstLastPara="1" wrap="square" lIns="91425" tIns="45700" rIns="91425" bIns="45700" anchor="ctr" anchorCtr="0">
            <a:noAutofit/>
          </a:bodyPr>
          <a:lstStyle/>
          <a:p>
            <a:pPr>
              <a:buClr>
                <a:schemeClr val="dk1"/>
              </a:buClr>
              <a:buSzPts val="2800"/>
            </a:pPr>
            <a:r>
              <a:rPr lang="en-US" sz="2800"/>
              <a:t>Cont…</a:t>
            </a:r>
            <a:endParaRPr/>
          </a:p>
        </p:txBody>
      </p:sp>
      <p:sp>
        <p:nvSpPr>
          <p:cNvPr id="333" name="Google Shape;333;p15"/>
          <p:cNvSpPr txBox="1">
            <a:spLocks noGrp="1"/>
          </p:cNvSpPr>
          <p:nvPr>
            <p:ph type="body" idx="1"/>
          </p:nvPr>
        </p:nvSpPr>
        <p:spPr>
          <a:xfrm>
            <a:off x="1981200" y="1371600"/>
            <a:ext cx="8153400" cy="1600200"/>
          </a:xfrm>
          <a:prstGeom prst="rect">
            <a:avLst/>
          </a:prstGeom>
          <a:noFill/>
          <a:ln>
            <a:noFill/>
          </a:ln>
        </p:spPr>
        <p:txBody>
          <a:bodyPr spcFirstLastPara="1" wrap="square" lIns="91425" tIns="45700" rIns="91425" bIns="45700" anchor="t" anchorCtr="0">
            <a:noAutofit/>
          </a:bodyPr>
          <a:lstStyle/>
          <a:p>
            <a:pPr marL="342900" indent="-342900">
              <a:spcBef>
                <a:spcPts val="0"/>
              </a:spcBef>
              <a:buSzPts val="1800"/>
              <a:buNone/>
            </a:pPr>
            <a:r>
              <a:rPr lang="en-US" sz="2400">
                <a:solidFill>
                  <a:srgbClr val="3333CC"/>
                </a:solidFill>
              </a:rPr>
              <a:t>Modifikasi dari Diagram Gerbang Logika</a:t>
            </a:r>
            <a:endParaRPr/>
          </a:p>
        </p:txBody>
      </p:sp>
      <p:grpSp>
        <p:nvGrpSpPr>
          <p:cNvPr id="334" name="Google Shape;334;p15"/>
          <p:cNvGrpSpPr/>
          <p:nvPr/>
        </p:nvGrpSpPr>
        <p:grpSpPr>
          <a:xfrm>
            <a:off x="1828800" y="1905000"/>
            <a:ext cx="8534400" cy="4724400"/>
            <a:chOff x="192" y="1200"/>
            <a:chExt cx="5376" cy="2976"/>
          </a:xfrm>
        </p:grpSpPr>
        <p:sp>
          <p:nvSpPr>
            <p:cNvPr id="335" name="Google Shape;335;p15"/>
            <p:cNvSpPr txBox="1"/>
            <p:nvPr/>
          </p:nvSpPr>
          <p:spPr>
            <a:xfrm>
              <a:off x="192" y="1248"/>
              <a:ext cx="5376" cy="2928"/>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1800">
                <a:solidFill>
                  <a:schemeClr val="dk1"/>
                </a:solidFill>
              </a:endParaRPr>
            </a:p>
          </p:txBody>
        </p:sp>
        <p:graphicFrame>
          <p:nvGraphicFramePr>
            <p:cNvPr id="336" name="Google Shape;336;p15"/>
            <p:cNvGraphicFramePr/>
            <p:nvPr/>
          </p:nvGraphicFramePr>
          <p:xfrm>
            <a:off x="672" y="1790"/>
            <a:ext cx="4320" cy="2338"/>
          </p:xfrm>
          <a:graphic>
            <a:graphicData uri="http://schemas.openxmlformats.org/presentationml/2006/ole">
              <mc:AlternateContent xmlns:mc="http://schemas.openxmlformats.org/markup-compatibility/2006">
                <mc:Choice xmlns:v="urn:schemas-microsoft-com:vml" Requires="v">
                  <p:oleObj spid="_x0000_s8199" r:id="rId4" imgW="4320" imgH="2338" progId="Visio.Drawing.11">
                    <p:embed/>
                  </p:oleObj>
                </mc:Choice>
                <mc:Fallback>
                  <p:oleObj r:id="rId4" imgW="4320" imgH="2338" progId="Visio.Drawing.11">
                    <p:embed/>
                    <p:pic>
                      <p:nvPicPr>
                        <p:cNvPr id="336" name="Google Shape;336;p15"/>
                        <p:cNvPicPr preferRelativeResize="0"/>
                        <p:nvPr/>
                      </p:nvPicPr>
                      <p:blipFill rotWithShape="1">
                        <a:blip r:embed="rId5">
                          <a:alphaModFix/>
                        </a:blip>
                        <a:srcRect/>
                        <a:stretch/>
                      </p:blipFill>
                      <p:spPr>
                        <a:xfrm>
                          <a:off x="672" y="1790"/>
                          <a:ext cx="4320" cy="2338"/>
                        </a:xfrm>
                        <a:prstGeom prst="rect">
                          <a:avLst/>
                        </a:prstGeom>
                        <a:noFill/>
                        <a:ln>
                          <a:noFill/>
                        </a:ln>
                      </p:spPr>
                    </p:pic>
                  </p:oleObj>
                </mc:Fallback>
              </mc:AlternateContent>
            </a:graphicData>
          </a:graphic>
        </p:graphicFrame>
        <p:sp>
          <p:nvSpPr>
            <p:cNvPr id="337" name="Google Shape;337;p15"/>
            <p:cNvSpPr txBox="1"/>
            <p:nvPr/>
          </p:nvSpPr>
          <p:spPr>
            <a:xfrm>
              <a:off x="864" y="1200"/>
              <a:ext cx="1392" cy="231"/>
            </a:xfrm>
            <a:prstGeom prst="rect">
              <a:avLst/>
            </a:prstGeom>
            <a:noFill/>
            <a:ln>
              <a:noFill/>
            </a:ln>
          </p:spPr>
          <p:txBody>
            <a:bodyPr spcFirstLastPara="1" wrap="square" lIns="91425" tIns="45700" rIns="91425" bIns="45700" anchor="t" anchorCtr="0">
              <a:spAutoFit/>
            </a:bodyPr>
            <a:lstStyle/>
            <a:p>
              <a:endParaRPr sz="1800">
                <a:solidFill>
                  <a:schemeClr val="dk1"/>
                </a:solidFill>
              </a:endParaRPr>
            </a:p>
          </p:txBody>
        </p:sp>
        <p:sp>
          <p:nvSpPr>
            <p:cNvPr id="338" name="Google Shape;338;p15"/>
            <p:cNvSpPr txBox="1"/>
            <p:nvPr/>
          </p:nvSpPr>
          <p:spPr>
            <a:xfrm>
              <a:off x="2592" y="1200"/>
              <a:ext cx="2976" cy="231"/>
            </a:xfrm>
            <a:prstGeom prst="rect">
              <a:avLst/>
            </a:prstGeom>
            <a:noFill/>
            <a:ln>
              <a:noFill/>
            </a:ln>
          </p:spPr>
          <p:txBody>
            <a:bodyPr spcFirstLastPara="1" wrap="square" lIns="91425" tIns="45700" rIns="91425" bIns="45700" anchor="t" anchorCtr="0">
              <a:spAutoFit/>
            </a:bodyPr>
            <a:lstStyle/>
            <a:p>
              <a:endParaRPr sz="1800">
                <a:solidFill>
                  <a:schemeClr val="dk1"/>
                </a:solidFill>
              </a:endParaRPr>
            </a:p>
          </p:txBody>
        </p:sp>
        <p:sp>
          <p:nvSpPr>
            <p:cNvPr id="339" name="Google Shape;339;p15"/>
            <p:cNvSpPr txBox="1"/>
            <p:nvPr/>
          </p:nvSpPr>
          <p:spPr>
            <a:xfrm>
              <a:off x="768" y="1286"/>
              <a:ext cx="1305" cy="25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a:solidFill>
                    <a:schemeClr val="dk1"/>
                  </a:solidFill>
                </a:rPr>
                <a:t>Gerbang Dasar</a:t>
              </a:r>
              <a:endParaRPr/>
            </a:p>
          </p:txBody>
        </p:sp>
        <p:sp>
          <p:nvSpPr>
            <p:cNvPr id="340" name="Google Shape;340;p15"/>
            <p:cNvSpPr txBox="1"/>
            <p:nvPr/>
          </p:nvSpPr>
          <p:spPr>
            <a:xfrm>
              <a:off x="2304" y="1286"/>
              <a:ext cx="3256" cy="25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a:solidFill>
                    <a:schemeClr val="dk1"/>
                  </a:solidFill>
                </a:rPr>
                <a:t>Gerbang yang dimanipulasi ke dalam NAND</a:t>
              </a:r>
              <a:endParaRPr/>
            </a:p>
          </p:txBody>
        </p:sp>
        <p:cxnSp>
          <p:nvCxnSpPr>
            <p:cNvPr id="341" name="Google Shape;341;p15"/>
            <p:cNvCxnSpPr/>
            <p:nvPr/>
          </p:nvCxnSpPr>
          <p:spPr>
            <a:xfrm>
              <a:off x="2256" y="1248"/>
              <a:ext cx="0" cy="2928"/>
            </a:xfrm>
            <a:prstGeom prst="straightConnector1">
              <a:avLst/>
            </a:prstGeom>
            <a:noFill/>
            <a:ln w="9525" cap="flat" cmpd="sng">
              <a:solidFill>
                <a:schemeClr val="dk1"/>
              </a:solidFill>
              <a:prstDash val="solid"/>
              <a:miter lim="800000"/>
              <a:headEnd type="none" w="med" len="med"/>
              <a:tailEnd type="none" w="med" len="med"/>
            </a:ln>
          </p:spPr>
        </p:cxnSp>
        <p:cxnSp>
          <p:nvCxnSpPr>
            <p:cNvPr id="342" name="Google Shape;342;p15"/>
            <p:cNvCxnSpPr/>
            <p:nvPr/>
          </p:nvCxnSpPr>
          <p:spPr>
            <a:xfrm>
              <a:off x="192" y="1584"/>
              <a:ext cx="5376" cy="0"/>
            </a:xfrm>
            <a:prstGeom prst="straightConnector1">
              <a:avLst/>
            </a:prstGeom>
            <a:noFill/>
            <a:ln w="9525" cap="flat" cmpd="sng">
              <a:solidFill>
                <a:schemeClr val="dk1"/>
              </a:solidFill>
              <a:prstDash val="solid"/>
              <a:miter lim="800000"/>
              <a:headEnd type="none" w="med" len="med"/>
              <a:tailEnd type="none" w="med" len="med"/>
            </a:ln>
          </p:spPr>
        </p:cxnSp>
      </p:grpSp>
      <p:pic>
        <p:nvPicPr>
          <p:cNvPr id="8193" name="Picture 1">
            <a:extLst>
              <a:ext uri="{FF2B5EF4-FFF2-40B4-BE49-F238E27FC236}">
                <a16:creationId xmlns:a16="http://schemas.microsoft.com/office/drawing/2014/main" id="{86F3D994-301E-4311-B2E4-0376544C4E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0"/>
            <a:ext cx="0" cy="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16"/>
          <p:cNvSpPr txBox="1">
            <a:spLocks noGrp="1"/>
          </p:cNvSpPr>
          <p:nvPr>
            <p:ph type="title"/>
          </p:nvPr>
        </p:nvSpPr>
        <p:spPr>
          <a:xfrm>
            <a:off x="1981200" y="457200"/>
            <a:ext cx="8229600" cy="1371600"/>
          </a:xfrm>
          <a:prstGeom prst="rect">
            <a:avLst/>
          </a:prstGeom>
          <a:noFill/>
          <a:ln>
            <a:noFill/>
          </a:ln>
        </p:spPr>
        <p:txBody>
          <a:bodyPr spcFirstLastPara="1" wrap="square" lIns="91425" tIns="45700" rIns="91425" bIns="45700" anchor="ctr" anchorCtr="0">
            <a:noAutofit/>
          </a:bodyPr>
          <a:lstStyle/>
          <a:p>
            <a:pPr>
              <a:buClr>
                <a:schemeClr val="dk1"/>
              </a:buClr>
              <a:buSzPts val="2800"/>
            </a:pPr>
            <a:r>
              <a:rPr lang="en-US" sz="2800"/>
              <a:t>Cont…</a:t>
            </a:r>
            <a:endParaRPr/>
          </a:p>
        </p:txBody>
      </p:sp>
      <p:grpSp>
        <p:nvGrpSpPr>
          <p:cNvPr id="349" name="Google Shape;349;p16"/>
          <p:cNvGrpSpPr/>
          <p:nvPr/>
        </p:nvGrpSpPr>
        <p:grpSpPr>
          <a:xfrm>
            <a:off x="1828800" y="1676400"/>
            <a:ext cx="8534400" cy="4648200"/>
            <a:chOff x="192" y="1056"/>
            <a:chExt cx="5376" cy="2928"/>
          </a:xfrm>
        </p:grpSpPr>
        <p:sp>
          <p:nvSpPr>
            <p:cNvPr id="350" name="Google Shape;350;p16"/>
            <p:cNvSpPr txBox="1"/>
            <p:nvPr/>
          </p:nvSpPr>
          <p:spPr>
            <a:xfrm>
              <a:off x="192" y="1056"/>
              <a:ext cx="5376" cy="2928"/>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1800">
                <a:solidFill>
                  <a:schemeClr val="dk1"/>
                </a:solidFill>
              </a:endParaRPr>
            </a:p>
          </p:txBody>
        </p:sp>
        <p:graphicFrame>
          <p:nvGraphicFramePr>
            <p:cNvPr id="351" name="Google Shape;351;p16"/>
            <p:cNvGraphicFramePr/>
            <p:nvPr/>
          </p:nvGraphicFramePr>
          <p:xfrm>
            <a:off x="672" y="1552"/>
            <a:ext cx="4464" cy="2336"/>
          </p:xfrm>
          <a:graphic>
            <a:graphicData uri="http://schemas.openxmlformats.org/presentationml/2006/ole">
              <mc:AlternateContent xmlns:mc="http://schemas.openxmlformats.org/markup-compatibility/2006">
                <mc:Choice xmlns:v="urn:schemas-microsoft-com:vml" Requires="v">
                  <p:oleObj spid="_x0000_s9223" r:id="rId4" imgW="4464" imgH="2336" progId="Visio.Drawing.11">
                    <p:embed/>
                  </p:oleObj>
                </mc:Choice>
                <mc:Fallback>
                  <p:oleObj r:id="rId4" imgW="4464" imgH="2336" progId="Visio.Drawing.11">
                    <p:embed/>
                    <p:pic>
                      <p:nvPicPr>
                        <p:cNvPr id="351" name="Google Shape;351;p16"/>
                        <p:cNvPicPr preferRelativeResize="0"/>
                        <p:nvPr/>
                      </p:nvPicPr>
                      <p:blipFill rotWithShape="1">
                        <a:blip r:embed="rId5">
                          <a:alphaModFix/>
                        </a:blip>
                        <a:srcRect/>
                        <a:stretch/>
                      </p:blipFill>
                      <p:spPr>
                        <a:xfrm>
                          <a:off x="672" y="1552"/>
                          <a:ext cx="4464" cy="2336"/>
                        </a:xfrm>
                        <a:prstGeom prst="rect">
                          <a:avLst/>
                        </a:prstGeom>
                        <a:noFill/>
                        <a:ln>
                          <a:noFill/>
                        </a:ln>
                      </p:spPr>
                    </p:pic>
                  </p:oleObj>
                </mc:Fallback>
              </mc:AlternateContent>
            </a:graphicData>
          </a:graphic>
        </p:graphicFrame>
        <p:sp>
          <p:nvSpPr>
            <p:cNvPr id="352" name="Google Shape;352;p16"/>
            <p:cNvSpPr txBox="1"/>
            <p:nvPr/>
          </p:nvSpPr>
          <p:spPr>
            <a:xfrm>
              <a:off x="768" y="1094"/>
              <a:ext cx="1305" cy="25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a:solidFill>
                    <a:schemeClr val="dk1"/>
                  </a:solidFill>
                </a:rPr>
                <a:t>Gerbang Dasar</a:t>
              </a:r>
              <a:endParaRPr/>
            </a:p>
          </p:txBody>
        </p:sp>
        <p:sp>
          <p:nvSpPr>
            <p:cNvPr id="353" name="Google Shape;353;p16"/>
            <p:cNvSpPr txBox="1"/>
            <p:nvPr/>
          </p:nvSpPr>
          <p:spPr>
            <a:xfrm>
              <a:off x="2352" y="1094"/>
              <a:ext cx="3157" cy="25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a:solidFill>
                    <a:schemeClr val="dk1"/>
                  </a:solidFill>
                </a:rPr>
                <a:t>Gerbang yang dimanipulasi ke dalam NOR</a:t>
              </a:r>
              <a:endParaRPr/>
            </a:p>
          </p:txBody>
        </p:sp>
        <p:cxnSp>
          <p:nvCxnSpPr>
            <p:cNvPr id="354" name="Google Shape;354;p16"/>
            <p:cNvCxnSpPr/>
            <p:nvPr/>
          </p:nvCxnSpPr>
          <p:spPr>
            <a:xfrm>
              <a:off x="192" y="1392"/>
              <a:ext cx="5376" cy="0"/>
            </a:xfrm>
            <a:prstGeom prst="straightConnector1">
              <a:avLst/>
            </a:prstGeom>
            <a:noFill/>
            <a:ln w="9525" cap="flat" cmpd="sng">
              <a:solidFill>
                <a:schemeClr val="dk1"/>
              </a:solidFill>
              <a:prstDash val="solid"/>
              <a:miter lim="800000"/>
              <a:headEnd type="none" w="med" len="med"/>
              <a:tailEnd type="none" w="med" len="med"/>
            </a:ln>
          </p:spPr>
        </p:cxnSp>
        <p:cxnSp>
          <p:nvCxnSpPr>
            <p:cNvPr id="355" name="Google Shape;355;p16"/>
            <p:cNvCxnSpPr/>
            <p:nvPr/>
          </p:nvCxnSpPr>
          <p:spPr>
            <a:xfrm>
              <a:off x="2304" y="1056"/>
              <a:ext cx="0" cy="2928"/>
            </a:xfrm>
            <a:prstGeom prst="straightConnector1">
              <a:avLst/>
            </a:prstGeom>
            <a:noFill/>
            <a:ln w="9525" cap="flat" cmpd="sng">
              <a:solidFill>
                <a:schemeClr val="dk1"/>
              </a:solidFill>
              <a:prstDash val="solid"/>
              <a:miter lim="800000"/>
              <a:headEnd type="none" w="med" len="med"/>
              <a:tailEnd type="none" w="med" len="med"/>
            </a:ln>
          </p:spPr>
        </p:cxnSp>
      </p:grpSp>
      <p:pic>
        <p:nvPicPr>
          <p:cNvPr id="9217" name="Picture 1">
            <a:extLst>
              <a:ext uri="{FF2B5EF4-FFF2-40B4-BE49-F238E27FC236}">
                <a16:creationId xmlns:a16="http://schemas.microsoft.com/office/drawing/2014/main" id="{3D44B4B4-3B03-46F5-AEDA-C33183530F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0"/>
            <a:ext cx="0" cy="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17"/>
          <p:cNvSpPr txBox="1">
            <a:spLocks noGrp="1"/>
          </p:cNvSpPr>
          <p:nvPr>
            <p:ph type="body" idx="1"/>
          </p:nvPr>
        </p:nvSpPr>
        <p:spPr>
          <a:xfrm>
            <a:off x="1981200" y="1066800"/>
            <a:ext cx="8305800" cy="5334000"/>
          </a:xfrm>
          <a:prstGeom prst="rect">
            <a:avLst/>
          </a:prstGeom>
          <a:noFill/>
          <a:ln>
            <a:noFill/>
          </a:ln>
        </p:spPr>
        <p:txBody>
          <a:bodyPr spcFirstLastPara="1" wrap="square" lIns="91425" tIns="45700" rIns="91425" bIns="45700" anchor="t" anchorCtr="0">
            <a:noAutofit/>
          </a:bodyPr>
          <a:lstStyle/>
          <a:p>
            <a:pPr marL="609600" indent="-609600">
              <a:spcBef>
                <a:spcPts val="0"/>
              </a:spcBef>
              <a:buSzPts val="1800"/>
              <a:buNone/>
            </a:pPr>
            <a:r>
              <a:rPr lang="en-US" sz="2400"/>
              <a:t>Contoh Soal :</a:t>
            </a:r>
            <a:endParaRPr/>
          </a:p>
          <a:p>
            <a:pPr marL="609600" indent="-609600">
              <a:spcBef>
                <a:spcPts val="480"/>
              </a:spcBef>
              <a:buSzPts val="1800"/>
              <a:buNone/>
            </a:pPr>
            <a:r>
              <a:rPr lang="en-US" sz="2400"/>
              <a:t>	Modifikasi rangkaian berikut dengan menggunakan gerbang NAND saja dan NOR saja dengan menggunakan metode persamaan logika dan metode diagram gerbang logika !</a:t>
            </a:r>
            <a:endParaRPr/>
          </a:p>
          <a:p>
            <a:pPr marL="609600" indent="-609600">
              <a:spcBef>
                <a:spcPts val="480"/>
              </a:spcBef>
              <a:buSzPts val="1800"/>
              <a:buNone/>
            </a:pPr>
            <a:endParaRPr sz="2400"/>
          </a:p>
          <a:p>
            <a:pPr marL="609600" indent="-609600">
              <a:spcBef>
                <a:spcPts val="480"/>
              </a:spcBef>
              <a:buSzPts val="1800"/>
              <a:buNone/>
            </a:pPr>
            <a:endParaRPr sz="2400"/>
          </a:p>
          <a:p>
            <a:pPr marL="342900" indent="-228600">
              <a:spcBef>
                <a:spcPts val="480"/>
              </a:spcBef>
              <a:buSzPts val="1800"/>
              <a:buNone/>
            </a:pPr>
            <a:endParaRPr sz="2400"/>
          </a:p>
        </p:txBody>
      </p:sp>
      <p:graphicFrame>
        <p:nvGraphicFramePr>
          <p:cNvPr id="362" name="Google Shape;362;p17"/>
          <p:cNvGraphicFramePr/>
          <p:nvPr/>
        </p:nvGraphicFramePr>
        <p:xfrm>
          <a:off x="4038600" y="3352800"/>
          <a:ext cx="3657600" cy="1143000"/>
        </p:xfrm>
        <a:graphic>
          <a:graphicData uri="http://schemas.openxmlformats.org/presentationml/2006/ole">
            <mc:AlternateContent xmlns:mc="http://schemas.openxmlformats.org/markup-compatibility/2006">
              <mc:Choice xmlns:v="urn:schemas-microsoft-com:vml" Requires="v">
                <p:oleObj spid="_x0000_s10247" r:id="rId4" imgW="3657600" imgH="1143000" progId="Visio.Drawing.11">
                  <p:embed/>
                </p:oleObj>
              </mc:Choice>
              <mc:Fallback>
                <p:oleObj r:id="rId4" imgW="3657600" imgH="1143000" progId="Visio.Drawing.11">
                  <p:embed/>
                  <p:pic>
                    <p:nvPicPr>
                      <p:cNvPr id="362" name="Google Shape;362;p17"/>
                      <p:cNvPicPr preferRelativeResize="0"/>
                      <p:nvPr>
                        <p:ph type="body" idx="1"/>
                      </p:nvPr>
                    </p:nvPicPr>
                    <p:blipFill rotWithShape="1">
                      <a:blip r:embed="rId5">
                        <a:alphaModFix/>
                      </a:blip>
                      <a:srcRect/>
                      <a:stretch/>
                    </p:blipFill>
                    <p:spPr>
                      <a:xfrm>
                        <a:off x="4038600" y="3352800"/>
                        <a:ext cx="3657600" cy="1143000"/>
                      </a:xfrm>
                      <a:prstGeom prst="rect">
                        <a:avLst/>
                      </a:prstGeom>
                      <a:noFill/>
                      <a:ln>
                        <a:noFill/>
                      </a:ln>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
          <p:cNvSpPr txBox="1">
            <a:spLocks noGrp="1"/>
          </p:cNvSpPr>
          <p:nvPr>
            <p:ph type="title"/>
          </p:nvPr>
        </p:nvSpPr>
        <p:spPr>
          <a:xfrm>
            <a:off x="1981200" y="457200"/>
            <a:ext cx="8229600" cy="1371600"/>
          </a:xfrm>
          <a:prstGeom prst="rect">
            <a:avLst/>
          </a:prstGeom>
          <a:noFill/>
          <a:ln>
            <a:noFill/>
          </a:ln>
        </p:spPr>
        <p:txBody>
          <a:bodyPr spcFirstLastPara="1" wrap="square" lIns="91425" tIns="45700" rIns="91425" bIns="45700" anchor="ctr" anchorCtr="0">
            <a:noAutofit/>
          </a:bodyPr>
          <a:lstStyle/>
          <a:p>
            <a:pPr algn="ctr">
              <a:buClr>
                <a:schemeClr val="dk1"/>
              </a:buClr>
              <a:buSzPts val="3200"/>
            </a:pPr>
            <a:r>
              <a:rPr lang="en-US" sz="3200" dirty="0"/>
              <a:t>GERBANG LOGIKA</a:t>
            </a:r>
            <a:endParaRPr dirty="0"/>
          </a:p>
        </p:txBody>
      </p:sp>
      <p:sp>
        <p:nvSpPr>
          <p:cNvPr id="151" name="Google Shape;151;p2"/>
          <p:cNvSpPr txBox="1">
            <a:spLocks noGrp="1"/>
          </p:cNvSpPr>
          <p:nvPr>
            <p:ph type="body" idx="1"/>
          </p:nvPr>
        </p:nvSpPr>
        <p:spPr>
          <a:xfrm>
            <a:off x="1981200" y="1981200"/>
            <a:ext cx="8229600" cy="3886200"/>
          </a:xfrm>
          <a:prstGeom prst="rect">
            <a:avLst/>
          </a:prstGeom>
          <a:noFill/>
          <a:ln>
            <a:noFill/>
          </a:ln>
        </p:spPr>
        <p:txBody>
          <a:bodyPr spcFirstLastPara="1" wrap="square" lIns="91425" tIns="45700" rIns="91425" bIns="45700" anchor="t" anchorCtr="0">
            <a:noAutofit/>
          </a:bodyPr>
          <a:lstStyle/>
          <a:p>
            <a:pPr marL="342900" indent="-342900">
              <a:spcBef>
                <a:spcPts val="0"/>
              </a:spcBef>
              <a:buSzPts val="1800"/>
            </a:pPr>
            <a:r>
              <a:rPr lang="en-US" sz="2400" dirty="0" err="1"/>
              <a:t>Gerbang</a:t>
            </a:r>
            <a:r>
              <a:rPr lang="en-US" sz="2400" dirty="0"/>
              <a:t> </a:t>
            </a:r>
            <a:r>
              <a:rPr lang="en-US" sz="2400" dirty="0" err="1"/>
              <a:t>merupakan</a:t>
            </a:r>
            <a:r>
              <a:rPr lang="en-US" sz="2400" dirty="0"/>
              <a:t> </a:t>
            </a:r>
            <a:r>
              <a:rPr lang="en-US" sz="2400" dirty="0" err="1"/>
              <a:t>rangkaian</a:t>
            </a:r>
            <a:r>
              <a:rPr lang="en-US" sz="2400" dirty="0"/>
              <a:t> </a:t>
            </a:r>
            <a:r>
              <a:rPr lang="en-US" sz="2400" dirty="0" err="1"/>
              <a:t>dengan</a:t>
            </a:r>
            <a:r>
              <a:rPr lang="en-US" sz="2400" dirty="0"/>
              <a:t> </a:t>
            </a:r>
            <a:r>
              <a:rPr lang="en-US" sz="2400" dirty="0" err="1"/>
              <a:t>satu</a:t>
            </a:r>
            <a:r>
              <a:rPr lang="en-US" sz="2400" dirty="0"/>
              <a:t> </a:t>
            </a:r>
            <a:r>
              <a:rPr lang="en-US" sz="2400" dirty="0" err="1"/>
              <a:t>atau</a:t>
            </a:r>
            <a:r>
              <a:rPr lang="en-US" sz="2400" dirty="0"/>
              <a:t> </a:t>
            </a:r>
            <a:r>
              <a:rPr lang="en-US" sz="2400" dirty="0" err="1"/>
              <a:t>lebih</a:t>
            </a:r>
            <a:r>
              <a:rPr lang="en-US" sz="2400" dirty="0"/>
              <a:t> </a:t>
            </a:r>
            <a:r>
              <a:rPr lang="en-US" sz="2400" dirty="0" err="1"/>
              <a:t>sinyal</a:t>
            </a:r>
            <a:r>
              <a:rPr lang="en-US" sz="2400" dirty="0"/>
              <a:t> </a:t>
            </a:r>
            <a:r>
              <a:rPr lang="en-US" sz="2400" dirty="0" err="1"/>
              <a:t>masukan</a:t>
            </a:r>
            <a:r>
              <a:rPr lang="en-US" sz="2400" dirty="0"/>
              <a:t>, </a:t>
            </a:r>
            <a:r>
              <a:rPr lang="en-US" sz="2400" dirty="0" err="1"/>
              <a:t>tetapi</a:t>
            </a:r>
            <a:r>
              <a:rPr lang="en-US" sz="2400" dirty="0"/>
              <a:t> </a:t>
            </a:r>
            <a:r>
              <a:rPr lang="en-US" sz="2400" dirty="0" err="1"/>
              <a:t>hanya</a:t>
            </a:r>
            <a:r>
              <a:rPr lang="en-US" sz="2400" dirty="0"/>
              <a:t> </a:t>
            </a:r>
            <a:r>
              <a:rPr lang="en-US" sz="2400" dirty="0" err="1"/>
              <a:t>menghasilkan</a:t>
            </a:r>
            <a:r>
              <a:rPr lang="en-US" sz="2400" dirty="0"/>
              <a:t> </a:t>
            </a:r>
            <a:r>
              <a:rPr lang="en-US" sz="2400" dirty="0" err="1"/>
              <a:t>satu</a:t>
            </a:r>
            <a:r>
              <a:rPr lang="en-US" sz="2400" dirty="0"/>
              <a:t> </a:t>
            </a:r>
            <a:r>
              <a:rPr lang="en-US" sz="2400" dirty="0" err="1"/>
              <a:t>sinyal</a:t>
            </a:r>
            <a:r>
              <a:rPr lang="en-US" sz="2400" dirty="0"/>
              <a:t> </a:t>
            </a:r>
            <a:r>
              <a:rPr lang="en-US" sz="2400" dirty="0" err="1"/>
              <a:t>keluaran</a:t>
            </a:r>
            <a:r>
              <a:rPr lang="en-US" sz="2400" dirty="0"/>
              <a:t>. </a:t>
            </a:r>
            <a:endParaRPr dirty="0"/>
          </a:p>
          <a:p>
            <a:pPr marL="342900" indent="-342900">
              <a:spcBef>
                <a:spcPts val="480"/>
              </a:spcBef>
              <a:buSzPts val="1800"/>
            </a:pPr>
            <a:r>
              <a:rPr lang="en-US" sz="2400" dirty="0" err="1"/>
              <a:t>Gerbang</a:t>
            </a:r>
            <a:r>
              <a:rPr lang="en-US" sz="2400" dirty="0"/>
              <a:t> </a:t>
            </a:r>
            <a:r>
              <a:rPr lang="en-US" sz="2400" dirty="0" err="1"/>
              <a:t>dinyatakan</a:t>
            </a:r>
            <a:r>
              <a:rPr lang="en-US" sz="2400" dirty="0"/>
              <a:t> </a:t>
            </a:r>
            <a:r>
              <a:rPr lang="en-US" sz="2400" dirty="0" err="1"/>
              <a:t>dengan</a:t>
            </a:r>
            <a:r>
              <a:rPr lang="en-US" sz="2400" dirty="0"/>
              <a:t> </a:t>
            </a:r>
            <a:r>
              <a:rPr lang="en-US" sz="2400" dirty="0" err="1"/>
              <a:t>dua</a:t>
            </a:r>
            <a:r>
              <a:rPr lang="en-US" sz="2400" dirty="0"/>
              <a:t> </a:t>
            </a:r>
            <a:r>
              <a:rPr lang="en-US" sz="2400" dirty="0" err="1"/>
              <a:t>keadaan</a:t>
            </a:r>
            <a:r>
              <a:rPr lang="en-US" sz="2400" dirty="0"/>
              <a:t> :</a:t>
            </a:r>
            <a:endParaRPr dirty="0"/>
          </a:p>
          <a:p>
            <a:pPr marL="800100" lvl="1" indent="-342900">
              <a:spcBef>
                <a:spcPts val="480"/>
              </a:spcBef>
              <a:buSzPts val="1920"/>
              <a:buFont typeface="Courier New" panose="02070309020205020404" pitchFamily="49" charset="0"/>
              <a:buChar char="o"/>
            </a:pPr>
            <a:r>
              <a:rPr lang="en-US" sz="2400" dirty="0" err="1">
                <a:latin typeface="Open Sans Condensed" pitchFamily="2" charset="0"/>
                <a:ea typeface="Open Sans Condensed" pitchFamily="2" charset="0"/>
                <a:cs typeface="Open Sans Condensed" pitchFamily="2" charset="0"/>
              </a:rPr>
              <a:t>Tegangan</a:t>
            </a:r>
            <a:r>
              <a:rPr lang="en-US" sz="2400" dirty="0">
                <a:latin typeface="Open Sans Condensed" pitchFamily="2" charset="0"/>
                <a:ea typeface="Open Sans Condensed" pitchFamily="2" charset="0"/>
                <a:cs typeface="Open Sans Condensed" pitchFamily="2" charset="0"/>
              </a:rPr>
              <a:t> </a:t>
            </a:r>
            <a:r>
              <a:rPr lang="en-US" sz="2400" dirty="0" err="1">
                <a:latin typeface="Open Sans Condensed" pitchFamily="2" charset="0"/>
                <a:ea typeface="Open Sans Condensed" pitchFamily="2" charset="0"/>
                <a:cs typeface="Open Sans Condensed" pitchFamily="2" charset="0"/>
              </a:rPr>
              <a:t>tinggi</a:t>
            </a:r>
            <a:r>
              <a:rPr lang="en-US" sz="2400" dirty="0">
                <a:latin typeface="Open Sans Condensed" pitchFamily="2" charset="0"/>
                <a:ea typeface="Open Sans Condensed" pitchFamily="2" charset="0"/>
                <a:cs typeface="Open Sans Condensed" pitchFamily="2" charset="0"/>
              </a:rPr>
              <a:t> / </a:t>
            </a:r>
            <a:r>
              <a:rPr lang="en-US" sz="2400" dirty="0" err="1">
                <a:latin typeface="Open Sans Condensed" pitchFamily="2" charset="0"/>
                <a:ea typeface="Open Sans Condensed" pitchFamily="2" charset="0"/>
                <a:cs typeface="Open Sans Condensed" pitchFamily="2" charset="0"/>
              </a:rPr>
              <a:t>logika</a:t>
            </a:r>
            <a:r>
              <a:rPr lang="en-US" sz="2400" dirty="0">
                <a:latin typeface="Open Sans Condensed" pitchFamily="2" charset="0"/>
                <a:ea typeface="Open Sans Condensed" pitchFamily="2" charset="0"/>
                <a:cs typeface="Open Sans Condensed" pitchFamily="2" charset="0"/>
              </a:rPr>
              <a:t> </a:t>
            </a:r>
            <a:r>
              <a:rPr lang="en-US" sz="2400" dirty="0" err="1">
                <a:latin typeface="Open Sans Condensed" pitchFamily="2" charset="0"/>
                <a:ea typeface="Open Sans Condensed" pitchFamily="2" charset="0"/>
                <a:cs typeface="Open Sans Condensed" pitchFamily="2" charset="0"/>
              </a:rPr>
              <a:t>tinggi</a:t>
            </a:r>
            <a:r>
              <a:rPr lang="en-US" sz="2400" dirty="0">
                <a:latin typeface="Open Sans Condensed" pitchFamily="2" charset="0"/>
                <a:ea typeface="Open Sans Condensed" pitchFamily="2" charset="0"/>
                <a:cs typeface="Open Sans Condensed" pitchFamily="2" charset="0"/>
              </a:rPr>
              <a:t> / </a:t>
            </a:r>
            <a:r>
              <a:rPr lang="en-US" sz="2400" i="1" dirty="0">
                <a:latin typeface="Open Sans Condensed" pitchFamily="2" charset="0"/>
                <a:ea typeface="Open Sans Condensed" pitchFamily="2" charset="0"/>
                <a:cs typeface="Open Sans Condensed" pitchFamily="2" charset="0"/>
              </a:rPr>
              <a:t>high logic</a:t>
            </a:r>
            <a:r>
              <a:rPr lang="en-US" sz="2400" dirty="0">
                <a:latin typeface="Open Sans Condensed" pitchFamily="2" charset="0"/>
                <a:ea typeface="Open Sans Condensed" pitchFamily="2" charset="0"/>
                <a:cs typeface="Open Sans Condensed" pitchFamily="2" charset="0"/>
              </a:rPr>
              <a:t> / </a:t>
            </a:r>
            <a:r>
              <a:rPr lang="en-US" sz="2400" dirty="0" err="1">
                <a:latin typeface="Open Sans Condensed" pitchFamily="2" charset="0"/>
                <a:ea typeface="Open Sans Condensed" pitchFamily="2" charset="0"/>
                <a:cs typeface="Open Sans Condensed" pitchFamily="2" charset="0"/>
              </a:rPr>
              <a:t>logika</a:t>
            </a:r>
            <a:r>
              <a:rPr lang="en-US" sz="2400" dirty="0">
                <a:latin typeface="Open Sans Condensed" pitchFamily="2" charset="0"/>
                <a:ea typeface="Open Sans Condensed" pitchFamily="2" charset="0"/>
                <a:cs typeface="Open Sans Condensed" pitchFamily="2" charset="0"/>
              </a:rPr>
              <a:t> 1</a:t>
            </a:r>
          </a:p>
          <a:p>
            <a:pPr marL="800100" lvl="1" indent="-342900">
              <a:spcBef>
                <a:spcPts val="480"/>
              </a:spcBef>
              <a:buSzPts val="1920"/>
              <a:buFont typeface="Courier New" panose="02070309020205020404" pitchFamily="49" charset="0"/>
              <a:buChar char="o"/>
            </a:pPr>
            <a:r>
              <a:rPr lang="en-US" sz="2400" dirty="0" err="1">
                <a:latin typeface="Open Sans Condensed" pitchFamily="2" charset="0"/>
                <a:ea typeface="Open Sans Condensed" pitchFamily="2" charset="0"/>
                <a:cs typeface="Open Sans Condensed" pitchFamily="2" charset="0"/>
              </a:rPr>
              <a:t>Tegangan</a:t>
            </a:r>
            <a:r>
              <a:rPr lang="en-US" sz="2400" dirty="0">
                <a:latin typeface="Open Sans Condensed" pitchFamily="2" charset="0"/>
                <a:ea typeface="Open Sans Condensed" pitchFamily="2" charset="0"/>
                <a:cs typeface="Open Sans Condensed" pitchFamily="2" charset="0"/>
              </a:rPr>
              <a:t> </a:t>
            </a:r>
            <a:r>
              <a:rPr lang="en-US" sz="2400" dirty="0" err="1">
                <a:latin typeface="Open Sans Condensed" pitchFamily="2" charset="0"/>
                <a:ea typeface="Open Sans Condensed" pitchFamily="2" charset="0"/>
                <a:cs typeface="Open Sans Condensed" pitchFamily="2" charset="0"/>
              </a:rPr>
              <a:t>rendah</a:t>
            </a:r>
            <a:r>
              <a:rPr lang="en-US" sz="2400" dirty="0">
                <a:latin typeface="Open Sans Condensed" pitchFamily="2" charset="0"/>
                <a:ea typeface="Open Sans Condensed" pitchFamily="2" charset="0"/>
                <a:cs typeface="Open Sans Condensed" pitchFamily="2" charset="0"/>
              </a:rPr>
              <a:t> / </a:t>
            </a:r>
            <a:r>
              <a:rPr lang="en-US" sz="2400" dirty="0" err="1">
                <a:latin typeface="Open Sans Condensed" pitchFamily="2" charset="0"/>
                <a:ea typeface="Open Sans Condensed" pitchFamily="2" charset="0"/>
                <a:cs typeface="Open Sans Condensed" pitchFamily="2" charset="0"/>
              </a:rPr>
              <a:t>logika</a:t>
            </a:r>
            <a:r>
              <a:rPr lang="en-US" sz="2400" dirty="0">
                <a:latin typeface="Open Sans Condensed" pitchFamily="2" charset="0"/>
                <a:ea typeface="Open Sans Condensed" pitchFamily="2" charset="0"/>
                <a:cs typeface="Open Sans Condensed" pitchFamily="2" charset="0"/>
              </a:rPr>
              <a:t> </a:t>
            </a:r>
            <a:r>
              <a:rPr lang="en-US" sz="2400" dirty="0" err="1">
                <a:latin typeface="Open Sans Condensed" pitchFamily="2" charset="0"/>
                <a:ea typeface="Open Sans Condensed" pitchFamily="2" charset="0"/>
                <a:cs typeface="Open Sans Condensed" pitchFamily="2" charset="0"/>
              </a:rPr>
              <a:t>rendah</a:t>
            </a:r>
            <a:r>
              <a:rPr lang="en-US" sz="2400" dirty="0">
                <a:latin typeface="Open Sans Condensed" pitchFamily="2" charset="0"/>
                <a:ea typeface="Open Sans Condensed" pitchFamily="2" charset="0"/>
                <a:cs typeface="Open Sans Condensed" pitchFamily="2" charset="0"/>
              </a:rPr>
              <a:t> / </a:t>
            </a:r>
            <a:r>
              <a:rPr lang="en-US" sz="2400" i="1" dirty="0">
                <a:latin typeface="Open Sans Condensed" pitchFamily="2" charset="0"/>
                <a:ea typeface="Open Sans Condensed" pitchFamily="2" charset="0"/>
                <a:cs typeface="Open Sans Condensed" pitchFamily="2" charset="0"/>
              </a:rPr>
              <a:t>low logic</a:t>
            </a:r>
            <a:r>
              <a:rPr lang="en-US" sz="2400" dirty="0">
                <a:latin typeface="Open Sans Condensed" pitchFamily="2" charset="0"/>
                <a:ea typeface="Open Sans Condensed" pitchFamily="2" charset="0"/>
                <a:cs typeface="Open Sans Condensed" pitchFamily="2" charset="0"/>
              </a:rPr>
              <a:t> / </a:t>
            </a:r>
            <a:r>
              <a:rPr lang="en-US" sz="2400" dirty="0" err="1">
                <a:latin typeface="Open Sans Condensed" pitchFamily="2" charset="0"/>
                <a:ea typeface="Open Sans Condensed" pitchFamily="2" charset="0"/>
                <a:cs typeface="Open Sans Condensed" pitchFamily="2" charset="0"/>
              </a:rPr>
              <a:t>logika</a:t>
            </a:r>
            <a:r>
              <a:rPr lang="en-US" sz="2400" dirty="0">
                <a:latin typeface="Open Sans Condensed" pitchFamily="2" charset="0"/>
                <a:ea typeface="Open Sans Condensed" pitchFamily="2" charset="0"/>
                <a:cs typeface="Open Sans Condensed" pitchFamily="2" charset="0"/>
              </a:rPr>
              <a:t> 0</a:t>
            </a:r>
            <a:endParaRPr dirty="0">
              <a:latin typeface="Open Sans Condensed" pitchFamily="2" charset="0"/>
              <a:ea typeface="Open Sans Condensed" pitchFamily="2" charset="0"/>
              <a:cs typeface="Open Sans Condensed" pitchFamily="2" charset="0"/>
            </a:endParaRPr>
          </a:p>
          <a:p>
            <a:pPr marL="342900" indent="-342900">
              <a:spcBef>
                <a:spcPts val="480"/>
              </a:spcBef>
              <a:buSzPts val="1800"/>
            </a:pPr>
            <a:r>
              <a:rPr lang="en-US" sz="2400" dirty="0" err="1"/>
              <a:t>Rangkaian</a:t>
            </a:r>
            <a:r>
              <a:rPr lang="en-US" sz="2400" dirty="0"/>
              <a:t> digital </a:t>
            </a:r>
            <a:r>
              <a:rPr lang="en-US" sz="2400" dirty="0" err="1"/>
              <a:t>dirancang</a:t>
            </a:r>
            <a:r>
              <a:rPr lang="en-US" sz="2400" dirty="0"/>
              <a:t> </a:t>
            </a:r>
            <a:r>
              <a:rPr lang="en-US" sz="2400" dirty="0" err="1"/>
              <a:t>dengan</a:t>
            </a:r>
            <a:r>
              <a:rPr lang="en-US" sz="2400" dirty="0"/>
              <a:t> </a:t>
            </a:r>
            <a:r>
              <a:rPr lang="en-US" sz="2400" dirty="0" err="1"/>
              <a:t>menggunakan</a:t>
            </a:r>
            <a:r>
              <a:rPr lang="en-US" sz="2400" dirty="0"/>
              <a:t> </a:t>
            </a:r>
            <a:r>
              <a:rPr lang="en-US" sz="2400" i="1" dirty="0" err="1"/>
              <a:t>Aljabar</a:t>
            </a:r>
            <a:r>
              <a:rPr lang="en-US" sz="2400" i="1" dirty="0"/>
              <a:t> Boole</a:t>
            </a:r>
            <a:r>
              <a:rPr lang="en-US" sz="2400" dirty="0"/>
              <a:t>, </a:t>
            </a:r>
            <a:r>
              <a:rPr lang="en-US" sz="2400" dirty="0" err="1"/>
              <a:t>penemunya</a:t>
            </a:r>
            <a:r>
              <a:rPr lang="en-US" sz="2400" dirty="0"/>
              <a:t> George Boole.</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18"/>
          <p:cNvSpPr txBox="1">
            <a:spLocks noGrp="1"/>
          </p:cNvSpPr>
          <p:nvPr>
            <p:ph type="title"/>
          </p:nvPr>
        </p:nvSpPr>
        <p:spPr>
          <a:xfrm>
            <a:off x="1981200" y="457200"/>
            <a:ext cx="8229600" cy="762000"/>
          </a:xfrm>
          <a:prstGeom prst="rect">
            <a:avLst/>
          </a:prstGeom>
          <a:noFill/>
          <a:ln>
            <a:noFill/>
          </a:ln>
        </p:spPr>
        <p:txBody>
          <a:bodyPr spcFirstLastPara="1" wrap="square" lIns="91425" tIns="45700" rIns="91425" bIns="45700" anchor="ctr" anchorCtr="0">
            <a:noAutofit/>
          </a:bodyPr>
          <a:lstStyle/>
          <a:p>
            <a:pPr>
              <a:buClr>
                <a:schemeClr val="dk1"/>
              </a:buClr>
              <a:buSzPts val="2800"/>
            </a:pPr>
            <a:r>
              <a:rPr lang="en-US" sz="2800"/>
              <a:t>Cont…</a:t>
            </a:r>
            <a:endParaRPr/>
          </a:p>
        </p:txBody>
      </p:sp>
      <p:sp>
        <p:nvSpPr>
          <p:cNvPr id="369" name="Google Shape;369;p18"/>
          <p:cNvSpPr txBox="1">
            <a:spLocks noGrp="1"/>
          </p:cNvSpPr>
          <p:nvPr>
            <p:ph type="body" idx="1"/>
          </p:nvPr>
        </p:nvSpPr>
        <p:spPr>
          <a:xfrm>
            <a:off x="1981200" y="1295400"/>
            <a:ext cx="8229600" cy="5105400"/>
          </a:xfrm>
          <a:prstGeom prst="rect">
            <a:avLst/>
          </a:prstGeom>
          <a:noFill/>
          <a:ln>
            <a:noFill/>
          </a:ln>
        </p:spPr>
        <p:txBody>
          <a:bodyPr spcFirstLastPara="1" wrap="square" lIns="91425" tIns="45700" rIns="91425" bIns="45700" anchor="t" anchorCtr="0">
            <a:noAutofit/>
          </a:bodyPr>
          <a:lstStyle/>
          <a:p>
            <a:pPr marL="342900" indent="-342900">
              <a:spcBef>
                <a:spcPts val="0"/>
              </a:spcBef>
              <a:buSzPts val="1800"/>
              <a:buNone/>
            </a:pPr>
            <a:r>
              <a:rPr lang="en-US" sz="2400"/>
              <a:t>Penyelesaian :</a:t>
            </a:r>
            <a:endParaRPr/>
          </a:p>
          <a:p>
            <a:pPr marL="342900" indent="-342900">
              <a:spcBef>
                <a:spcPts val="480"/>
              </a:spcBef>
              <a:buSzPts val="1800"/>
            </a:pPr>
            <a:r>
              <a:rPr lang="en-US" sz="2400"/>
              <a:t>Metode persamaan logika</a:t>
            </a:r>
            <a:endParaRPr/>
          </a:p>
          <a:p>
            <a:pPr marL="742950" lvl="1" indent="-285750">
              <a:spcBef>
                <a:spcPts val="480"/>
              </a:spcBef>
              <a:buSzPts val="1920"/>
              <a:buFont typeface="Noto Sans Symbols"/>
              <a:buChar char="⮚"/>
            </a:pPr>
            <a:r>
              <a:rPr lang="en-US" sz="2400"/>
              <a:t>Modifikasi ke dalam bentuk NAND saja </a:t>
            </a:r>
            <a:endParaRPr/>
          </a:p>
          <a:p>
            <a:pPr marL="742950" lvl="1" indent="-285750">
              <a:spcBef>
                <a:spcPts val="480"/>
              </a:spcBef>
              <a:buSzPts val="1920"/>
              <a:buNone/>
            </a:pPr>
            <a:endParaRPr sz="2400"/>
          </a:p>
          <a:p>
            <a:pPr marL="742950" lvl="1" indent="-285750">
              <a:spcBef>
                <a:spcPts val="480"/>
              </a:spcBef>
              <a:buSzPts val="1920"/>
              <a:buNone/>
            </a:pPr>
            <a:r>
              <a:rPr lang="en-US" sz="2400"/>
              <a:t>	Y = (A . B) + C = (A . B) + C = (A . B) . C </a:t>
            </a:r>
            <a:endParaRPr sz="2400"/>
          </a:p>
          <a:p>
            <a:pPr marL="342900" indent="-342900">
              <a:spcBef>
                <a:spcPts val="480"/>
              </a:spcBef>
              <a:buSzPts val="1800"/>
              <a:buNone/>
            </a:pPr>
            <a:endParaRPr sz="2400"/>
          </a:p>
          <a:p>
            <a:pPr marL="742950" lvl="1" indent="-285750">
              <a:spcBef>
                <a:spcPts val="480"/>
              </a:spcBef>
              <a:buSzPts val="1920"/>
              <a:buFont typeface="Noto Sans Symbols"/>
              <a:buChar char="⮚"/>
            </a:pPr>
            <a:r>
              <a:rPr lang="en-US" sz="2400"/>
              <a:t>Modifikasi ke dalam bentuk NOR saja</a:t>
            </a:r>
            <a:endParaRPr/>
          </a:p>
          <a:p>
            <a:pPr marL="742950" lvl="1" indent="-285750">
              <a:spcBef>
                <a:spcPts val="480"/>
              </a:spcBef>
              <a:buSzPts val="1920"/>
              <a:buNone/>
            </a:pPr>
            <a:r>
              <a:rPr lang="en-US" sz="2400"/>
              <a:t>	</a:t>
            </a:r>
            <a:endParaRPr/>
          </a:p>
          <a:p>
            <a:pPr marL="742950" lvl="1" indent="-285750">
              <a:spcBef>
                <a:spcPts val="480"/>
              </a:spcBef>
              <a:buSzPts val="1920"/>
              <a:buNone/>
            </a:pPr>
            <a:r>
              <a:rPr lang="en-US" sz="2400"/>
              <a:t>	Y = (A . B) + C = (A . B) + C  =  (A + B) + C </a:t>
            </a:r>
            <a:endParaRPr/>
          </a:p>
        </p:txBody>
      </p:sp>
      <p:cxnSp>
        <p:nvCxnSpPr>
          <p:cNvPr id="370" name="Google Shape;370;p18"/>
          <p:cNvCxnSpPr/>
          <p:nvPr/>
        </p:nvCxnSpPr>
        <p:spPr>
          <a:xfrm>
            <a:off x="5181600" y="3081337"/>
            <a:ext cx="1371600" cy="0"/>
          </a:xfrm>
          <a:prstGeom prst="straightConnector1">
            <a:avLst/>
          </a:prstGeom>
          <a:noFill/>
          <a:ln w="19050" cap="flat" cmpd="sng">
            <a:solidFill>
              <a:schemeClr val="dk1"/>
            </a:solidFill>
            <a:prstDash val="solid"/>
            <a:miter lim="800000"/>
            <a:headEnd type="none" w="med" len="med"/>
            <a:tailEnd type="none" w="med" len="med"/>
          </a:ln>
        </p:spPr>
      </p:cxnSp>
      <p:cxnSp>
        <p:nvCxnSpPr>
          <p:cNvPr id="371" name="Google Shape;371;p18"/>
          <p:cNvCxnSpPr/>
          <p:nvPr/>
        </p:nvCxnSpPr>
        <p:spPr>
          <a:xfrm>
            <a:off x="5181600" y="3005137"/>
            <a:ext cx="1371600" cy="0"/>
          </a:xfrm>
          <a:prstGeom prst="straightConnector1">
            <a:avLst/>
          </a:prstGeom>
          <a:noFill/>
          <a:ln w="19050" cap="flat" cmpd="sng">
            <a:solidFill>
              <a:schemeClr val="dk1"/>
            </a:solidFill>
            <a:prstDash val="solid"/>
            <a:miter lim="800000"/>
            <a:headEnd type="none" w="med" len="med"/>
            <a:tailEnd type="none" w="med" len="med"/>
          </a:ln>
        </p:spPr>
      </p:cxnSp>
      <p:cxnSp>
        <p:nvCxnSpPr>
          <p:cNvPr id="372" name="Google Shape;372;p18"/>
          <p:cNvCxnSpPr/>
          <p:nvPr/>
        </p:nvCxnSpPr>
        <p:spPr>
          <a:xfrm>
            <a:off x="7010400" y="3081337"/>
            <a:ext cx="685800" cy="0"/>
          </a:xfrm>
          <a:prstGeom prst="straightConnector1">
            <a:avLst/>
          </a:prstGeom>
          <a:noFill/>
          <a:ln w="19050" cap="flat" cmpd="sng">
            <a:solidFill>
              <a:schemeClr val="dk1"/>
            </a:solidFill>
            <a:prstDash val="solid"/>
            <a:miter lim="800000"/>
            <a:headEnd type="none" w="med" len="med"/>
            <a:tailEnd type="none" w="med" len="med"/>
          </a:ln>
        </p:spPr>
      </p:cxnSp>
      <p:cxnSp>
        <p:nvCxnSpPr>
          <p:cNvPr id="373" name="Google Shape;373;p18"/>
          <p:cNvCxnSpPr/>
          <p:nvPr/>
        </p:nvCxnSpPr>
        <p:spPr>
          <a:xfrm>
            <a:off x="8015287" y="3081337"/>
            <a:ext cx="228600" cy="0"/>
          </a:xfrm>
          <a:prstGeom prst="straightConnector1">
            <a:avLst/>
          </a:prstGeom>
          <a:noFill/>
          <a:ln w="19050" cap="flat" cmpd="sng">
            <a:solidFill>
              <a:schemeClr val="dk1"/>
            </a:solidFill>
            <a:prstDash val="solid"/>
            <a:miter lim="800000"/>
            <a:headEnd type="none" w="med" len="med"/>
            <a:tailEnd type="none" w="med" len="med"/>
          </a:ln>
        </p:spPr>
      </p:cxnSp>
      <p:cxnSp>
        <p:nvCxnSpPr>
          <p:cNvPr id="374" name="Google Shape;374;p18"/>
          <p:cNvCxnSpPr/>
          <p:nvPr/>
        </p:nvCxnSpPr>
        <p:spPr>
          <a:xfrm>
            <a:off x="6996112" y="3005137"/>
            <a:ext cx="1295400" cy="0"/>
          </a:xfrm>
          <a:prstGeom prst="straightConnector1">
            <a:avLst/>
          </a:prstGeom>
          <a:noFill/>
          <a:ln w="19050" cap="flat" cmpd="sng">
            <a:solidFill>
              <a:schemeClr val="dk1"/>
            </a:solidFill>
            <a:prstDash val="solid"/>
            <a:miter lim="800000"/>
            <a:headEnd type="none" w="med" len="med"/>
            <a:tailEnd type="none" w="med" len="med"/>
          </a:ln>
        </p:spPr>
      </p:cxnSp>
      <p:cxnSp>
        <p:nvCxnSpPr>
          <p:cNvPr id="375" name="Google Shape;375;p18"/>
          <p:cNvCxnSpPr/>
          <p:nvPr/>
        </p:nvCxnSpPr>
        <p:spPr>
          <a:xfrm>
            <a:off x="5238750" y="4710112"/>
            <a:ext cx="1295400" cy="0"/>
          </a:xfrm>
          <a:prstGeom prst="straightConnector1">
            <a:avLst/>
          </a:prstGeom>
          <a:noFill/>
          <a:ln w="19050" cap="flat" cmpd="sng">
            <a:solidFill>
              <a:schemeClr val="dk1"/>
            </a:solidFill>
            <a:prstDash val="solid"/>
            <a:miter lim="800000"/>
            <a:headEnd type="none" w="med" len="med"/>
            <a:tailEnd type="none" w="med" len="med"/>
          </a:ln>
        </p:spPr>
      </p:cxnSp>
      <p:cxnSp>
        <p:nvCxnSpPr>
          <p:cNvPr id="376" name="Google Shape;376;p18"/>
          <p:cNvCxnSpPr/>
          <p:nvPr/>
        </p:nvCxnSpPr>
        <p:spPr>
          <a:xfrm>
            <a:off x="5243512" y="4633912"/>
            <a:ext cx="1295400" cy="0"/>
          </a:xfrm>
          <a:prstGeom prst="straightConnector1">
            <a:avLst/>
          </a:prstGeom>
          <a:noFill/>
          <a:ln w="19050" cap="flat" cmpd="sng">
            <a:solidFill>
              <a:schemeClr val="dk1"/>
            </a:solidFill>
            <a:prstDash val="solid"/>
            <a:miter lim="800000"/>
            <a:headEnd type="none" w="med" len="med"/>
            <a:tailEnd type="none" w="med" len="med"/>
          </a:ln>
        </p:spPr>
      </p:cxnSp>
      <p:cxnSp>
        <p:nvCxnSpPr>
          <p:cNvPr id="377" name="Google Shape;377;p18"/>
          <p:cNvCxnSpPr/>
          <p:nvPr/>
        </p:nvCxnSpPr>
        <p:spPr>
          <a:xfrm>
            <a:off x="5243512" y="4852987"/>
            <a:ext cx="685800" cy="0"/>
          </a:xfrm>
          <a:prstGeom prst="straightConnector1">
            <a:avLst/>
          </a:prstGeom>
          <a:noFill/>
          <a:ln w="19050" cap="flat" cmpd="sng">
            <a:solidFill>
              <a:schemeClr val="dk1"/>
            </a:solidFill>
            <a:prstDash val="solid"/>
            <a:miter lim="800000"/>
            <a:headEnd type="none" w="med" len="med"/>
            <a:tailEnd type="none" w="med" len="med"/>
          </a:ln>
        </p:spPr>
      </p:cxnSp>
      <p:cxnSp>
        <p:nvCxnSpPr>
          <p:cNvPr id="378" name="Google Shape;378;p18"/>
          <p:cNvCxnSpPr/>
          <p:nvPr/>
        </p:nvCxnSpPr>
        <p:spPr>
          <a:xfrm>
            <a:off x="5243512" y="4786312"/>
            <a:ext cx="685800" cy="0"/>
          </a:xfrm>
          <a:prstGeom prst="straightConnector1">
            <a:avLst/>
          </a:prstGeom>
          <a:noFill/>
          <a:ln w="19050" cap="flat" cmpd="sng">
            <a:solidFill>
              <a:schemeClr val="dk1"/>
            </a:solidFill>
            <a:prstDash val="solid"/>
            <a:miter lim="800000"/>
            <a:headEnd type="none" w="med" len="med"/>
            <a:tailEnd type="none" w="med" len="med"/>
          </a:ln>
        </p:spPr>
      </p:cxnSp>
      <p:cxnSp>
        <p:nvCxnSpPr>
          <p:cNvPr id="379" name="Google Shape;379;p18"/>
          <p:cNvCxnSpPr/>
          <p:nvPr/>
        </p:nvCxnSpPr>
        <p:spPr>
          <a:xfrm>
            <a:off x="7162800" y="4633912"/>
            <a:ext cx="1371600" cy="0"/>
          </a:xfrm>
          <a:prstGeom prst="straightConnector1">
            <a:avLst/>
          </a:prstGeom>
          <a:noFill/>
          <a:ln w="19050" cap="flat" cmpd="sng">
            <a:solidFill>
              <a:schemeClr val="dk1"/>
            </a:solidFill>
            <a:prstDash val="solid"/>
            <a:miter lim="800000"/>
            <a:headEnd type="none" w="med" len="med"/>
            <a:tailEnd type="none" w="med" len="med"/>
          </a:ln>
        </p:spPr>
      </p:cxnSp>
      <p:cxnSp>
        <p:nvCxnSpPr>
          <p:cNvPr id="380" name="Google Shape;380;p18"/>
          <p:cNvCxnSpPr/>
          <p:nvPr/>
        </p:nvCxnSpPr>
        <p:spPr>
          <a:xfrm>
            <a:off x="7162800" y="4710112"/>
            <a:ext cx="1371600" cy="0"/>
          </a:xfrm>
          <a:prstGeom prst="straightConnector1">
            <a:avLst/>
          </a:prstGeom>
          <a:noFill/>
          <a:ln w="19050" cap="flat" cmpd="sng">
            <a:solidFill>
              <a:schemeClr val="dk1"/>
            </a:solidFill>
            <a:prstDash val="solid"/>
            <a:miter lim="800000"/>
            <a:headEnd type="none" w="med" len="med"/>
            <a:tailEnd type="none" w="med" len="med"/>
          </a:ln>
        </p:spPr>
      </p:cxnSp>
      <p:cxnSp>
        <p:nvCxnSpPr>
          <p:cNvPr id="381" name="Google Shape;381;p18"/>
          <p:cNvCxnSpPr/>
          <p:nvPr/>
        </p:nvCxnSpPr>
        <p:spPr>
          <a:xfrm>
            <a:off x="7162800" y="4786312"/>
            <a:ext cx="762000" cy="0"/>
          </a:xfrm>
          <a:prstGeom prst="straightConnector1">
            <a:avLst/>
          </a:prstGeom>
          <a:noFill/>
          <a:ln w="19050" cap="flat" cmpd="sng">
            <a:solidFill>
              <a:schemeClr val="dk1"/>
            </a:solidFill>
            <a:prstDash val="solid"/>
            <a:miter lim="800000"/>
            <a:headEnd type="none" w="med" len="med"/>
            <a:tailEnd type="none" w="med" len="med"/>
          </a:ln>
        </p:spPr>
      </p:cxnSp>
      <p:cxnSp>
        <p:nvCxnSpPr>
          <p:cNvPr id="382" name="Google Shape;382;p18"/>
          <p:cNvCxnSpPr/>
          <p:nvPr/>
        </p:nvCxnSpPr>
        <p:spPr>
          <a:xfrm>
            <a:off x="7696200" y="4848225"/>
            <a:ext cx="228600" cy="0"/>
          </a:xfrm>
          <a:prstGeom prst="straightConnector1">
            <a:avLst/>
          </a:prstGeom>
          <a:noFill/>
          <a:ln w="19050" cap="flat" cmpd="sng">
            <a:solidFill>
              <a:schemeClr val="dk1"/>
            </a:solidFill>
            <a:prstDash val="solid"/>
            <a:miter lim="800000"/>
            <a:headEnd type="none" w="med" len="med"/>
            <a:tailEnd type="none" w="med" len="med"/>
          </a:ln>
        </p:spPr>
      </p:cxnSp>
      <p:cxnSp>
        <p:nvCxnSpPr>
          <p:cNvPr id="383" name="Google Shape;383;p18"/>
          <p:cNvCxnSpPr/>
          <p:nvPr/>
        </p:nvCxnSpPr>
        <p:spPr>
          <a:xfrm>
            <a:off x="7162800" y="4848225"/>
            <a:ext cx="228600" cy="0"/>
          </a:xfrm>
          <a:prstGeom prst="straightConnector1">
            <a:avLst/>
          </a:prstGeom>
          <a:noFill/>
          <a:ln w="19050" cap="flat" cmpd="sng">
            <a:solidFill>
              <a:schemeClr val="dk1"/>
            </a:solidFill>
            <a:prstDash val="solid"/>
            <a:miter lim="800000"/>
            <a:headEnd type="none" w="med" len="med"/>
            <a:tailEnd type="non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19"/>
          <p:cNvSpPr txBox="1"/>
          <p:nvPr/>
        </p:nvSpPr>
        <p:spPr>
          <a:xfrm>
            <a:off x="3810000" y="4953000"/>
            <a:ext cx="4114800" cy="16764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1800">
              <a:solidFill>
                <a:schemeClr val="dk1"/>
              </a:solidFill>
            </a:endParaRPr>
          </a:p>
        </p:txBody>
      </p:sp>
      <p:sp>
        <p:nvSpPr>
          <p:cNvPr id="390" name="Google Shape;390;p19"/>
          <p:cNvSpPr txBox="1">
            <a:spLocks noGrp="1"/>
          </p:cNvSpPr>
          <p:nvPr>
            <p:ph type="title"/>
          </p:nvPr>
        </p:nvSpPr>
        <p:spPr>
          <a:xfrm>
            <a:off x="1981200" y="457200"/>
            <a:ext cx="8229600" cy="533400"/>
          </a:xfrm>
          <a:prstGeom prst="rect">
            <a:avLst/>
          </a:prstGeom>
          <a:noFill/>
          <a:ln>
            <a:noFill/>
          </a:ln>
        </p:spPr>
        <p:txBody>
          <a:bodyPr spcFirstLastPara="1" wrap="square" lIns="91425" tIns="45700" rIns="91425" bIns="45700" anchor="ctr" anchorCtr="0">
            <a:noAutofit/>
          </a:bodyPr>
          <a:lstStyle/>
          <a:p>
            <a:pPr>
              <a:buClr>
                <a:schemeClr val="dk1"/>
              </a:buClr>
              <a:buSzPts val="2800"/>
            </a:pPr>
            <a:r>
              <a:rPr lang="en-US" sz="2800"/>
              <a:t>Cont…</a:t>
            </a:r>
            <a:endParaRPr/>
          </a:p>
        </p:txBody>
      </p:sp>
      <p:sp>
        <p:nvSpPr>
          <p:cNvPr id="391" name="Google Shape;391;p19"/>
          <p:cNvSpPr txBox="1">
            <a:spLocks noGrp="1"/>
          </p:cNvSpPr>
          <p:nvPr>
            <p:ph type="body" idx="1"/>
          </p:nvPr>
        </p:nvSpPr>
        <p:spPr>
          <a:xfrm>
            <a:off x="1981200" y="1066800"/>
            <a:ext cx="8305800" cy="5334000"/>
          </a:xfrm>
          <a:prstGeom prst="rect">
            <a:avLst/>
          </a:prstGeom>
          <a:noFill/>
          <a:ln>
            <a:noFill/>
          </a:ln>
        </p:spPr>
        <p:txBody>
          <a:bodyPr spcFirstLastPara="1" wrap="square" lIns="91425" tIns="45700" rIns="91425" bIns="45700" anchor="t" anchorCtr="0">
            <a:noAutofit/>
          </a:bodyPr>
          <a:lstStyle/>
          <a:p>
            <a:pPr marL="609600" indent="-609600">
              <a:spcBef>
                <a:spcPts val="0"/>
              </a:spcBef>
              <a:buSzPts val="1800"/>
            </a:pPr>
            <a:r>
              <a:rPr lang="en-US" sz="2400"/>
              <a:t>Metode Diagram Gerbang Logika</a:t>
            </a:r>
            <a:endParaRPr/>
          </a:p>
          <a:p>
            <a:pPr marL="990600" lvl="1" indent="-533400">
              <a:spcBef>
                <a:spcPts val="480"/>
              </a:spcBef>
              <a:buSzPts val="1920"/>
              <a:buFont typeface="Noto Sans Symbols"/>
              <a:buChar char="⮚"/>
            </a:pPr>
            <a:r>
              <a:rPr lang="en-US" sz="2400"/>
              <a:t>Modifikasi ke dalam bentuk NAND saja</a:t>
            </a:r>
            <a:endParaRPr sz="2000"/>
          </a:p>
          <a:p>
            <a:pPr lvl="2" indent="-457200">
              <a:spcBef>
                <a:spcPts val="400"/>
              </a:spcBef>
              <a:buSzPts val="1300"/>
              <a:buNone/>
            </a:pPr>
            <a:endParaRPr sz="2000"/>
          </a:p>
          <a:p>
            <a:pPr marL="342900" indent="-247650">
              <a:spcBef>
                <a:spcPts val="400"/>
              </a:spcBef>
              <a:buSzPts val="1500"/>
              <a:buNone/>
            </a:pPr>
            <a:endParaRPr sz="2000"/>
          </a:p>
        </p:txBody>
      </p:sp>
      <p:graphicFrame>
        <p:nvGraphicFramePr>
          <p:cNvPr id="392" name="Google Shape;392;p19"/>
          <p:cNvGraphicFramePr/>
          <p:nvPr/>
        </p:nvGraphicFramePr>
        <p:xfrm>
          <a:off x="2971800" y="2057400"/>
          <a:ext cx="6705600" cy="2106612"/>
        </p:xfrm>
        <a:graphic>
          <a:graphicData uri="http://schemas.openxmlformats.org/presentationml/2006/ole">
            <mc:AlternateContent xmlns:mc="http://schemas.openxmlformats.org/markup-compatibility/2006">
              <mc:Choice xmlns:v="urn:schemas-microsoft-com:vml" Requires="v">
                <p:oleObj spid="_x0000_s11276" r:id="rId4" imgW="6705600" imgH="2106612" progId="Visio.Drawing.11">
                  <p:embed/>
                </p:oleObj>
              </mc:Choice>
              <mc:Fallback>
                <p:oleObj r:id="rId4" imgW="6705600" imgH="2106612" progId="Visio.Drawing.11">
                  <p:embed/>
                  <p:pic>
                    <p:nvPicPr>
                      <p:cNvPr id="392" name="Google Shape;392;p19"/>
                      <p:cNvPicPr preferRelativeResize="0"/>
                      <p:nvPr>
                        <p:ph type="body" idx="1"/>
                      </p:nvPr>
                    </p:nvPicPr>
                    <p:blipFill rotWithShape="1">
                      <a:blip r:embed="rId5">
                        <a:alphaModFix/>
                      </a:blip>
                      <a:srcRect/>
                      <a:stretch/>
                    </p:blipFill>
                    <p:spPr>
                      <a:xfrm>
                        <a:off x="2971800" y="2057400"/>
                        <a:ext cx="6705600" cy="2106612"/>
                      </a:xfrm>
                      <a:prstGeom prst="rect">
                        <a:avLst/>
                      </a:prstGeom>
                      <a:noFill/>
                      <a:ln>
                        <a:noFill/>
                      </a:ln>
                    </p:spPr>
                  </p:pic>
                </p:oleObj>
              </mc:Fallback>
            </mc:AlternateContent>
          </a:graphicData>
        </a:graphic>
      </p:graphicFrame>
      <p:sp>
        <p:nvSpPr>
          <p:cNvPr id="393" name="Google Shape;393;p19"/>
          <p:cNvSpPr txBox="1"/>
          <p:nvPr/>
        </p:nvSpPr>
        <p:spPr>
          <a:xfrm>
            <a:off x="2971800" y="4495801"/>
            <a:ext cx="7010400" cy="396875"/>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a:solidFill>
                  <a:schemeClr val="dk1"/>
                </a:solidFill>
              </a:rPr>
              <a:t>Rangkaian tsb dapat disederhanakan menjadi :</a:t>
            </a:r>
            <a:endParaRPr/>
          </a:p>
        </p:txBody>
      </p:sp>
      <p:graphicFrame>
        <p:nvGraphicFramePr>
          <p:cNvPr id="394" name="Google Shape;394;p19"/>
          <p:cNvGraphicFramePr/>
          <p:nvPr/>
        </p:nvGraphicFramePr>
        <p:xfrm>
          <a:off x="4191000" y="5054600"/>
          <a:ext cx="3505200" cy="1422400"/>
        </p:xfrm>
        <a:graphic>
          <a:graphicData uri="http://schemas.openxmlformats.org/presentationml/2006/ole">
            <mc:AlternateContent xmlns:mc="http://schemas.openxmlformats.org/markup-compatibility/2006">
              <mc:Choice xmlns:v="urn:schemas-microsoft-com:vml" Requires="v">
                <p:oleObj spid="_x0000_s11277" r:id="rId6" imgW="3505200" imgH="1422400" progId="Visio.Drawing.11">
                  <p:embed/>
                </p:oleObj>
              </mc:Choice>
              <mc:Fallback>
                <p:oleObj r:id="rId6" imgW="3505200" imgH="1422400" progId="Visio.Drawing.11">
                  <p:embed/>
                  <p:pic>
                    <p:nvPicPr>
                      <p:cNvPr id="394" name="Google Shape;394;p19"/>
                      <p:cNvPicPr preferRelativeResize="0"/>
                      <p:nvPr>
                        <p:ph type="body" idx="2"/>
                      </p:nvPr>
                    </p:nvPicPr>
                    <p:blipFill rotWithShape="1">
                      <a:blip r:embed="rId7">
                        <a:alphaModFix/>
                      </a:blip>
                      <a:srcRect/>
                      <a:stretch/>
                    </p:blipFill>
                    <p:spPr>
                      <a:xfrm>
                        <a:off x="4191000" y="5054600"/>
                        <a:ext cx="3505200" cy="1422400"/>
                      </a:xfrm>
                      <a:prstGeom prst="rect">
                        <a:avLst/>
                      </a:prstGeom>
                      <a:noFill/>
                      <a:ln>
                        <a:noFill/>
                      </a:ln>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20"/>
          <p:cNvSpPr txBox="1">
            <a:spLocks noGrp="1"/>
          </p:cNvSpPr>
          <p:nvPr>
            <p:ph type="title"/>
          </p:nvPr>
        </p:nvSpPr>
        <p:spPr>
          <a:xfrm>
            <a:off x="1981200" y="457200"/>
            <a:ext cx="8229600" cy="533400"/>
          </a:xfrm>
          <a:prstGeom prst="rect">
            <a:avLst/>
          </a:prstGeom>
          <a:noFill/>
          <a:ln>
            <a:noFill/>
          </a:ln>
        </p:spPr>
        <p:txBody>
          <a:bodyPr spcFirstLastPara="1" wrap="square" lIns="91425" tIns="45700" rIns="91425" bIns="45700" anchor="ctr" anchorCtr="0">
            <a:noAutofit/>
          </a:bodyPr>
          <a:lstStyle/>
          <a:p>
            <a:pPr>
              <a:buClr>
                <a:schemeClr val="dk1"/>
              </a:buClr>
              <a:buSzPts val="2800"/>
            </a:pPr>
            <a:r>
              <a:rPr lang="en-US" sz="2800"/>
              <a:t>Cont…</a:t>
            </a:r>
            <a:endParaRPr/>
          </a:p>
        </p:txBody>
      </p:sp>
      <p:sp>
        <p:nvSpPr>
          <p:cNvPr id="401" name="Google Shape;401;p20"/>
          <p:cNvSpPr txBox="1">
            <a:spLocks noGrp="1"/>
          </p:cNvSpPr>
          <p:nvPr>
            <p:ph type="body" idx="1"/>
          </p:nvPr>
        </p:nvSpPr>
        <p:spPr>
          <a:xfrm>
            <a:off x="1981200" y="1066800"/>
            <a:ext cx="8305800" cy="5334000"/>
          </a:xfrm>
          <a:prstGeom prst="rect">
            <a:avLst/>
          </a:prstGeom>
          <a:noFill/>
          <a:ln>
            <a:noFill/>
          </a:ln>
        </p:spPr>
        <p:txBody>
          <a:bodyPr spcFirstLastPara="1" wrap="square" lIns="91425" tIns="45700" rIns="91425" bIns="45700" anchor="t" anchorCtr="0">
            <a:noAutofit/>
          </a:bodyPr>
          <a:lstStyle/>
          <a:p>
            <a:pPr marL="990600" lvl="1" indent="-533400">
              <a:spcBef>
                <a:spcPts val="0"/>
              </a:spcBef>
              <a:buSzPts val="1920"/>
              <a:buFont typeface="Noto Sans Symbols"/>
              <a:buChar char="⮚"/>
            </a:pPr>
            <a:r>
              <a:rPr lang="en-US" sz="2400"/>
              <a:t>Modifikasi ke dalam bentuk NOR saja</a:t>
            </a:r>
            <a:endParaRPr sz="2000"/>
          </a:p>
          <a:p>
            <a:pPr lvl="2" indent="-457200">
              <a:spcBef>
                <a:spcPts val="400"/>
              </a:spcBef>
              <a:buSzPts val="1300"/>
              <a:buNone/>
            </a:pPr>
            <a:endParaRPr sz="2000"/>
          </a:p>
          <a:p>
            <a:pPr marL="342900" indent="-247650">
              <a:spcBef>
                <a:spcPts val="400"/>
              </a:spcBef>
              <a:buSzPts val="1500"/>
              <a:buNone/>
            </a:pPr>
            <a:endParaRPr sz="2000"/>
          </a:p>
        </p:txBody>
      </p:sp>
      <p:graphicFrame>
        <p:nvGraphicFramePr>
          <p:cNvPr id="402" name="Google Shape;402;p20"/>
          <p:cNvGraphicFramePr/>
          <p:nvPr/>
        </p:nvGraphicFramePr>
        <p:xfrm>
          <a:off x="3124200" y="1676401"/>
          <a:ext cx="6858000" cy="2408237"/>
        </p:xfrm>
        <a:graphic>
          <a:graphicData uri="http://schemas.openxmlformats.org/presentationml/2006/ole">
            <mc:AlternateContent xmlns:mc="http://schemas.openxmlformats.org/markup-compatibility/2006">
              <mc:Choice xmlns:v="urn:schemas-microsoft-com:vml" Requires="v">
                <p:oleObj spid="_x0000_s12295" r:id="rId4" imgW="6858000" imgH="2408237" progId="Visio.Drawing.11">
                  <p:embed/>
                </p:oleObj>
              </mc:Choice>
              <mc:Fallback>
                <p:oleObj r:id="rId4" imgW="6858000" imgH="2408237" progId="Visio.Drawing.11">
                  <p:embed/>
                  <p:pic>
                    <p:nvPicPr>
                      <p:cNvPr id="402" name="Google Shape;402;p20"/>
                      <p:cNvPicPr preferRelativeResize="0"/>
                      <p:nvPr>
                        <p:ph type="body" idx="1"/>
                      </p:nvPr>
                    </p:nvPicPr>
                    <p:blipFill rotWithShape="1">
                      <a:blip r:embed="rId5">
                        <a:alphaModFix/>
                      </a:blip>
                      <a:srcRect/>
                      <a:stretch/>
                    </p:blipFill>
                    <p:spPr>
                      <a:xfrm>
                        <a:off x="3124200" y="1676401"/>
                        <a:ext cx="6858000" cy="2408237"/>
                      </a:xfrm>
                      <a:prstGeom prst="rect">
                        <a:avLst/>
                      </a:prstGeom>
                      <a:noFill/>
                      <a:ln>
                        <a:noFill/>
                      </a:ln>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21"/>
          <p:cNvSpPr txBox="1">
            <a:spLocks noGrp="1"/>
          </p:cNvSpPr>
          <p:nvPr>
            <p:ph type="body" idx="1"/>
          </p:nvPr>
        </p:nvSpPr>
        <p:spPr>
          <a:xfrm>
            <a:off x="1981200" y="838200"/>
            <a:ext cx="8153400" cy="5029200"/>
          </a:xfrm>
          <a:prstGeom prst="rect">
            <a:avLst/>
          </a:prstGeom>
          <a:noFill/>
          <a:ln>
            <a:noFill/>
          </a:ln>
        </p:spPr>
        <p:txBody>
          <a:bodyPr spcFirstLastPara="1" wrap="square" lIns="91425" tIns="45700" rIns="91425" bIns="45700" anchor="t" anchorCtr="0">
            <a:noAutofit/>
          </a:bodyPr>
          <a:lstStyle/>
          <a:p>
            <a:pPr marL="342900" indent="-342900">
              <a:spcBef>
                <a:spcPts val="0"/>
              </a:spcBef>
              <a:buSzPts val="1800"/>
              <a:buNone/>
            </a:pPr>
            <a:r>
              <a:rPr lang="en-US" sz="2400"/>
              <a:t>Soal :</a:t>
            </a:r>
            <a:endParaRPr/>
          </a:p>
          <a:p>
            <a:pPr marL="342900" indent="-342900">
              <a:spcBef>
                <a:spcPts val="480"/>
              </a:spcBef>
              <a:buSzPts val="1800"/>
              <a:buNone/>
            </a:pPr>
            <a:r>
              <a:rPr lang="en-US" sz="2400"/>
              <a:t>	Modifikasilah persamaan atau rangkaian logika di bawah ini dengan menggunakan gerbang NAND saja dan NOR saja !</a:t>
            </a:r>
            <a:endParaRPr/>
          </a:p>
          <a:p>
            <a:pPr marL="342900" indent="-342900">
              <a:spcBef>
                <a:spcPts val="480"/>
              </a:spcBef>
              <a:buSzPts val="1800"/>
              <a:buNone/>
            </a:pPr>
            <a:r>
              <a:rPr lang="en-US" sz="2400"/>
              <a:t>	a. 	</a:t>
            </a:r>
            <a:endParaRPr/>
          </a:p>
          <a:p>
            <a:pPr marL="342900" indent="-342900">
              <a:spcBef>
                <a:spcPts val="480"/>
              </a:spcBef>
              <a:buSzPts val="1800"/>
              <a:buNone/>
            </a:pPr>
            <a:r>
              <a:rPr lang="en-US" sz="2400"/>
              <a:t>	</a:t>
            </a:r>
            <a:endParaRPr/>
          </a:p>
          <a:p>
            <a:pPr marL="342900" indent="-342900">
              <a:spcBef>
                <a:spcPts val="480"/>
              </a:spcBef>
              <a:buSzPts val="1800"/>
              <a:buNone/>
            </a:pPr>
            <a:r>
              <a:rPr lang="en-US" sz="2400"/>
              <a:t>	b.</a:t>
            </a:r>
            <a:endParaRPr/>
          </a:p>
        </p:txBody>
      </p:sp>
      <p:pic>
        <p:nvPicPr>
          <p:cNvPr id="409" name="Google Shape;409;p21"/>
          <p:cNvPicPr preferRelativeResize="0">
            <a:picLocks noGrp="1"/>
          </p:cNvPicPr>
          <p:nvPr>
            <p:ph type="body" idx="1"/>
          </p:nvPr>
        </p:nvPicPr>
        <p:blipFill rotWithShape="1">
          <a:blip r:embed="rId3">
            <a:alphaModFix/>
          </a:blip>
          <a:srcRect/>
          <a:stretch/>
        </p:blipFill>
        <p:spPr>
          <a:xfrm>
            <a:off x="2971800" y="3033713"/>
            <a:ext cx="3352800" cy="2986087"/>
          </a:xfrm>
          <a:prstGeom prst="rect">
            <a:avLst/>
          </a:prstGeom>
          <a:noFill/>
          <a:ln>
            <a:noFill/>
          </a:ln>
        </p:spPr>
      </p:pic>
      <p:sp>
        <p:nvSpPr>
          <p:cNvPr id="410" name="Google Shape;410;p21"/>
          <p:cNvSpPr txBox="1"/>
          <p:nvPr/>
        </p:nvSpPr>
        <p:spPr>
          <a:xfrm>
            <a:off x="1524000" y="-184645"/>
            <a:ext cx="9144000" cy="369291"/>
          </a:xfrm>
          <a:prstGeom prst="rect">
            <a:avLst/>
          </a:prstGeom>
          <a:noFill/>
          <a:ln>
            <a:noFill/>
          </a:ln>
        </p:spPr>
        <p:txBody>
          <a:bodyPr spcFirstLastPara="1" wrap="square" lIns="91425" tIns="45700" rIns="91425" bIns="45700" anchor="ctr" anchorCtr="0">
            <a:spAutoFit/>
          </a:bodyPr>
          <a:lstStyle/>
          <a:p>
            <a:endParaRPr sz="1800">
              <a:solidFill>
                <a:schemeClr val="dk1"/>
              </a:solidFill>
            </a:endParaRPr>
          </a:p>
        </p:txBody>
      </p:sp>
      <p:pic>
        <p:nvPicPr>
          <p:cNvPr id="411" name="Google Shape;411;p21"/>
          <p:cNvPicPr preferRelativeResize="0"/>
          <p:nvPr/>
        </p:nvPicPr>
        <p:blipFill rotWithShape="1">
          <a:blip r:embed="rId4">
            <a:alphaModFix/>
          </a:blip>
          <a:srcRect/>
          <a:stretch/>
        </p:blipFill>
        <p:spPr>
          <a:xfrm>
            <a:off x="3048000" y="2438400"/>
            <a:ext cx="1981200" cy="45561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
          <p:cNvSpPr txBox="1">
            <a:spLocks noGrp="1"/>
          </p:cNvSpPr>
          <p:nvPr>
            <p:ph type="title"/>
          </p:nvPr>
        </p:nvSpPr>
        <p:spPr>
          <a:xfrm>
            <a:off x="1981200" y="457200"/>
            <a:ext cx="8229600" cy="762000"/>
          </a:xfrm>
          <a:prstGeom prst="rect">
            <a:avLst/>
          </a:prstGeom>
          <a:noFill/>
          <a:ln>
            <a:noFill/>
          </a:ln>
        </p:spPr>
        <p:txBody>
          <a:bodyPr spcFirstLastPara="1" wrap="square" lIns="91425" tIns="45700" rIns="91425" bIns="45700" anchor="ctr" anchorCtr="0">
            <a:noAutofit/>
          </a:bodyPr>
          <a:lstStyle/>
          <a:p>
            <a:pPr>
              <a:buClr>
                <a:schemeClr val="dk1"/>
              </a:buClr>
              <a:buSzPts val="2800"/>
            </a:pPr>
            <a:r>
              <a:rPr lang="en-US" sz="2800"/>
              <a:t>Gerbang Logika Dasar</a:t>
            </a:r>
            <a:endParaRPr/>
          </a:p>
        </p:txBody>
      </p:sp>
      <p:graphicFrame>
        <p:nvGraphicFramePr>
          <p:cNvPr id="158" name="Google Shape;158;p3"/>
          <p:cNvGraphicFramePr/>
          <p:nvPr/>
        </p:nvGraphicFramePr>
        <p:xfrm>
          <a:off x="1981200" y="1371600"/>
          <a:ext cx="5942000" cy="5259375"/>
        </p:xfrm>
        <a:graphic>
          <a:graphicData uri="http://schemas.openxmlformats.org/drawingml/2006/table">
            <a:tbl>
              <a:tblPr>
                <a:noFill/>
                <a:tableStyleId>{EAE99EE6-DB6B-4201-8870-87EBB55D4F41}</a:tableStyleId>
              </a:tblPr>
              <a:tblGrid>
                <a:gridCol w="1219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1979600">
                  <a:extLst>
                    <a:ext uri="{9D8B030D-6E8A-4147-A177-3AD203B41FA5}">
                      <a16:colId xmlns:a16="http://schemas.microsoft.com/office/drawing/2014/main" val="20002"/>
                    </a:ext>
                  </a:extLst>
                </a:gridCol>
              </a:tblGrid>
              <a:tr h="701675">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Jenis Gerbang</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Simbol Grafis dan Fungsi Aljabar</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Tabel Kebenaran</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1052500">
                <a:tc>
                  <a:txBody>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Inverter (NOT)</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l" rtl="0">
                        <a:spcBef>
                          <a:spcPts val="0"/>
                        </a:spcBef>
                        <a:spcAft>
                          <a:spcPts val="0"/>
                        </a:spcAft>
                        <a:buNone/>
                      </a:pPr>
                      <a:endParaRPr sz="2000" b="0" i="0" u="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752600">
                <a:tc>
                  <a:txBody>
                    <a:bodyPr/>
                    <a:lstStyle/>
                    <a:p>
                      <a:pPr marL="0" marR="0" lvl="0" indent="0" algn="l"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AND</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1752600">
                <a:tc>
                  <a:txBody>
                    <a:bodyPr/>
                    <a:lstStyle/>
                    <a:p>
                      <a:pPr marL="0" marR="0" lvl="0" indent="0" algn="l"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OR</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159" name="Google Shape;159;p3"/>
          <p:cNvGraphicFramePr/>
          <p:nvPr/>
        </p:nvGraphicFramePr>
        <p:xfrm>
          <a:off x="4114800" y="2667000"/>
          <a:ext cx="762000" cy="444500"/>
        </p:xfrm>
        <a:graphic>
          <a:graphicData uri="http://schemas.openxmlformats.org/presentationml/2006/ole">
            <mc:AlternateContent xmlns:mc="http://schemas.openxmlformats.org/markup-compatibility/2006">
              <mc:Choice xmlns:v="urn:schemas-microsoft-com:vml" Requires="v">
                <p:oleObj spid="_x0000_s1056" r:id="rId4" imgW="762000" imgH="444500" progId="Visio.Drawing.11">
                  <p:embed/>
                </p:oleObj>
              </mc:Choice>
              <mc:Fallback>
                <p:oleObj r:id="rId4" imgW="762000" imgH="444500" progId="Visio.Drawing.11">
                  <p:embed/>
                  <p:pic>
                    <p:nvPicPr>
                      <p:cNvPr id="159" name="Google Shape;159;p3"/>
                      <p:cNvPicPr preferRelativeResize="0"/>
                      <p:nvPr>
                        <p:ph type="body" idx="1"/>
                      </p:nvPr>
                    </p:nvPicPr>
                    <p:blipFill rotWithShape="1">
                      <a:blip r:embed="rId5">
                        <a:alphaModFix/>
                      </a:blip>
                      <a:srcRect/>
                      <a:stretch/>
                    </p:blipFill>
                    <p:spPr>
                      <a:xfrm>
                        <a:off x="4114800" y="2667000"/>
                        <a:ext cx="762000" cy="444500"/>
                      </a:xfrm>
                      <a:prstGeom prst="rect">
                        <a:avLst/>
                      </a:prstGeom>
                      <a:noFill/>
                      <a:ln>
                        <a:noFill/>
                      </a:ln>
                    </p:spPr>
                  </p:pic>
                </p:oleObj>
              </mc:Fallback>
            </mc:AlternateContent>
          </a:graphicData>
        </a:graphic>
      </p:graphicFrame>
      <p:graphicFrame>
        <p:nvGraphicFramePr>
          <p:cNvPr id="160" name="Google Shape;160;p3"/>
          <p:cNvGraphicFramePr/>
          <p:nvPr/>
        </p:nvGraphicFramePr>
        <p:xfrm>
          <a:off x="6096000" y="2133600"/>
          <a:ext cx="1676400" cy="914430"/>
        </p:xfrm>
        <a:graphic>
          <a:graphicData uri="http://schemas.openxmlformats.org/drawingml/2006/table">
            <a:tbl>
              <a:tblPr>
                <a:noFill/>
                <a:tableStyleId>{EAE99EE6-DB6B-4201-8870-87EBB55D4F41}</a:tableStyleId>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304800">
                <a:tc>
                  <a:txBody>
                    <a:bodyPr/>
                    <a:lstStyle/>
                    <a:p>
                      <a:pPr marL="0" marR="0" lvl="0" indent="0" algn="ctr" rtl="0">
                        <a:lnSpc>
                          <a:spcPct val="100000"/>
                        </a:lnSpc>
                        <a:spcBef>
                          <a:spcPts val="0"/>
                        </a:spcBef>
                        <a:spcAft>
                          <a:spcPts val="0"/>
                        </a:spcAft>
                        <a:buClr>
                          <a:schemeClr val="dk1"/>
                        </a:buClr>
                        <a:buSzPts val="1400"/>
                        <a:buFont typeface="Arial"/>
                        <a:buNone/>
                      </a:pPr>
                      <a:r>
                        <a:rPr lang="en-US" sz="1400" b="1" i="0" u="none">
                          <a:solidFill>
                            <a:schemeClr val="dk1"/>
                          </a:solidFill>
                          <a:latin typeface="Arial"/>
                          <a:ea typeface="Arial"/>
                          <a:cs typeface="Arial"/>
                          <a:sym typeface="Arial"/>
                        </a:rPr>
                        <a:t>A</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0C0C0"/>
                    </a:solidFill>
                  </a:tcPr>
                </a:tc>
                <a:tc>
                  <a:txBody>
                    <a:bodyPr/>
                    <a:lstStyle/>
                    <a:p>
                      <a:pPr marL="0" marR="0" lvl="0" indent="0" algn="ctr" rtl="0">
                        <a:lnSpc>
                          <a:spcPct val="100000"/>
                        </a:lnSpc>
                        <a:spcBef>
                          <a:spcPts val="0"/>
                        </a:spcBef>
                        <a:spcAft>
                          <a:spcPts val="0"/>
                        </a:spcAft>
                        <a:buClr>
                          <a:schemeClr val="dk1"/>
                        </a:buClr>
                        <a:buSzPts val="1400"/>
                        <a:buFont typeface="Arial"/>
                        <a:buNone/>
                      </a:pPr>
                      <a:r>
                        <a:rPr lang="en-US" sz="1400" b="1" i="0" u="none" dirty="0">
                          <a:solidFill>
                            <a:schemeClr val="dk1"/>
                          </a:solidFill>
                          <a:latin typeface="Arial"/>
                          <a:ea typeface="Arial"/>
                          <a:cs typeface="Arial"/>
                          <a:sym typeface="Arial"/>
                        </a:rPr>
                        <a:t>Y</a:t>
                      </a:r>
                      <a:endParaRPr dirty="0"/>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0C0C0"/>
                    </a:solidFill>
                  </a:tcPr>
                </a:tc>
                <a:extLst>
                  <a:ext uri="{0D108BD9-81ED-4DB2-BD59-A6C34878D82A}">
                    <a16:rowId xmlns:a16="http://schemas.microsoft.com/office/drawing/2014/main" val="10000"/>
                  </a:ext>
                </a:extLst>
              </a:tr>
              <a:tr h="304800">
                <a:tc>
                  <a:txBody>
                    <a:bodyPr/>
                    <a:lstStyle/>
                    <a:p>
                      <a:pPr marL="0" marR="0" lvl="0" indent="0" algn="ctr" rtl="0">
                        <a:lnSpc>
                          <a:spcPct val="100000"/>
                        </a:lnSpc>
                        <a:spcBef>
                          <a:spcPts val="0"/>
                        </a:spcBef>
                        <a:spcAft>
                          <a:spcPts val="0"/>
                        </a:spcAft>
                        <a:buClr>
                          <a:schemeClr val="dk1"/>
                        </a:buClr>
                        <a:buSzPts val="1400"/>
                        <a:buFont typeface="Arial"/>
                        <a:buNone/>
                      </a:pPr>
                      <a:r>
                        <a:rPr lang="en-US" sz="1400" b="1" i="0" u="none">
                          <a:solidFill>
                            <a:schemeClr val="dk1"/>
                          </a:solidFill>
                          <a:latin typeface="Arial"/>
                          <a:ea typeface="Arial"/>
                          <a:cs typeface="Arial"/>
                          <a:sym typeface="Arial"/>
                        </a:rPr>
                        <a:t>0</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US" sz="1400" b="1" i="0" u="none">
                          <a:solidFill>
                            <a:schemeClr val="dk1"/>
                          </a:solidFill>
                          <a:latin typeface="Arial"/>
                          <a:ea typeface="Arial"/>
                          <a:cs typeface="Arial"/>
                          <a:sym typeface="Arial"/>
                        </a:rPr>
                        <a:t>1</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04800">
                <a:tc>
                  <a:txBody>
                    <a:bodyPr/>
                    <a:lstStyle/>
                    <a:p>
                      <a:pPr marL="0" marR="0" lvl="0" indent="0" algn="ctr" rtl="0">
                        <a:lnSpc>
                          <a:spcPct val="100000"/>
                        </a:lnSpc>
                        <a:spcBef>
                          <a:spcPts val="0"/>
                        </a:spcBef>
                        <a:spcAft>
                          <a:spcPts val="0"/>
                        </a:spcAft>
                        <a:buClr>
                          <a:schemeClr val="dk1"/>
                        </a:buClr>
                        <a:buSzPts val="1400"/>
                        <a:buFont typeface="Arial"/>
                        <a:buNone/>
                      </a:pPr>
                      <a:r>
                        <a:rPr lang="en-US" sz="1400" b="1" i="0" u="none">
                          <a:solidFill>
                            <a:schemeClr val="dk1"/>
                          </a:solidFill>
                          <a:latin typeface="Arial"/>
                          <a:ea typeface="Arial"/>
                          <a:cs typeface="Arial"/>
                          <a:sym typeface="Arial"/>
                        </a:rPr>
                        <a:t>1</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US" sz="1400" b="1" i="0" u="none" dirty="0">
                          <a:solidFill>
                            <a:schemeClr val="dk1"/>
                          </a:solidFill>
                          <a:latin typeface="Arial"/>
                          <a:ea typeface="Arial"/>
                          <a:cs typeface="Arial"/>
                          <a:sym typeface="Arial"/>
                        </a:rPr>
                        <a:t>0</a:t>
                      </a:r>
                      <a:endParaRPr dirty="0"/>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161" name="Google Shape;161;p3"/>
          <p:cNvSpPr txBox="1"/>
          <p:nvPr/>
        </p:nvSpPr>
        <p:spPr>
          <a:xfrm>
            <a:off x="1524000" y="2996706"/>
            <a:ext cx="9144000" cy="369291"/>
          </a:xfrm>
          <a:prstGeom prst="rect">
            <a:avLst/>
          </a:prstGeom>
          <a:noFill/>
          <a:ln>
            <a:noFill/>
          </a:ln>
        </p:spPr>
        <p:txBody>
          <a:bodyPr spcFirstLastPara="1" wrap="square" lIns="91425" tIns="45700" rIns="91425" bIns="45700" anchor="ctr" anchorCtr="0">
            <a:spAutoFit/>
          </a:bodyPr>
          <a:lstStyle/>
          <a:p>
            <a:endParaRPr sz="1800">
              <a:solidFill>
                <a:schemeClr val="dk1"/>
              </a:solidFill>
            </a:endParaRPr>
          </a:p>
        </p:txBody>
      </p:sp>
      <p:graphicFrame>
        <p:nvGraphicFramePr>
          <p:cNvPr id="162" name="Google Shape;162;p3"/>
          <p:cNvGraphicFramePr/>
          <p:nvPr/>
        </p:nvGraphicFramePr>
        <p:xfrm>
          <a:off x="3200400" y="2133600"/>
          <a:ext cx="2819400" cy="754062"/>
        </p:xfrm>
        <a:graphic>
          <a:graphicData uri="http://schemas.openxmlformats.org/presentationml/2006/ole">
            <mc:AlternateContent xmlns:mc="http://schemas.openxmlformats.org/markup-compatibility/2006">
              <mc:Choice xmlns:v="urn:schemas-microsoft-com:vml" Requires="v">
                <p:oleObj spid="_x0000_s1057" r:id="rId6" imgW="2819400" imgH="754062" progId="Visio.Drawing.11">
                  <p:embed/>
                </p:oleObj>
              </mc:Choice>
              <mc:Fallback>
                <p:oleObj r:id="rId6" imgW="2819400" imgH="754062" progId="Visio.Drawing.11">
                  <p:embed/>
                  <p:pic>
                    <p:nvPicPr>
                      <p:cNvPr id="162" name="Google Shape;162;p3"/>
                      <p:cNvPicPr preferRelativeResize="0"/>
                      <p:nvPr/>
                    </p:nvPicPr>
                    <p:blipFill rotWithShape="1">
                      <a:blip r:embed="rId7">
                        <a:alphaModFix/>
                      </a:blip>
                      <a:srcRect/>
                      <a:stretch/>
                    </p:blipFill>
                    <p:spPr>
                      <a:xfrm>
                        <a:off x="3200400" y="2133600"/>
                        <a:ext cx="2819400" cy="754062"/>
                      </a:xfrm>
                      <a:prstGeom prst="rect">
                        <a:avLst/>
                      </a:prstGeom>
                      <a:noFill/>
                      <a:ln>
                        <a:noFill/>
                      </a:ln>
                    </p:spPr>
                  </p:pic>
                </p:oleObj>
              </mc:Fallback>
            </mc:AlternateContent>
          </a:graphicData>
        </a:graphic>
      </p:graphicFrame>
      <p:sp>
        <p:nvSpPr>
          <p:cNvPr id="163" name="Google Shape;163;p3"/>
          <p:cNvSpPr txBox="1"/>
          <p:nvPr/>
        </p:nvSpPr>
        <p:spPr>
          <a:xfrm>
            <a:off x="1524000" y="2963368"/>
            <a:ext cx="9144000" cy="369291"/>
          </a:xfrm>
          <a:prstGeom prst="rect">
            <a:avLst/>
          </a:prstGeom>
          <a:noFill/>
          <a:ln>
            <a:noFill/>
          </a:ln>
        </p:spPr>
        <p:txBody>
          <a:bodyPr spcFirstLastPara="1" wrap="square" lIns="91425" tIns="45700" rIns="91425" bIns="45700" anchor="ctr" anchorCtr="0">
            <a:spAutoFit/>
          </a:bodyPr>
          <a:lstStyle/>
          <a:p>
            <a:endParaRPr sz="1800">
              <a:solidFill>
                <a:schemeClr val="dk1"/>
              </a:solidFill>
            </a:endParaRPr>
          </a:p>
        </p:txBody>
      </p:sp>
      <p:graphicFrame>
        <p:nvGraphicFramePr>
          <p:cNvPr id="164" name="Google Shape;164;p3"/>
          <p:cNvGraphicFramePr/>
          <p:nvPr/>
        </p:nvGraphicFramePr>
        <p:xfrm>
          <a:off x="3200400" y="3276600"/>
          <a:ext cx="2667000" cy="800100"/>
        </p:xfrm>
        <a:graphic>
          <a:graphicData uri="http://schemas.openxmlformats.org/presentationml/2006/ole">
            <mc:AlternateContent xmlns:mc="http://schemas.openxmlformats.org/markup-compatibility/2006">
              <mc:Choice xmlns:v="urn:schemas-microsoft-com:vml" Requires="v">
                <p:oleObj spid="_x0000_s1058" r:id="rId8" imgW="2667000" imgH="800100" progId="Visio.Drawing.11">
                  <p:embed/>
                </p:oleObj>
              </mc:Choice>
              <mc:Fallback>
                <p:oleObj r:id="rId8" imgW="2667000" imgH="800100" progId="Visio.Drawing.11">
                  <p:embed/>
                  <p:pic>
                    <p:nvPicPr>
                      <p:cNvPr id="164" name="Google Shape;164;p3"/>
                      <p:cNvPicPr preferRelativeResize="0"/>
                      <p:nvPr/>
                    </p:nvPicPr>
                    <p:blipFill rotWithShape="1">
                      <a:blip r:embed="rId9">
                        <a:alphaModFix/>
                      </a:blip>
                      <a:srcRect/>
                      <a:stretch/>
                    </p:blipFill>
                    <p:spPr>
                      <a:xfrm>
                        <a:off x="3200400" y="3276600"/>
                        <a:ext cx="2667000" cy="800100"/>
                      </a:xfrm>
                      <a:prstGeom prst="rect">
                        <a:avLst/>
                      </a:prstGeom>
                      <a:noFill/>
                      <a:ln>
                        <a:noFill/>
                      </a:ln>
                    </p:spPr>
                  </p:pic>
                </p:oleObj>
              </mc:Fallback>
            </mc:AlternateContent>
          </a:graphicData>
        </a:graphic>
      </p:graphicFrame>
      <p:sp>
        <p:nvSpPr>
          <p:cNvPr id="165" name="Google Shape;165;p3"/>
          <p:cNvSpPr txBox="1"/>
          <p:nvPr/>
        </p:nvSpPr>
        <p:spPr>
          <a:xfrm>
            <a:off x="1524000" y="2939556"/>
            <a:ext cx="9144000" cy="369291"/>
          </a:xfrm>
          <a:prstGeom prst="rect">
            <a:avLst/>
          </a:prstGeom>
          <a:noFill/>
          <a:ln>
            <a:noFill/>
          </a:ln>
        </p:spPr>
        <p:txBody>
          <a:bodyPr spcFirstLastPara="1" wrap="square" lIns="91425" tIns="45700" rIns="91425" bIns="45700" anchor="ctr" anchorCtr="0">
            <a:spAutoFit/>
          </a:bodyPr>
          <a:lstStyle/>
          <a:p>
            <a:endParaRPr sz="1800">
              <a:solidFill>
                <a:schemeClr val="dk1"/>
              </a:solidFill>
            </a:endParaRPr>
          </a:p>
        </p:txBody>
      </p:sp>
      <p:graphicFrame>
        <p:nvGraphicFramePr>
          <p:cNvPr id="166" name="Google Shape;166;p3"/>
          <p:cNvGraphicFramePr/>
          <p:nvPr/>
        </p:nvGraphicFramePr>
        <p:xfrm>
          <a:off x="3200400" y="5029201"/>
          <a:ext cx="2743200" cy="827087"/>
        </p:xfrm>
        <a:graphic>
          <a:graphicData uri="http://schemas.openxmlformats.org/presentationml/2006/ole">
            <mc:AlternateContent xmlns:mc="http://schemas.openxmlformats.org/markup-compatibility/2006">
              <mc:Choice xmlns:v="urn:schemas-microsoft-com:vml" Requires="v">
                <p:oleObj spid="_x0000_s1059" r:id="rId10" imgW="2743200" imgH="827087" progId="Visio.Drawing.11">
                  <p:embed/>
                </p:oleObj>
              </mc:Choice>
              <mc:Fallback>
                <p:oleObj r:id="rId10" imgW="2743200" imgH="827087" progId="Visio.Drawing.11">
                  <p:embed/>
                  <p:pic>
                    <p:nvPicPr>
                      <p:cNvPr id="166" name="Google Shape;166;p3"/>
                      <p:cNvPicPr preferRelativeResize="0"/>
                      <p:nvPr/>
                    </p:nvPicPr>
                    <p:blipFill rotWithShape="1">
                      <a:blip r:embed="rId11">
                        <a:alphaModFix/>
                      </a:blip>
                      <a:srcRect/>
                      <a:stretch/>
                    </p:blipFill>
                    <p:spPr>
                      <a:xfrm>
                        <a:off x="3200400" y="5029201"/>
                        <a:ext cx="2743200" cy="827087"/>
                      </a:xfrm>
                      <a:prstGeom prst="rect">
                        <a:avLst/>
                      </a:prstGeom>
                      <a:noFill/>
                      <a:ln>
                        <a:noFill/>
                      </a:ln>
                    </p:spPr>
                  </p:pic>
                </p:oleObj>
              </mc:Fallback>
            </mc:AlternateContent>
          </a:graphicData>
        </a:graphic>
      </p:graphicFrame>
      <p:graphicFrame>
        <p:nvGraphicFramePr>
          <p:cNvPr id="167" name="Google Shape;167;p3"/>
          <p:cNvGraphicFramePr/>
          <p:nvPr/>
        </p:nvGraphicFramePr>
        <p:xfrm>
          <a:off x="6096000" y="3276600"/>
          <a:ext cx="1752575" cy="1524050"/>
        </p:xfrm>
        <a:graphic>
          <a:graphicData uri="http://schemas.openxmlformats.org/drawingml/2006/table">
            <a:tbl>
              <a:tblPr>
                <a:noFill/>
                <a:tableStyleId>{EAE99EE6-DB6B-4201-8870-87EBB55D4F41}</a:tableStyleId>
              </a:tblPr>
              <a:tblGrid>
                <a:gridCol w="544500">
                  <a:extLst>
                    <a:ext uri="{9D8B030D-6E8A-4147-A177-3AD203B41FA5}">
                      <a16:colId xmlns:a16="http://schemas.microsoft.com/office/drawing/2014/main" val="20000"/>
                    </a:ext>
                  </a:extLst>
                </a:gridCol>
                <a:gridCol w="544500">
                  <a:extLst>
                    <a:ext uri="{9D8B030D-6E8A-4147-A177-3AD203B41FA5}">
                      <a16:colId xmlns:a16="http://schemas.microsoft.com/office/drawing/2014/main" val="20001"/>
                    </a:ext>
                  </a:extLst>
                </a:gridCol>
                <a:gridCol w="663575">
                  <a:extLst>
                    <a:ext uri="{9D8B030D-6E8A-4147-A177-3AD203B41FA5}">
                      <a16:colId xmlns:a16="http://schemas.microsoft.com/office/drawing/2014/main" val="20002"/>
                    </a:ext>
                  </a:extLst>
                </a:gridCol>
              </a:tblGrid>
              <a:tr h="304800">
                <a:tc>
                  <a:txBody>
                    <a:bodyPr/>
                    <a:lstStyle/>
                    <a:p>
                      <a:pPr marL="0" marR="0" lvl="0" indent="0" algn="ctr" rtl="0">
                        <a:lnSpc>
                          <a:spcPct val="100000"/>
                        </a:lnSpc>
                        <a:spcBef>
                          <a:spcPts val="0"/>
                        </a:spcBef>
                        <a:spcAft>
                          <a:spcPts val="0"/>
                        </a:spcAft>
                        <a:buClr>
                          <a:schemeClr val="dk1"/>
                        </a:buClr>
                        <a:buSzPts val="1400"/>
                        <a:buFont typeface="Arial"/>
                        <a:buNone/>
                      </a:pPr>
                      <a:r>
                        <a:rPr lang="en-US" sz="1400" b="1" i="0" u="none">
                          <a:solidFill>
                            <a:schemeClr val="dk1"/>
                          </a:solidFill>
                          <a:latin typeface="Arial"/>
                          <a:ea typeface="Arial"/>
                          <a:cs typeface="Arial"/>
                          <a:sym typeface="Arial"/>
                        </a:rPr>
                        <a:t>A</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0C0C0"/>
                    </a:solidFill>
                  </a:tcPr>
                </a:tc>
                <a:tc>
                  <a:txBody>
                    <a:bodyPr/>
                    <a:lstStyle/>
                    <a:p>
                      <a:pPr marL="0" marR="0" lvl="0" indent="0" algn="ctr" rtl="0">
                        <a:lnSpc>
                          <a:spcPct val="100000"/>
                        </a:lnSpc>
                        <a:spcBef>
                          <a:spcPts val="0"/>
                        </a:spcBef>
                        <a:spcAft>
                          <a:spcPts val="0"/>
                        </a:spcAft>
                        <a:buClr>
                          <a:schemeClr val="dk1"/>
                        </a:buClr>
                        <a:buSzPts val="1400"/>
                        <a:buFont typeface="Arial"/>
                        <a:buNone/>
                      </a:pPr>
                      <a:r>
                        <a:rPr lang="en-US" sz="1400" b="1" i="0" u="none">
                          <a:solidFill>
                            <a:schemeClr val="dk1"/>
                          </a:solidFill>
                          <a:latin typeface="Arial"/>
                          <a:ea typeface="Arial"/>
                          <a:cs typeface="Arial"/>
                          <a:sym typeface="Arial"/>
                        </a:rPr>
                        <a:t>B</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0C0C0"/>
                    </a:solidFill>
                  </a:tcPr>
                </a:tc>
                <a:tc>
                  <a:txBody>
                    <a:bodyPr/>
                    <a:lstStyle/>
                    <a:p>
                      <a:pPr marL="0" marR="0" lvl="0" indent="0" algn="ctr" rtl="0">
                        <a:lnSpc>
                          <a:spcPct val="100000"/>
                        </a:lnSpc>
                        <a:spcBef>
                          <a:spcPts val="0"/>
                        </a:spcBef>
                        <a:spcAft>
                          <a:spcPts val="0"/>
                        </a:spcAft>
                        <a:buClr>
                          <a:schemeClr val="dk1"/>
                        </a:buClr>
                        <a:buSzPts val="1400"/>
                        <a:buFont typeface="Arial"/>
                        <a:buNone/>
                      </a:pPr>
                      <a:r>
                        <a:rPr lang="en-US" sz="1400" b="1" i="0" u="none">
                          <a:solidFill>
                            <a:schemeClr val="dk1"/>
                          </a:solidFill>
                          <a:latin typeface="Arial"/>
                          <a:ea typeface="Arial"/>
                          <a:cs typeface="Arial"/>
                          <a:sym typeface="Arial"/>
                        </a:rPr>
                        <a:t>Y</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0C0C0"/>
                    </a:solidFill>
                  </a:tcPr>
                </a:tc>
                <a:extLst>
                  <a:ext uri="{0D108BD9-81ED-4DB2-BD59-A6C34878D82A}">
                    <a16:rowId xmlns:a16="http://schemas.microsoft.com/office/drawing/2014/main" val="10000"/>
                  </a:ext>
                </a:extLst>
              </a:tr>
              <a:tr h="304800">
                <a:tc>
                  <a:txBody>
                    <a:bodyPr/>
                    <a:lstStyle/>
                    <a:p>
                      <a:pPr marL="0" marR="0" lvl="0" indent="0" algn="ctr" rtl="0">
                        <a:lnSpc>
                          <a:spcPct val="100000"/>
                        </a:lnSpc>
                        <a:spcBef>
                          <a:spcPts val="0"/>
                        </a:spcBef>
                        <a:spcAft>
                          <a:spcPts val="0"/>
                        </a:spcAft>
                        <a:buClr>
                          <a:schemeClr val="dk1"/>
                        </a:buClr>
                        <a:buSzPts val="1400"/>
                        <a:buFont typeface="Arial"/>
                        <a:buNone/>
                      </a:pPr>
                      <a:r>
                        <a:rPr lang="en-US" sz="1400" b="1" i="0" u="none">
                          <a:solidFill>
                            <a:schemeClr val="dk1"/>
                          </a:solidFill>
                          <a:latin typeface="Arial"/>
                          <a:ea typeface="Arial"/>
                          <a:cs typeface="Arial"/>
                          <a:sym typeface="Arial"/>
                        </a:rPr>
                        <a:t>0</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US" sz="1400" b="1" i="0" u="none">
                          <a:solidFill>
                            <a:schemeClr val="dk1"/>
                          </a:solidFill>
                          <a:latin typeface="Arial"/>
                          <a:ea typeface="Arial"/>
                          <a:cs typeface="Arial"/>
                          <a:sym typeface="Arial"/>
                        </a:rPr>
                        <a:t>0</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US" sz="1400" b="1" i="0" u="none">
                          <a:solidFill>
                            <a:schemeClr val="dk1"/>
                          </a:solidFill>
                          <a:latin typeface="Arial"/>
                          <a:ea typeface="Arial"/>
                          <a:cs typeface="Arial"/>
                          <a:sym typeface="Arial"/>
                        </a:rPr>
                        <a:t>0</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04800">
                <a:tc>
                  <a:txBody>
                    <a:bodyPr/>
                    <a:lstStyle/>
                    <a:p>
                      <a:pPr marL="0" marR="0" lvl="0" indent="0" algn="ctr" rtl="0">
                        <a:lnSpc>
                          <a:spcPct val="100000"/>
                        </a:lnSpc>
                        <a:spcBef>
                          <a:spcPts val="0"/>
                        </a:spcBef>
                        <a:spcAft>
                          <a:spcPts val="0"/>
                        </a:spcAft>
                        <a:buClr>
                          <a:schemeClr val="dk1"/>
                        </a:buClr>
                        <a:buSzPts val="1400"/>
                        <a:buFont typeface="Arial"/>
                        <a:buNone/>
                      </a:pPr>
                      <a:r>
                        <a:rPr lang="en-US" sz="1400" b="1" i="0" u="none">
                          <a:solidFill>
                            <a:schemeClr val="dk1"/>
                          </a:solidFill>
                          <a:latin typeface="Arial"/>
                          <a:ea typeface="Arial"/>
                          <a:cs typeface="Arial"/>
                          <a:sym typeface="Arial"/>
                        </a:rPr>
                        <a:t>0</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US" sz="1400" b="1" i="0" u="none">
                          <a:solidFill>
                            <a:schemeClr val="dk1"/>
                          </a:solidFill>
                          <a:latin typeface="Arial"/>
                          <a:ea typeface="Arial"/>
                          <a:cs typeface="Arial"/>
                          <a:sym typeface="Arial"/>
                        </a:rPr>
                        <a:t>1</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US" sz="1400" b="1" i="0" u="none">
                          <a:solidFill>
                            <a:schemeClr val="dk1"/>
                          </a:solidFill>
                          <a:latin typeface="Arial"/>
                          <a:ea typeface="Arial"/>
                          <a:cs typeface="Arial"/>
                          <a:sym typeface="Arial"/>
                        </a:rPr>
                        <a:t>0</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04800">
                <a:tc>
                  <a:txBody>
                    <a:bodyPr/>
                    <a:lstStyle/>
                    <a:p>
                      <a:pPr marL="0" marR="0" lvl="0" indent="0" algn="ctr" rtl="0">
                        <a:lnSpc>
                          <a:spcPct val="100000"/>
                        </a:lnSpc>
                        <a:spcBef>
                          <a:spcPts val="0"/>
                        </a:spcBef>
                        <a:spcAft>
                          <a:spcPts val="0"/>
                        </a:spcAft>
                        <a:buClr>
                          <a:schemeClr val="dk1"/>
                        </a:buClr>
                        <a:buSzPts val="1400"/>
                        <a:buFont typeface="Arial"/>
                        <a:buNone/>
                      </a:pPr>
                      <a:r>
                        <a:rPr lang="en-US" sz="1400" b="1" i="0" u="none">
                          <a:solidFill>
                            <a:schemeClr val="dk1"/>
                          </a:solidFill>
                          <a:latin typeface="Arial"/>
                          <a:ea typeface="Arial"/>
                          <a:cs typeface="Arial"/>
                          <a:sym typeface="Arial"/>
                        </a:rPr>
                        <a:t>1</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US" sz="1400" b="1" i="0" u="none">
                          <a:solidFill>
                            <a:schemeClr val="dk1"/>
                          </a:solidFill>
                          <a:latin typeface="Arial"/>
                          <a:ea typeface="Arial"/>
                          <a:cs typeface="Arial"/>
                          <a:sym typeface="Arial"/>
                        </a:rPr>
                        <a:t>0</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US" sz="1400" b="1" i="0" u="none">
                          <a:solidFill>
                            <a:schemeClr val="dk1"/>
                          </a:solidFill>
                          <a:latin typeface="Arial"/>
                          <a:ea typeface="Arial"/>
                          <a:cs typeface="Arial"/>
                          <a:sym typeface="Arial"/>
                        </a:rPr>
                        <a:t>0</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04800">
                <a:tc>
                  <a:txBody>
                    <a:bodyPr/>
                    <a:lstStyle/>
                    <a:p>
                      <a:pPr marL="0" marR="0" lvl="0" indent="0" algn="ctr" rtl="0">
                        <a:lnSpc>
                          <a:spcPct val="100000"/>
                        </a:lnSpc>
                        <a:spcBef>
                          <a:spcPts val="0"/>
                        </a:spcBef>
                        <a:spcAft>
                          <a:spcPts val="0"/>
                        </a:spcAft>
                        <a:buClr>
                          <a:schemeClr val="dk1"/>
                        </a:buClr>
                        <a:buSzPts val="1400"/>
                        <a:buFont typeface="Arial"/>
                        <a:buNone/>
                      </a:pPr>
                      <a:r>
                        <a:rPr lang="en-US" sz="1400" b="1" i="0" u="none">
                          <a:solidFill>
                            <a:schemeClr val="dk1"/>
                          </a:solidFill>
                          <a:latin typeface="Arial"/>
                          <a:ea typeface="Arial"/>
                          <a:cs typeface="Arial"/>
                          <a:sym typeface="Arial"/>
                        </a:rPr>
                        <a:t>1</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US" sz="1400" b="1" i="0" u="none">
                          <a:solidFill>
                            <a:schemeClr val="dk1"/>
                          </a:solidFill>
                          <a:latin typeface="Arial"/>
                          <a:ea typeface="Arial"/>
                          <a:cs typeface="Arial"/>
                          <a:sym typeface="Arial"/>
                        </a:rPr>
                        <a:t>1</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US" sz="1400" b="1" i="0" u="none" dirty="0">
                          <a:solidFill>
                            <a:schemeClr val="dk1"/>
                          </a:solidFill>
                          <a:latin typeface="Arial"/>
                          <a:ea typeface="Arial"/>
                          <a:cs typeface="Arial"/>
                          <a:sym typeface="Arial"/>
                        </a:rPr>
                        <a:t>1</a:t>
                      </a:r>
                      <a:endParaRPr dirty="0"/>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168" name="Google Shape;168;p3"/>
          <p:cNvGraphicFramePr/>
          <p:nvPr/>
        </p:nvGraphicFramePr>
        <p:xfrm>
          <a:off x="6096000" y="5029200"/>
          <a:ext cx="1752575" cy="1525615"/>
        </p:xfrm>
        <a:graphic>
          <a:graphicData uri="http://schemas.openxmlformats.org/drawingml/2006/table">
            <a:tbl>
              <a:tblPr>
                <a:noFill/>
                <a:tableStyleId>{EAE99EE6-DB6B-4201-8870-87EBB55D4F41}</a:tableStyleId>
              </a:tblPr>
              <a:tblGrid>
                <a:gridCol w="544500">
                  <a:extLst>
                    <a:ext uri="{9D8B030D-6E8A-4147-A177-3AD203B41FA5}">
                      <a16:colId xmlns:a16="http://schemas.microsoft.com/office/drawing/2014/main" val="20000"/>
                    </a:ext>
                  </a:extLst>
                </a:gridCol>
                <a:gridCol w="544500">
                  <a:extLst>
                    <a:ext uri="{9D8B030D-6E8A-4147-A177-3AD203B41FA5}">
                      <a16:colId xmlns:a16="http://schemas.microsoft.com/office/drawing/2014/main" val="20001"/>
                    </a:ext>
                  </a:extLst>
                </a:gridCol>
                <a:gridCol w="663575">
                  <a:extLst>
                    <a:ext uri="{9D8B030D-6E8A-4147-A177-3AD203B41FA5}">
                      <a16:colId xmlns:a16="http://schemas.microsoft.com/office/drawing/2014/main" val="20002"/>
                    </a:ext>
                  </a:extLst>
                </a:gridCol>
              </a:tblGrid>
              <a:tr h="304800">
                <a:tc>
                  <a:txBody>
                    <a:bodyPr/>
                    <a:lstStyle/>
                    <a:p>
                      <a:pPr marL="0" marR="0" lvl="0" indent="0" algn="ctr" rtl="0">
                        <a:lnSpc>
                          <a:spcPct val="100000"/>
                        </a:lnSpc>
                        <a:spcBef>
                          <a:spcPts val="0"/>
                        </a:spcBef>
                        <a:spcAft>
                          <a:spcPts val="0"/>
                        </a:spcAft>
                        <a:buClr>
                          <a:schemeClr val="dk1"/>
                        </a:buClr>
                        <a:buSzPts val="1400"/>
                        <a:buFont typeface="Arial"/>
                        <a:buNone/>
                      </a:pPr>
                      <a:r>
                        <a:rPr lang="en-US" sz="1400" b="1" i="0" u="none">
                          <a:solidFill>
                            <a:schemeClr val="dk1"/>
                          </a:solidFill>
                          <a:latin typeface="Arial"/>
                          <a:ea typeface="Arial"/>
                          <a:cs typeface="Arial"/>
                          <a:sym typeface="Arial"/>
                        </a:rPr>
                        <a:t>A</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0C0C0"/>
                    </a:solidFill>
                  </a:tcPr>
                </a:tc>
                <a:tc>
                  <a:txBody>
                    <a:bodyPr/>
                    <a:lstStyle/>
                    <a:p>
                      <a:pPr marL="0" marR="0" lvl="0" indent="0" algn="ctr" rtl="0">
                        <a:lnSpc>
                          <a:spcPct val="100000"/>
                        </a:lnSpc>
                        <a:spcBef>
                          <a:spcPts val="0"/>
                        </a:spcBef>
                        <a:spcAft>
                          <a:spcPts val="0"/>
                        </a:spcAft>
                        <a:buClr>
                          <a:schemeClr val="dk1"/>
                        </a:buClr>
                        <a:buSzPts val="1400"/>
                        <a:buFont typeface="Arial"/>
                        <a:buNone/>
                      </a:pPr>
                      <a:r>
                        <a:rPr lang="en-US" sz="1400" b="1" i="0" u="none">
                          <a:solidFill>
                            <a:schemeClr val="dk1"/>
                          </a:solidFill>
                          <a:latin typeface="Arial"/>
                          <a:ea typeface="Arial"/>
                          <a:cs typeface="Arial"/>
                          <a:sym typeface="Arial"/>
                        </a:rPr>
                        <a:t>B</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0C0C0"/>
                    </a:solidFill>
                  </a:tcPr>
                </a:tc>
                <a:tc>
                  <a:txBody>
                    <a:bodyPr/>
                    <a:lstStyle/>
                    <a:p>
                      <a:pPr marL="0" marR="0" lvl="0" indent="0" algn="ctr" rtl="0">
                        <a:lnSpc>
                          <a:spcPct val="100000"/>
                        </a:lnSpc>
                        <a:spcBef>
                          <a:spcPts val="0"/>
                        </a:spcBef>
                        <a:spcAft>
                          <a:spcPts val="0"/>
                        </a:spcAft>
                        <a:buClr>
                          <a:schemeClr val="dk1"/>
                        </a:buClr>
                        <a:buSzPts val="1400"/>
                        <a:buFont typeface="Arial"/>
                        <a:buNone/>
                      </a:pPr>
                      <a:r>
                        <a:rPr lang="en-US" sz="1400" b="1" i="0" u="none">
                          <a:solidFill>
                            <a:schemeClr val="dk1"/>
                          </a:solidFill>
                          <a:latin typeface="Arial"/>
                          <a:ea typeface="Arial"/>
                          <a:cs typeface="Arial"/>
                          <a:sym typeface="Arial"/>
                        </a:rPr>
                        <a:t>Y</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0C0C0"/>
                    </a:solidFill>
                  </a:tcPr>
                </a:tc>
                <a:extLst>
                  <a:ext uri="{0D108BD9-81ED-4DB2-BD59-A6C34878D82A}">
                    <a16:rowId xmlns:a16="http://schemas.microsoft.com/office/drawing/2014/main" val="10000"/>
                  </a:ext>
                </a:extLst>
              </a:tr>
              <a:tr h="306375">
                <a:tc>
                  <a:txBody>
                    <a:bodyPr/>
                    <a:lstStyle/>
                    <a:p>
                      <a:pPr marL="0" marR="0" lvl="0" indent="0" algn="ctr" rtl="0">
                        <a:lnSpc>
                          <a:spcPct val="100000"/>
                        </a:lnSpc>
                        <a:spcBef>
                          <a:spcPts val="0"/>
                        </a:spcBef>
                        <a:spcAft>
                          <a:spcPts val="0"/>
                        </a:spcAft>
                        <a:buClr>
                          <a:schemeClr val="dk1"/>
                        </a:buClr>
                        <a:buSzPts val="1400"/>
                        <a:buFont typeface="Arial"/>
                        <a:buNone/>
                      </a:pPr>
                      <a:r>
                        <a:rPr lang="en-US" sz="1400" b="1" i="0" u="none">
                          <a:solidFill>
                            <a:schemeClr val="dk1"/>
                          </a:solidFill>
                          <a:latin typeface="Arial"/>
                          <a:ea typeface="Arial"/>
                          <a:cs typeface="Arial"/>
                          <a:sym typeface="Arial"/>
                        </a:rPr>
                        <a:t>0</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US" sz="1400" b="1" i="0" u="none">
                          <a:solidFill>
                            <a:schemeClr val="dk1"/>
                          </a:solidFill>
                          <a:latin typeface="Arial"/>
                          <a:ea typeface="Arial"/>
                          <a:cs typeface="Arial"/>
                          <a:sym typeface="Arial"/>
                        </a:rPr>
                        <a:t>0</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US" sz="1400" b="1" i="0" u="none">
                          <a:solidFill>
                            <a:schemeClr val="dk1"/>
                          </a:solidFill>
                          <a:latin typeface="Arial"/>
                          <a:ea typeface="Arial"/>
                          <a:cs typeface="Arial"/>
                          <a:sym typeface="Arial"/>
                        </a:rPr>
                        <a:t>0</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04800">
                <a:tc>
                  <a:txBody>
                    <a:bodyPr/>
                    <a:lstStyle/>
                    <a:p>
                      <a:pPr marL="0" marR="0" lvl="0" indent="0" algn="ctr" rtl="0">
                        <a:lnSpc>
                          <a:spcPct val="100000"/>
                        </a:lnSpc>
                        <a:spcBef>
                          <a:spcPts val="0"/>
                        </a:spcBef>
                        <a:spcAft>
                          <a:spcPts val="0"/>
                        </a:spcAft>
                        <a:buClr>
                          <a:schemeClr val="dk1"/>
                        </a:buClr>
                        <a:buSzPts val="1400"/>
                        <a:buFont typeface="Arial"/>
                        <a:buNone/>
                      </a:pPr>
                      <a:r>
                        <a:rPr lang="en-US" sz="1400" b="1" i="0" u="none">
                          <a:solidFill>
                            <a:schemeClr val="dk1"/>
                          </a:solidFill>
                          <a:latin typeface="Arial"/>
                          <a:ea typeface="Arial"/>
                          <a:cs typeface="Arial"/>
                          <a:sym typeface="Arial"/>
                        </a:rPr>
                        <a:t>0</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US" sz="1400" b="1" i="0" u="none">
                          <a:solidFill>
                            <a:schemeClr val="dk1"/>
                          </a:solidFill>
                          <a:latin typeface="Arial"/>
                          <a:ea typeface="Arial"/>
                          <a:cs typeface="Arial"/>
                          <a:sym typeface="Arial"/>
                        </a:rPr>
                        <a:t>1</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US" sz="1400" b="1" i="0" u="none">
                          <a:solidFill>
                            <a:schemeClr val="dk1"/>
                          </a:solidFill>
                          <a:latin typeface="Arial"/>
                          <a:ea typeface="Arial"/>
                          <a:cs typeface="Arial"/>
                          <a:sym typeface="Arial"/>
                        </a:rPr>
                        <a:t>1</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04800">
                <a:tc>
                  <a:txBody>
                    <a:bodyPr/>
                    <a:lstStyle/>
                    <a:p>
                      <a:pPr marL="0" marR="0" lvl="0" indent="0" algn="ctr" rtl="0">
                        <a:lnSpc>
                          <a:spcPct val="100000"/>
                        </a:lnSpc>
                        <a:spcBef>
                          <a:spcPts val="0"/>
                        </a:spcBef>
                        <a:spcAft>
                          <a:spcPts val="0"/>
                        </a:spcAft>
                        <a:buClr>
                          <a:schemeClr val="dk1"/>
                        </a:buClr>
                        <a:buSzPts val="1400"/>
                        <a:buFont typeface="Arial"/>
                        <a:buNone/>
                      </a:pPr>
                      <a:r>
                        <a:rPr lang="en-US" sz="1400" b="1" i="0" u="none">
                          <a:solidFill>
                            <a:schemeClr val="dk1"/>
                          </a:solidFill>
                          <a:latin typeface="Arial"/>
                          <a:ea typeface="Arial"/>
                          <a:cs typeface="Arial"/>
                          <a:sym typeface="Arial"/>
                        </a:rPr>
                        <a:t>1</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US" sz="1400" b="1" i="0" u="none">
                          <a:solidFill>
                            <a:schemeClr val="dk1"/>
                          </a:solidFill>
                          <a:latin typeface="Arial"/>
                          <a:ea typeface="Arial"/>
                          <a:cs typeface="Arial"/>
                          <a:sym typeface="Arial"/>
                        </a:rPr>
                        <a:t>0</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US" sz="1400" b="1" i="0" u="none">
                          <a:solidFill>
                            <a:schemeClr val="dk1"/>
                          </a:solidFill>
                          <a:latin typeface="Arial"/>
                          <a:ea typeface="Arial"/>
                          <a:cs typeface="Arial"/>
                          <a:sym typeface="Arial"/>
                        </a:rPr>
                        <a:t>1</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04800">
                <a:tc>
                  <a:txBody>
                    <a:bodyPr/>
                    <a:lstStyle/>
                    <a:p>
                      <a:pPr marL="0" marR="0" lvl="0" indent="0" algn="ctr" rtl="0">
                        <a:lnSpc>
                          <a:spcPct val="100000"/>
                        </a:lnSpc>
                        <a:spcBef>
                          <a:spcPts val="0"/>
                        </a:spcBef>
                        <a:spcAft>
                          <a:spcPts val="0"/>
                        </a:spcAft>
                        <a:buClr>
                          <a:schemeClr val="dk1"/>
                        </a:buClr>
                        <a:buSzPts val="1400"/>
                        <a:buFont typeface="Arial"/>
                        <a:buNone/>
                      </a:pPr>
                      <a:r>
                        <a:rPr lang="en-US" sz="1400" b="1" i="0" u="none">
                          <a:solidFill>
                            <a:schemeClr val="dk1"/>
                          </a:solidFill>
                          <a:latin typeface="Arial"/>
                          <a:ea typeface="Arial"/>
                          <a:cs typeface="Arial"/>
                          <a:sym typeface="Arial"/>
                        </a:rPr>
                        <a:t>1</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US" sz="1400" b="1" i="0" u="none">
                          <a:solidFill>
                            <a:schemeClr val="dk1"/>
                          </a:solidFill>
                          <a:latin typeface="Arial"/>
                          <a:ea typeface="Arial"/>
                          <a:cs typeface="Arial"/>
                          <a:sym typeface="Arial"/>
                        </a:rPr>
                        <a:t>1</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US" sz="1400" b="1" i="0" u="none">
                          <a:solidFill>
                            <a:schemeClr val="dk1"/>
                          </a:solidFill>
                          <a:latin typeface="Arial"/>
                          <a:ea typeface="Arial"/>
                          <a:cs typeface="Arial"/>
                          <a:sym typeface="Arial"/>
                        </a:rPr>
                        <a:t>1</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169" name="Google Shape;169;p3"/>
          <p:cNvGraphicFramePr/>
          <p:nvPr/>
        </p:nvGraphicFramePr>
        <p:xfrm>
          <a:off x="3886200" y="4267200"/>
          <a:ext cx="1066800" cy="400050"/>
        </p:xfrm>
        <a:graphic>
          <a:graphicData uri="http://schemas.openxmlformats.org/presentationml/2006/ole">
            <mc:AlternateContent xmlns:mc="http://schemas.openxmlformats.org/markup-compatibility/2006">
              <mc:Choice xmlns:v="urn:schemas-microsoft-com:vml" Requires="v">
                <p:oleObj spid="_x0000_s1060" r:id="rId12" imgW="1066800" imgH="400050" progId="Visio.Drawing.11">
                  <p:embed/>
                </p:oleObj>
              </mc:Choice>
              <mc:Fallback>
                <p:oleObj r:id="rId12" imgW="1066800" imgH="400050" progId="Visio.Drawing.11">
                  <p:embed/>
                  <p:pic>
                    <p:nvPicPr>
                      <p:cNvPr id="169" name="Google Shape;169;p3"/>
                      <p:cNvPicPr preferRelativeResize="0"/>
                      <p:nvPr/>
                    </p:nvPicPr>
                    <p:blipFill rotWithShape="1">
                      <a:blip r:embed="rId13">
                        <a:alphaModFix/>
                      </a:blip>
                      <a:srcRect/>
                      <a:stretch/>
                    </p:blipFill>
                    <p:spPr>
                      <a:xfrm>
                        <a:off x="3886200" y="4267200"/>
                        <a:ext cx="1066800" cy="400050"/>
                      </a:xfrm>
                      <a:prstGeom prst="rect">
                        <a:avLst/>
                      </a:prstGeom>
                      <a:noFill/>
                      <a:ln>
                        <a:noFill/>
                      </a:ln>
                    </p:spPr>
                  </p:pic>
                </p:oleObj>
              </mc:Fallback>
            </mc:AlternateContent>
          </a:graphicData>
        </a:graphic>
      </p:graphicFrame>
      <p:graphicFrame>
        <p:nvGraphicFramePr>
          <p:cNvPr id="170" name="Google Shape;170;p3"/>
          <p:cNvGraphicFramePr/>
          <p:nvPr/>
        </p:nvGraphicFramePr>
        <p:xfrm>
          <a:off x="3810000" y="5867400"/>
          <a:ext cx="1143000" cy="400050"/>
        </p:xfrm>
        <a:graphic>
          <a:graphicData uri="http://schemas.openxmlformats.org/presentationml/2006/ole">
            <mc:AlternateContent xmlns:mc="http://schemas.openxmlformats.org/markup-compatibility/2006">
              <mc:Choice xmlns:v="urn:schemas-microsoft-com:vml" Requires="v">
                <p:oleObj spid="_x0000_s1061" r:id="rId14" imgW="1143000" imgH="400050" progId="Visio.Drawing.11">
                  <p:embed/>
                </p:oleObj>
              </mc:Choice>
              <mc:Fallback>
                <p:oleObj r:id="rId14" imgW="1143000" imgH="400050" progId="Visio.Drawing.11">
                  <p:embed/>
                  <p:pic>
                    <p:nvPicPr>
                      <p:cNvPr id="170" name="Google Shape;170;p3"/>
                      <p:cNvPicPr preferRelativeResize="0"/>
                      <p:nvPr/>
                    </p:nvPicPr>
                    <p:blipFill rotWithShape="1">
                      <a:blip r:embed="rId15">
                        <a:alphaModFix/>
                      </a:blip>
                      <a:srcRect/>
                      <a:stretch/>
                    </p:blipFill>
                    <p:spPr>
                      <a:xfrm>
                        <a:off x="3810000" y="5867400"/>
                        <a:ext cx="1143000" cy="400050"/>
                      </a:xfrm>
                      <a:prstGeom prst="rect">
                        <a:avLst/>
                      </a:prstGeom>
                      <a:noFill/>
                      <a:ln>
                        <a:noFill/>
                      </a:ln>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4"/>
          <p:cNvSpPr txBox="1">
            <a:spLocks noGrp="1"/>
          </p:cNvSpPr>
          <p:nvPr>
            <p:ph type="title"/>
          </p:nvPr>
        </p:nvSpPr>
        <p:spPr>
          <a:xfrm>
            <a:off x="1981200" y="457200"/>
            <a:ext cx="8229600" cy="1371600"/>
          </a:xfrm>
          <a:prstGeom prst="rect">
            <a:avLst/>
          </a:prstGeom>
          <a:noFill/>
          <a:ln>
            <a:noFill/>
          </a:ln>
        </p:spPr>
        <p:txBody>
          <a:bodyPr spcFirstLastPara="1" wrap="square" lIns="91425" tIns="45700" rIns="91425" bIns="45700" anchor="ctr" anchorCtr="0">
            <a:noAutofit/>
          </a:bodyPr>
          <a:lstStyle/>
          <a:p>
            <a:pPr>
              <a:buClr>
                <a:schemeClr val="dk1"/>
              </a:buClr>
              <a:buSzPts val="2800"/>
            </a:pPr>
            <a:r>
              <a:rPr lang="en-US" sz="2800"/>
              <a:t>Gerbang Logika Lain</a:t>
            </a:r>
            <a:endParaRPr/>
          </a:p>
        </p:txBody>
      </p:sp>
      <p:graphicFrame>
        <p:nvGraphicFramePr>
          <p:cNvPr id="177" name="Google Shape;177;p4"/>
          <p:cNvGraphicFramePr/>
          <p:nvPr/>
        </p:nvGraphicFramePr>
        <p:xfrm>
          <a:off x="5867400" y="2592387"/>
          <a:ext cx="1905000" cy="1677710"/>
        </p:xfrm>
        <a:graphic>
          <a:graphicData uri="http://schemas.openxmlformats.org/drawingml/2006/table">
            <a:tbl>
              <a:tblPr>
                <a:noFill/>
                <a:tableStyleId>{EAE99EE6-DB6B-4201-8870-87EBB55D4F41}</a:tableStyleId>
              </a:tblPr>
              <a:tblGrid>
                <a:gridCol w="590550">
                  <a:extLst>
                    <a:ext uri="{9D8B030D-6E8A-4147-A177-3AD203B41FA5}">
                      <a16:colId xmlns:a16="http://schemas.microsoft.com/office/drawing/2014/main" val="20000"/>
                    </a:ext>
                  </a:extLst>
                </a:gridCol>
                <a:gridCol w="593725">
                  <a:extLst>
                    <a:ext uri="{9D8B030D-6E8A-4147-A177-3AD203B41FA5}">
                      <a16:colId xmlns:a16="http://schemas.microsoft.com/office/drawing/2014/main" val="20001"/>
                    </a:ext>
                  </a:extLst>
                </a:gridCol>
                <a:gridCol w="720725">
                  <a:extLst>
                    <a:ext uri="{9D8B030D-6E8A-4147-A177-3AD203B41FA5}">
                      <a16:colId xmlns:a16="http://schemas.microsoft.com/office/drawing/2014/main" val="20002"/>
                    </a:ext>
                  </a:extLst>
                </a:gridCol>
              </a:tblGrid>
              <a:tr h="334950">
                <a:tc>
                  <a:txBody>
                    <a:bodyPr/>
                    <a:lstStyle/>
                    <a:p>
                      <a:pPr marL="0" marR="0" lvl="0" indent="0" algn="ctr"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A</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0C0C0"/>
                    </a:solidFill>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B</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0C0C0"/>
                    </a:solidFill>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Y</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0C0C0"/>
                    </a:solidFill>
                  </a:tcPr>
                </a:tc>
                <a:extLst>
                  <a:ext uri="{0D108BD9-81ED-4DB2-BD59-A6C34878D82A}">
                    <a16:rowId xmlns:a16="http://schemas.microsoft.com/office/drawing/2014/main" val="10000"/>
                  </a:ext>
                </a:extLst>
              </a:tr>
              <a:tr h="334950">
                <a:tc>
                  <a:txBody>
                    <a:bodyPr/>
                    <a:lstStyle/>
                    <a:p>
                      <a:pPr marL="0" marR="0" lvl="0" indent="0" algn="ctr"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0</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0</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1</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36550">
                <a:tc>
                  <a:txBody>
                    <a:bodyPr/>
                    <a:lstStyle/>
                    <a:p>
                      <a:pPr marL="0" marR="0" lvl="0" indent="0" algn="ctr"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0</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1</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1</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34950">
                <a:tc>
                  <a:txBody>
                    <a:bodyPr/>
                    <a:lstStyle/>
                    <a:p>
                      <a:pPr marL="0" marR="0" lvl="0" indent="0" algn="ctr"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1</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0</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1</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34950">
                <a:tc>
                  <a:txBody>
                    <a:bodyPr/>
                    <a:lstStyle/>
                    <a:p>
                      <a:pPr marL="0" marR="0" lvl="0" indent="0" algn="ctr"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1</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1</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0</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178" name="Google Shape;178;p4"/>
          <p:cNvGraphicFramePr/>
          <p:nvPr>
            <p:extLst>
              <p:ext uri="{D42A27DB-BD31-4B8C-83A1-F6EECF244321}">
                <p14:modId xmlns:p14="http://schemas.microsoft.com/office/powerpoint/2010/main" val="4114779377"/>
              </p:ext>
            </p:extLst>
          </p:nvPr>
        </p:nvGraphicFramePr>
        <p:xfrm>
          <a:off x="1981200" y="1676400"/>
          <a:ext cx="5888000" cy="4800600"/>
        </p:xfrm>
        <a:graphic>
          <a:graphicData uri="http://schemas.openxmlformats.org/drawingml/2006/table">
            <a:tbl>
              <a:tblPr>
                <a:noFill/>
                <a:tableStyleId>{EAE99EE6-DB6B-4201-8870-87EBB55D4F41}</a:tableStyleId>
              </a:tblPr>
              <a:tblGrid>
                <a:gridCol w="1509700">
                  <a:extLst>
                    <a:ext uri="{9D8B030D-6E8A-4147-A177-3AD203B41FA5}">
                      <a16:colId xmlns:a16="http://schemas.microsoft.com/office/drawing/2014/main" val="20000"/>
                    </a:ext>
                  </a:extLst>
                </a:gridCol>
                <a:gridCol w="2224075">
                  <a:extLst>
                    <a:ext uri="{9D8B030D-6E8A-4147-A177-3AD203B41FA5}">
                      <a16:colId xmlns:a16="http://schemas.microsoft.com/office/drawing/2014/main" val="20001"/>
                    </a:ext>
                  </a:extLst>
                </a:gridCol>
                <a:gridCol w="2154225">
                  <a:extLst>
                    <a:ext uri="{9D8B030D-6E8A-4147-A177-3AD203B41FA5}">
                      <a16:colId xmlns:a16="http://schemas.microsoft.com/office/drawing/2014/main" val="20002"/>
                    </a:ext>
                  </a:extLst>
                </a:gridCol>
              </a:tblGrid>
              <a:tr h="762000">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dirty="0" err="1">
                          <a:solidFill>
                            <a:schemeClr val="dk1"/>
                          </a:solidFill>
                          <a:latin typeface="Arial"/>
                          <a:ea typeface="Arial"/>
                          <a:cs typeface="Arial"/>
                          <a:sym typeface="Arial"/>
                        </a:rPr>
                        <a:t>Jenis</a:t>
                      </a:r>
                      <a:r>
                        <a:rPr lang="en-US" sz="2000" b="0" i="0" u="none" dirty="0">
                          <a:solidFill>
                            <a:schemeClr val="dk1"/>
                          </a:solidFill>
                          <a:latin typeface="Arial"/>
                          <a:ea typeface="Arial"/>
                          <a:cs typeface="Arial"/>
                          <a:sym typeface="Arial"/>
                        </a:rPr>
                        <a:t> </a:t>
                      </a:r>
                      <a:r>
                        <a:rPr lang="en-US" sz="2000" b="0" i="0" u="none" dirty="0" err="1">
                          <a:solidFill>
                            <a:schemeClr val="dk1"/>
                          </a:solidFill>
                          <a:latin typeface="Arial"/>
                          <a:ea typeface="Arial"/>
                          <a:cs typeface="Arial"/>
                          <a:sym typeface="Arial"/>
                        </a:rPr>
                        <a:t>Gerbang</a:t>
                      </a:r>
                      <a:endParaRPr dirty="0"/>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Simbol Grafis dan Fungsi Aljabar</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Tabel Kebenaran</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1981200">
                <a:tc>
                  <a:txBody>
                    <a:bodyPr/>
                    <a:lstStyle/>
                    <a:p>
                      <a:pPr marL="0" marR="0" lvl="0" indent="0" algn="l"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NAND</a:t>
                      </a:r>
                      <a:endParaRPr/>
                    </a:p>
                    <a:p>
                      <a:pPr marL="0" marR="0" lvl="0" indent="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(NOT AND)</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l" rtl="0">
                        <a:spcBef>
                          <a:spcPts val="0"/>
                        </a:spcBef>
                        <a:spcAft>
                          <a:spcPts val="0"/>
                        </a:spcAft>
                        <a:buNone/>
                      </a:pPr>
                      <a:endParaRPr sz="2000" b="0" i="0" u="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057400">
                <a:tc>
                  <a:txBody>
                    <a:bodyPr/>
                    <a:lstStyle/>
                    <a:p>
                      <a:pPr marL="0" marR="0" lvl="0" indent="0" algn="l"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NOR</a:t>
                      </a:r>
                      <a:endParaRPr/>
                    </a:p>
                    <a:p>
                      <a:pPr marL="0" marR="0" lvl="0" indent="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(NOT OR)</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179" name="Google Shape;179;p4"/>
          <p:cNvGraphicFramePr/>
          <p:nvPr/>
        </p:nvGraphicFramePr>
        <p:xfrm>
          <a:off x="3581400" y="2743200"/>
          <a:ext cx="2133600" cy="538162"/>
        </p:xfrm>
        <a:graphic>
          <a:graphicData uri="http://schemas.openxmlformats.org/presentationml/2006/ole">
            <mc:AlternateContent xmlns:mc="http://schemas.openxmlformats.org/markup-compatibility/2006">
              <mc:Choice xmlns:v="urn:schemas-microsoft-com:vml" Requires="v">
                <p:oleObj spid="_x0000_s2072" r:id="rId4" imgW="2133600" imgH="538162" progId="Visio.Drawing.11">
                  <p:embed/>
                </p:oleObj>
              </mc:Choice>
              <mc:Fallback>
                <p:oleObj r:id="rId4" imgW="2133600" imgH="538162" progId="Visio.Drawing.11">
                  <p:embed/>
                  <p:pic>
                    <p:nvPicPr>
                      <p:cNvPr id="179" name="Google Shape;179;p4"/>
                      <p:cNvPicPr preferRelativeResize="0"/>
                      <p:nvPr>
                        <p:ph type="body" idx="1"/>
                      </p:nvPr>
                    </p:nvPicPr>
                    <p:blipFill rotWithShape="1">
                      <a:blip r:embed="rId5">
                        <a:alphaModFix/>
                      </a:blip>
                      <a:srcRect/>
                      <a:stretch/>
                    </p:blipFill>
                    <p:spPr>
                      <a:xfrm>
                        <a:off x="3581400" y="2743200"/>
                        <a:ext cx="2133600" cy="538162"/>
                      </a:xfrm>
                      <a:prstGeom prst="rect">
                        <a:avLst/>
                      </a:prstGeom>
                      <a:noFill/>
                      <a:ln>
                        <a:noFill/>
                      </a:ln>
                    </p:spPr>
                  </p:pic>
                </p:oleObj>
              </mc:Fallback>
            </mc:AlternateContent>
          </a:graphicData>
        </a:graphic>
      </p:graphicFrame>
      <p:sp>
        <p:nvSpPr>
          <p:cNvPr id="180" name="Google Shape;180;p4"/>
          <p:cNvSpPr txBox="1"/>
          <p:nvPr/>
        </p:nvSpPr>
        <p:spPr>
          <a:xfrm>
            <a:off x="1524000" y="2996706"/>
            <a:ext cx="9144000" cy="369291"/>
          </a:xfrm>
          <a:prstGeom prst="rect">
            <a:avLst/>
          </a:prstGeom>
          <a:noFill/>
          <a:ln>
            <a:noFill/>
          </a:ln>
        </p:spPr>
        <p:txBody>
          <a:bodyPr spcFirstLastPara="1" wrap="square" lIns="91425" tIns="45700" rIns="91425" bIns="45700" anchor="ctr" anchorCtr="0">
            <a:spAutoFit/>
          </a:bodyPr>
          <a:lstStyle/>
          <a:p>
            <a:endParaRPr sz="1800">
              <a:solidFill>
                <a:schemeClr val="dk1"/>
              </a:solidFill>
            </a:endParaRPr>
          </a:p>
        </p:txBody>
      </p:sp>
      <p:graphicFrame>
        <p:nvGraphicFramePr>
          <p:cNvPr id="181" name="Google Shape;181;p4"/>
          <p:cNvGraphicFramePr/>
          <p:nvPr/>
        </p:nvGraphicFramePr>
        <p:xfrm>
          <a:off x="5867400" y="4572000"/>
          <a:ext cx="1904975" cy="1677710"/>
        </p:xfrm>
        <a:graphic>
          <a:graphicData uri="http://schemas.openxmlformats.org/drawingml/2006/table">
            <a:tbl>
              <a:tblPr>
                <a:noFill/>
                <a:tableStyleId>{EAE99EE6-DB6B-4201-8870-87EBB55D4F41}</a:tableStyleId>
              </a:tblPr>
              <a:tblGrid>
                <a:gridCol w="592125">
                  <a:extLst>
                    <a:ext uri="{9D8B030D-6E8A-4147-A177-3AD203B41FA5}">
                      <a16:colId xmlns:a16="http://schemas.microsoft.com/office/drawing/2014/main" val="20000"/>
                    </a:ext>
                  </a:extLst>
                </a:gridCol>
                <a:gridCol w="592125">
                  <a:extLst>
                    <a:ext uri="{9D8B030D-6E8A-4147-A177-3AD203B41FA5}">
                      <a16:colId xmlns:a16="http://schemas.microsoft.com/office/drawing/2014/main" val="20001"/>
                    </a:ext>
                  </a:extLst>
                </a:gridCol>
                <a:gridCol w="720725">
                  <a:extLst>
                    <a:ext uri="{9D8B030D-6E8A-4147-A177-3AD203B41FA5}">
                      <a16:colId xmlns:a16="http://schemas.microsoft.com/office/drawing/2014/main" val="20002"/>
                    </a:ext>
                  </a:extLst>
                </a:gridCol>
              </a:tblGrid>
              <a:tr h="334950">
                <a:tc>
                  <a:txBody>
                    <a:bodyPr/>
                    <a:lstStyle/>
                    <a:p>
                      <a:pPr marL="342900" marR="0" lvl="0" indent="-342900" algn="ctr"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A</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0C0C0"/>
                    </a:solidFill>
                  </a:tcPr>
                </a:tc>
                <a:tc>
                  <a:txBody>
                    <a:bodyPr/>
                    <a:lstStyle/>
                    <a:p>
                      <a:pPr marL="342900" marR="0" lvl="0" indent="-342900" algn="ctr"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B</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0C0C0"/>
                    </a:solidFill>
                  </a:tcPr>
                </a:tc>
                <a:tc>
                  <a:txBody>
                    <a:bodyPr/>
                    <a:lstStyle/>
                    <a:p>
                      <a:pPr marL="342900" marR="0" lvl="0" indent="-342900" algn="ctr"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Y</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0C0C0"/>
                    </a:solidFill>
                  </a:tcPr>
                </a:tc>
                <a:extLst>
                  <a:ext uri="{0D108BD9-81ED-4DB2-BD59-A6C34878D82A}">
                    <a16:rowId xmlns:a16="http://schemas.microsoft.com/office/drawing/2014/main" val="10000"/>
                  </a:ext>
                </a:extLst>
              </a:tr>
              <a:tr h="334950">
                <a:tc>
                  <a:txBody>
                    <a:bodyPr/>
                    <a:lstStyle/>
                    <a:p>
                      <a:pPr marL="342900" marR="0" lvl="0" indent="-342900" algn="ctr"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0</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0</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1</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36550">
                <a:tc>
                  <a:txBody>
                    <a:bodyPr/>
                    <a:lstStyle/>
                    <a:p>
                      <a:pPr marL="342900" marR="0" lvl="0" indent="-342900" algn="ctr"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0</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1</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0</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34950">
                <a:tc>
                  <a:txBody>
                    <a:bodyPr/>
                    <a:lstStyle/>
                    <a:p>
                      <a:pPr marL="342900" marR="0" lvl="0" indent="-342900" algn="ctr"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1</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0</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0</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34950">
                <a:tc>
                  <a:txBody>
                    <a:bodyPr/>
                    <a:lstStyle/>
                    <a:p>
                      <a:pPr marL="342900" marR="0" lvl="0" indent="-342900" algn="ctr"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1</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1</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0</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182" name="Google Shape;182;p4"/>
          <p:cNvGraphicFramePr/>
          <p:nvPr/>
        </p:nvGraphicFramePr>
        <p:xfrm>
          <a:off x="3581400" y="4953000"/>
          <a:ext cx="2133600" cy="538162"/>
        </p:xfrm>
        <a:graphic>
          <a:graphicData uri="http://schemas.openxmlformats.org/presentationml/2006/ole">
            <mc:AlternateContent xmlns:mc="http://schemas.openxmlformats.org/markup-compatibility/2006">
              <mc:Choice xmlns:v="urn:schemas-microsoft-com:vml" Requires="v">
                <p:oleObj spid="_x0000_s2073" r:id="rId6" imgW="2133600" imgH="538162" progId="Visio.Drawing.11">
                  <p:embed/>
                </p:oleObj>
              </mc:Choice>
              <mc:Fallback>
                <p:oleObj r:id="rId6" imgW="2133600" imgH="538162" progId="Visio.Drawing.11">
                  <p:embed/>
                  <p:pic>
                    <p:nvPicPr>
                      <p:cNvPr id="182" name="Google Shape;182;p4"/>
                      <p:cNvPicPr preferRelativeResize="0"/>
                      <p:nvPr>
                        <p:ph type="body" idx="2"/>
                      </p:nvPr>
                    </p:nvPicPr>
                    <p:blipFill rotWithShape="1">
                      <a:blip r:embed="rId7">
                        <a:alphaModFix/>
                      </a:blip>
                      <a:srcRect/>
                      <a:stretch/>
                    </p:blipFill>
                    <p:spPr>
                      <a:xfrm>
                        <a:off x="3581400" y="4953000"/>
                        <a:ext cx="2133600" cy="538162"/>
                      </a:xfrm>
                      <a:prstGeom prst="rect">
                        <a:avLst/>
                      </a:prstGeom>
                      <a:noFill/>
                      <a:ln>
                        <a:noFill/>
                      </a:ln>
                    </p:spPr>
                  </p:pic>
                </p:oleObj>
              </mc:Fallback>
            </mc:AlternateContent>
          </a:graphicData>
        </a:graphic>
      </p:graphicFrame>
      <p:graphicFrame>
        <p:nvGraphicFramePr>
          <p:cNvPr id="183" name="Google Shape;183;p4"/>
          <p:cNvGraphicFramePr/>
          <p:nvPr/>
        </p:nvGraphicFramePr>
        <p:xfrm>
          <a:off x="3886200" y="5715000"/>
          <a:ext cx="1143000" cy="398462"/>
        </p:xfrm>
        <a:graphic>
          <a:graphicData uri="http://schemas.openxmlformats.org/presentationml/2006/ole">
            <mc:AlternateContent xmlns:mc="http://schemas.openxmlformats.org/markup-compatibility/2006">
              <mc:Choice xmlns:v="urn:schemas-microsoft-com:vml" Requires="v">
                <p:oleObj spid="_x0000_s2074" r:id="rId8" imgW="1143000" imgH="398462" progId="Visio.Drawing.11">
                  <p:embed/>
                </p:oleObj>
              </mc:Choice>
              <mc:Fallback>
                <p:oleObj r:id="rId8" imgW="1143000" imgH="398462" progId="Visio.Drawing.11">
                  <p:embed/>
                  <p:pic>
                    <p:nvPicPr>
                      <p:cNvPr id="183" name="Google Shape;183;p4"/>
                      <p:cNvPicPr preferRelativeResize="0"/>
                      <p:nvPr/>
                    </p:nvPicPr>
                    <p:blipFill rotWithShape="1">
                      <a:blip r:embed="rId9">
                        <a:alphaModFix/>
                      </a:blip>
                      <a:srcRect/>
                      <a:stretch/>
                    </p:blipFill>
                    <p:spPr>
                      <a:xfrm>
                        <a:off x="3886200" y="5715000"/>
                        <a:ext cx="1143000" cy="398462"/>
                      </a:xfrm>
                      <a:prstGeom prst="rect">
                        <a:avLst/>
                      </a:prstGeom>
                      <a:noFill/>
                      <a:ln>
                        <a:noFill/>
                      </a:ln>
                    </p:spPr>
                  </p:pic>
                </p:oleObj>
              </mc:Fallback>
            </mc:AlternateContent>
          </a:graphicData>
        </a:graphic>
      </p:graphicFrame>
      <p:graphicFrame>
        <p:nvGraphicFramePr>
          <p:cNvPr id="184" name="Google Shape;184;p4"/>
          <p:cNvGraphicFramePr/>
          <p:nvPr/>
        </p:nvGraphicFramePr>
        <p:xfrm>
          <a:off x="3962400" y="3505200"/>
          <a:ext cx="1066800" cy="400050"/>
        </p:xfrm>
        <a:graphic>
          <a:graphicData uri="http://schemas.openxmlformats.org/presentationml/2006/ole">
            <mc:AlternateContent xmlns:mc="http://schemas.openxmlformats.org/markup-compatibility/2006">
              <mc:Choice xmlns:v="urn:schemas-microsoft-com:vml" Requires="v">
                <p:oleObj spid="_x0000_s2075" r:id="rId10" imgW="1066800" imgH="400050" progId="Visio.Drawing.11">
                  <p:embed/>
                </p:oleObj>
              </mc:Choice>
              <mc:Fallback>
                <p:oleObj r:id="rId10" imgW="1066800" imgH="400050" progId="Visio.Drawing.11">
                  <p:embed/>
                  <p:pic>
                    <p:nvPicPr>
                      <p:cNvPr id="184" name="Google Shape;184;p4"/>
                      <p:cNvPicPr preferRelativeResize="0"/>
                      <p:nvPr/>
                    </p:nvPicPr>
                    <p:blipFill rotWithShape="1">
                      <a:blip r:embed="rId11">
                        <a:alphaModFix/>
                      </a:blip>
                      <a:srcRect/>
                      <a:stretch/>
                    </p:blipFill>
                    <p:spPr>
                      <a:xfrm>
                        <a:off x="3962400" y="3505200"/>
                        <a:ext cx="1066800" cy="400050"/>
                      </a:xfrm>
                      <a:prstGeom prst="rect">
                        <a:avLst/>
                      </a:prstGeom>
                      <a:noFill/>
                      <a:ln>
                        <a:noFill/>
                      </a:ln>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5"/>
          <p:cNvSpPr txBox="1">
            <a:spLocks noGrp="1"/>
          </p:cNvSpPr>
          <p:nvPr>
            <p:ph type="title"/>
          </p:nvPr>
        </p:nvSpPr>
        <p:spPr>
          <a:xfrm>
            <a:off x="1981200" y="457200"/>
            <a:ext cx="8229600" cy="838200"/>
          </a:xfrm>
          <a:prstGeom prst="rect">
            <a:avLst/>
          </a:prstGeom>
          <a:noFill/>
          <a:ln>
            <a:noFill/>
          </a:ln>
        </p:spPr>
        <p:txBody>
          <a:bodyPr spcFirstLastPara="1" wrap="square" lIns="91425" tIns="45700" rIns="91425" bIns="45700" anchor="ctr" anchorCtr="0">
            <a:noAutofit/>
          </a:bodyPr>
          <a:lstStyle/>
          <a:p>
            <a:pPr>
              <a:buClr>
                <a:schemeClr val="dk1"/>
              </a:buClr>
              <a:buSzPts val="2800"/>
            </a:pPr>
            <a:r>
              <a:rPr lang="en-US" sz="2800" b="1" dirty="0" err="1"/>
              <a:t>Gerbang</a:t>
            </a:r>
            <a:r>
              <a:rPr lang="en-US" sz="2800" b="1" dirty="0"/>
              <a:t> </a:t>
            </a:r>
            <a:r>
              <a:rPr lang="en-US" sz="2800" b="1" dirty="0" err="1"/>
              <a:t>Logika</a:t>
            </a:r>
            <a:r>
              <a:rPr lang="en-US" sz="2800" b="1" dirty="0"/>
              <a:t> Lain (</a:t>
            </a:r>
            <a:r>
              <a:rPr lang="en-US" sz="2800" b="1" dirty="0" err="1"/>
              <a:t>Lanjutan</a:t>
            </a:r>
            <a:r>
              <a:rPr lang="en-US" sz="2800" b="1" dirty="0"/>
              <a:t>)</a:t>
            </a:r>
            <a:endParaRPr b="1" dirty="0"/>
          </a:p>
        </p:txBody>
      </p:sp>
      <p:graphicFrame>
        <p:nvGraphicFramePr>
          <p:cNvPr id="193" name="Google Shape;193;p5"/>
          <p:cNvGraphicFramePr/>
          <p:nvPr/>
        </p:nvGraphicFramePr>
        <p:xfrm>
          <a:off x="5715000" y="2439987"/>
          <a:ext cx="2057400" cy="1677710"/>
        </p:xfrm>
        <a:graphic>
          <a:graphicData uri="http://schemas.openxmlformats.org/drawingml/2006/table">
            <a:tbl>
              <a:tblPr>
                <a:noFill/>
                <a:tableStyleId>{EAE99EE6-DB6B-4201-8870-87EBB55D4F41}</a:tableStyleId>
              </a:tblPr>
              <a:tblGrid>
                <a:gridCol w="638175">
                  <a:extLst>
                    <a:ext uri="{9D8B030D-6E8A-4147-A177-3AD203B41FA5}">
                      <a16:colId xmlns:a16="http://schemas.microsoft.com/office/drawing/2014/main" val="20000"/>
                    </a:ext>
                  </a:extLst>
                </a:gridCol>
                <a:gridCol w="641350">
                  <a:extLst>
                    <a:ext uri="{9D8B030D-6E8A-4147-A177-3AD203B41FA5}">
                      <a16:colId xmlns:a16="http://schemas.microsoft.com/office/drawing/2014/main" val="20001"/>
                    </a:ext>
                  </a:extLst>
                </a:gridCol>
                <a:gridCol w="777875">
                  <a:extLst>
                    <a:ext uri="{9D8B030D-6E8A-4147-A177-3AD203B41FA5}">
                      <a16:colId xmlns:a16="http://schemas.microsoft.com/office/drawing/2014/main" val="20002"/>
                    </a:ext>
                  </a:extLst>
                </a:gridCol>
              </a:tblGrid>
              <a:tr h="334950">
                <a:tc>
                  <a:txBody>
                    <a:bodyPr/>
                    <a:lstStyle/>
                    <a:p>
                      <a:pPr marL="0" marR="0" lvl="0" indent="0" algn="ctr"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A</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0C0C0"/>
                    </a:solidFill>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B</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0C0C0"/>
                    </a:solidFill>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Y</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0C0C0"/>
                    </a:solidFill>
                  </a:tcPr>
                </a:tc>
                <a:extLst>
                  <a:ext uri="{0D108BD9-81ED-4DB2-BD59-A6C34878D82A}">
                    <a16:rowId xmlns:a16="http://schemas.microsoft.com/office/drawing/2014/main" val="10000"/>
                  </a:ext>
                </a:extLst>
              </a:tr>
              <a:tr h="334950">
                <a:tc>
                  <a:txBody>
                    <a:bodyPr/>
                    <a:lstStyle/>
                    <a:p>
                      <a:pPr marL="0" marR="0" lvl="0" indent="0" algn="ctr"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0</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0</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0</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36550">
                <a:tc>
                  <a:txBody>
                    <a:bodyPr/>
                    <a:lstStyle/>
                    <a:p>
                      <a:pPr marL="0" marR="0" lvl="0" indent="0" algn="ctr"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0</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1</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1</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34950">
                <a:tc>
                  <a:txBody>
                    <a:bodyPr/>
                    <a:lstStyle/>
                    <a:p>
                      <a:pPr marL="0" marR="0" lvl="0" indent="0" algn="ctr"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1</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0</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1</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34950">
                <a:tc>
                  <a:txBody>
                    <a:bodyPr/>
                    <a:lstStyle/>
                    <a:p>
                      <a:pPr marL="0" marR="0" lvl="0" indent="0" algn="ctr"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1</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1</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0</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194" name="Google Shape;194;p5"/>
          <p:cNvGraphicFramePr/>
          <p:nvPr>
            <p:extLst>
              <p:ext uri="{D42A27DB-BD31-4B8C-83A1-F6EECF244321}">
                <p14:modId xmlns:p14="http://schemas.microsoft.com/office/powerpoint/2010/main" val="2356474831"/>
              </p:ext>
            </p:extLst>
          </p:nvPr>
        </p:nvGraphicFramePr>
        <p:xfrm>
          <a:off x="1981200" y="1524000"/>
          <a:ext cx="5943575" cy="4724375"/>
        </p:xfrm>
        <a:graphic>
          <a:graphicData uri="http://schemas.openxmlformats.org/drawingml/2006/table">
            <a:tbl>
              <a:tblPr>
                <a:noFill/>
                <a:tableStyleId>{EAE99EE6-DB6B-4201-8870-87EBB55D4F41}</a:tableStyleId>
              </a:tblPr>
              <a:tblGrid>
                <a:gridCol w="1230300">
                  <a:extLst>
                    <a:ext uri="{9D8B030D-6E8A-4147-A177-3AD203B41FA5}">
                      <a16:colId xmlns:a16="http://schemas.microsoft.com/office/drawing/2014/main" val="20000"/>
                    </a:ext>
                  </a:extLst>
                </a:gridCol>
                <a:gridCol w="2351075">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tblGrid>
              <a:tr h="808025">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dirty="0" err="1">
                          <a:solidFill>
                            <a:schemeClr val="dk1"/>
                          </a:solidFill>
                          <a:latin typeface="Arial"/>
                          <a:ea typeface="Arial"/>
                          <a:cs typeface="Arial"/>
                          <a:sym typeface="Arial"/>
                        </a:rPr>
                        <a:t>Jenis</a:t>
                      </a:r>
                      <a:r>
                        <a:rPr lang="en-US" sz="2000" b="0" i="0" u="none" dirty="0">
                          <a:solidFill>
                            <a:schemeClr val="dk1"/>
                          </a:solidFill>
                          <a:latin typeface="Arial"/>
                          <a:ea typeface="Arial"/>
                          <a:cs typeface="Arial"/>
                          <a:sym typeface="Arial"/>
                        </a:rPr>
                        <a:t> </a:t>
                      </a:r>
                      <a:r>
                        <a:rPr lang="en-US" sz="2000" b="0" i="0" u="none" dirty="0" err="1">
                          <a:solidFill>
                            <a:schemeClr val="dk1"/>
                          </a:solidFill>
                          <a:latin typeface="Arial"/>
                          <a:ea typeface="Arial"/>
                          <a:cs typeface="Arial"/>
                          <a:sym typeface="Arial"/>
                        </a:rPr>
                        <a:t>Gerbang</a:t>
                      </a:r>
                      <a:endParaRPr dirty="0"/>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Simbol Grafis dan Fungsi Aljabar</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Tabel Kebenaran</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1935150">
                <a:tc>
                  <a:txBody>
                    <a:bodyPr/>
                    <a:lstStyle/>
                    <a:p>
                      <a:pPr marL="0" marR="0" lvl="0" indent="0" algn="l"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l" rtl="0">
                        <a:lnSpc>
                          <a:spcPct val="100000"/>
                        </a:lnSpc>
                        <a:spcBef>
                          <a:spcPts val="40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EX-OR</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l" rtl="0">
                        <a:spcBef>
                          <a:spcPts val="0"/>
                        </a:spcBef>
                        <a:spcAft>
                          <a:spcPts val="0"/>
                        </a:spcAft>
                        <a:buNone/>
                      </a:pPr>
                      <a:endParaRPr sz="2000" b="0" i="0" u="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981200">
                <a:tc>
                  <a:txBody>
                    <a:bodyPr/>
                    <a:lstStyle/>
                    <a:p>
                      <a:pPr marL="0" marR="0" lvl="0" indent="0" algn="l"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l" rtl="0">
                        <a:lnSpc>
                          <a:spcPct val="100000"/>
                        </a:lnSpc>
                        <a:spcBef>
                          <a:spcPts val="40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EX-NOR</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195" name="Google Shape;195;p5"/>
          <p:cNvSpPr txBox="1"/>
          <p:nvPr/>
        </p:nvSpPr>
        <p:spPr>
          <a:xfrm>
            <a:off x="1524000" y="2996706"/>
            <a:ext cx="9144000" cy="369291"/>
          </a:xfrm>
          <a:prstGeom prst="rect">
            <a:avLst/>
          </a:prstGeom>
          <a:noFill/>
          <a:ln>
            <a:noFill/>
          </a:ln>
        </p:spPr>
        <p:txBody>
          <a:bodyPr spcFirstLastPara="1" wrap="square" lIns="91425" tIns="45700" rIns="91425" bIns="45700" anchor="ctr" anchorCtr="0">
            <a:spAutoFit/>
          </a:bodyPr>
          <a:lstStyle/>
          <a:p>
            <a:endParaRPr sz="1800">
              <a:solidFill>
                <a:schemeClr val="dk1"/>
              </a:solidFill>
            </a:endParaRPr>
          </a:p>
        </p:txBody>
      </p:sp>
      <p:graphicFrame>
        <p:nvGraphicFramePr>
          <p:cNvPr id="196" name="Google Shape;196;p5"/>
          <p:cNvGraphicFramePr/>
          <p:nvPr/>
        </p:nvGraphicFramePr>
        <p:xfrm>
          <a:off x="5715000" y="4419600"/>
          <a:ext cx="2057375" cy="1677710"/>
        </p:xfrm>
        <a:graphic>
          <a:graphicData uri="http://schemas.openxmlformats.org/drawingml/2006/table">
            <a:tbl>
              <a:tblPr>
                <a:noFill/>
                <a:tableStyleId>{EAE99EE6-DB6B-4201-8870-87EBB55D4F41}</a:tableStyleId>
              </a:tblPr>
              <a:tblGrid>
                <a:gridCol w="639750">
                  <a:extLst>
                    <a:ext uri="{9D8B030D-6E8A-4147-A177-3AD203B41FA5}">
                      <a16:colId xmlns:a16="http://schemas.microsoft.com/office/drawing/2014/main" val="20000"/>
                    </a:ext>
                  </a:extLst>
                </a:gridCol>
                <a:gridCol w="638175">
                  <a:extLst>
                    <a:ext uri="{9D8B030D-6E8A-4147-A177-3AD203B41FA5}">
                      <a16:colId xmlns:a16="http://schemas.microsoft.com/office/drawing/2014/main" val="20001"/>
                    </a:ext>
                  </a:extLst>
                </a:gridCol>
                <a:gridCol w="779450">
                  <a:extLst>
                    <a:ext uri="{9D8B030D-6E8A-4147-A177-3AD203B41FA5}">
                      <a16:colId xmlns:a16="http://schemas.microsoft.com/office/drawing/2014/main" val="20002"/>
                    </a:ext>
                  </a:extLst>
                </a:gridCol>
              </a:tblGrid>
              <a:tr h="334950">
                <a:tc>
                  <a:txBody>
                    <a:bodyPr/>
                    <a:lstStyle/>
                    <a:p>
                      <a:pPr marL="0" marR="0" lvl="0" indent="0" algn="ctr"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A</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0C0C0"/>
                    </a:solidFill>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B</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0C0C0"/>
                    </a:solidFill>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Y</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0C0C0"/>
                    </a:solidFill>
                  </a:tcPr>
                </a:tc>
                <a:extLst>
                  <a:ext uri="{0D108BD9-81ED-4DB2-BD59-A6C34878D82A}">
                    <a16:rowId xmlns:a16="http://schemas.microsoft.com/office/drawing/2014/main" val="10000"/>
                  </a:ext>
                </a:extLst>
              </a:tr>
              <a:tr h="334950">
                <a:tc>
                  <a:txBody>
                    <a:bodyPr/>
                    <a:lstStyle/>
                    <a:p>
                      <a:pPr marL="0" marR="0" lvl="0" indent="0" algn="ctr"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0</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0</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1</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36550">
                <a:tc>
                  <a:txBody>
                    <a:bodyPr/>
                    <a:lstStyle/>
                    <a:p>
                      <a:pPr marL="0" marR="0" lvl="0" indent="0" algn="ctr"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0</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1</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0</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34950">
                <a:tc>
                  <a:txBody>
                    <a:bodyPr/>
                    <a:lstStyle/>
                    <a:p>
                      <a:pPr marL="0" marR="0" lvl="0" indent="0" algn="ctr"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1</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0</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0</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34950">
                <a:tc>
                  <a:txBody>
                    <a:bodyPr/>
                    <a:lstStyle/>
                    <a:p>
                      <a:pPr marL="0" marR="0" lvl="0" indent="0" algn="ctr"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1</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1</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1</a:t>
                      </a:r>
                      <a:endParaRPr/>
                    </a:p>
                  </a:txBody>
                  <a:tcPr marL="91450" marR="91450" marT="45725" marB="45725"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197" name="Google Shape;197;p5"/>
          <p:cNvSpPr txBox="1"/>
          <p:nvPr/>
        </p:nvSpPr>
        <p:spPr>
          <a:xfrm>
            <a:off x="1524000" y="2972893"/>
            <a:ext cx="9144000" cy="369291"/>
          </a:xfrm>
          <a:prstGeom prst="rect">
            <a:avLst/>
          </a:prstGeom>
          <a:noFill/>
          <a:ln>
            <a:noFill/>
          </a:ln>
        </p:spPr>
        <p:txBody>
          <a:bodyPr spcFirstLastPara="1" wrap="square" lIns="91425" tIns="45700" rIns="91425" bIns="45700" anchor="ctr" anchorCtr="0">
            <a:spAutoFit/>
          </a:bodyPr>
          <a:lstStyle/>
          <a:p>
            <a:endParaRPr sz="1800">
              <a:solidFill>
                <a:schemeClr val="dk1"/>
              </a:solidFill>
            </a:endParaRPr>
          </a:p>
        </p:txBody>
      </p:sp>
      <p:graphicFrame>
        <p:nvGraphicFramePr>
          <p:cNvPr id="198" name="Google Shape;198;p5"/>
          <p:cNvGraphicFramePr/>
          <p:nvPr/>
        </p:nvGraphicFramePr>
        <p:xfrm>
          <a:off x="3124200" y="2706687"/>
          <a:ext cx="2667000" cy="798512"/>
        </p:xfrm>
        <a:graphic>
          <a:graphicData uri="http://schemas.openxmlformats.org/presentationml/2006/ole">
            <mc:AlternateContent xmlns:mc="http://schemas.openxmlformats.org/markup-compatibility/2006">
              <mc:Choice xmlns:v="urn:schemas-microsoft-com:vml" Requires="v">
                <p:oleObj spid="_x0000_s3096" r:id="rId4" imgW="2667000" imgH="798512" progId="Visio.Drawing.11">
                  <p:embed/>
                </p:oleObj>
              </mc:Choice>
              <mc:Fallback>
                <p:oleObj r:id="rId4" imgW="2667000" imgH="798512" progId="Visio.Drawing.11">
                  <p:embed/>
                  <p:pic>
                    <p:nvPicPr>
                      <p:cNvPr id="198" name="Google Shape;198;p5"/>
                      <p:cNvPicPr preferRelativeResize="0"/>
                      <p:nvPr/>
                    </p:nvPicPr>
                    <p:blipFill rotWithShape="1">
                      <a:blip r:embed="rId5">
                        <a:alphaModFix/>
                      </a:blip>
                      <a:srcRect/>
                      <a:stretch/>
                    </p:blipFill>
                    <p:spPr>
                      <a:xfrm>
                        <a:off x="3124200" y="2706687"/>
                        <a:ext cx="2667000" cy="798512"/>
                      </a:xfrm>
                      <a:prstGeom prst="rect">
                        <a:avLst/>
                      </a:prstGeom>
                      <a:noFill/>
                      <a:ln>
                        <a:noFill/>
                      </a:ln>
                    </p:spPr>
                  </p:pic>
                </p:oleObj>
              </mc:Fallback>
            </mc:AlternateContent>
          </a:graphicData>
        </a:graphic>
      </p:graphicFrame>
      <p:sp>
        <p:nvSpPr>
          <p:cNvPr id="199" name="Google Shape;199;p5"/>
          <p:cNvSpPr txBox="1"/>
          <p:nvPr/>
        </p:nvSpPr>
        <p:spPr>
          <a:xfrm>
            <a:off x="1524000" y="3153868"/>
            <a:ext cx="9144000" cy="369291"/>
          </a:xfrm>
          <a:prstGeom prst="rect">
            <a:avLst/>
          </a:prstGeom>
          <a:noFill/>
          <a:ln>
            <a:noFill/>
          </a:ln>
        </p:spPr>
        <p:txBody>
          <a:bodyPr spcFirstLastPara="1" wrap="square" lIns="91425" tIns="45700" rIns="91425" bIns="45700" anchor="ctr" anchorCtr="0">
            <a:spAutoFit/>
          </a:bodyPr>
          <a:lstStyle/>
          <a:p>
            <a:endParaRPr sz="1800">
              <a:solidFill>
                <a:schemeClr val="dk1"/>
              </a:solidFill>
            </a:endParaRPr>
          </a:p>
        </p:txBody>
      </p:sp>
      <p:sp>
        <p:nvSpPr>
          <p:cNvPr id="200" name="Google Shape;200;p5"/>
          <p:cNvSpPr txBox="1"/>
          <p:nvPr/>
        </p:nvSpPr>
        <p:spPr>
          <a:xfrm>
            <a:off x="1524000" y="3566017"/>
            <a:ext cx="9144000" cy="369291"/>
          </a:xfrm>
          <a:prstGeom prst="rect">
            <a:avLst/>
          </a:prstGeom>
          <a:noFill/>
          <a:ln>
            <a:noFill/>
          </a:ln>
        </p:spPr>
        <p:txBody>
          <a:bodyPr spcFirstLastPara="1" wrap="square" lIns="91425" tIns="45700" rIns="91425" bIns="45700" anchor="ctr" anchorCtr="0">
            <a:spAutoFit/>
          </a:bodyPr>
          <a:lstStyle/>
          <a:p>
            <a:endParaRPr sz="1800">
              <a:solidFill>
                <a:schemeClr val="dk1"/>
              </a:solidFill>
            </a:endParaRPr>
          </a:p>
        </p:txBody>
      </p:sp>
      <p:graphicFrame>
        <p:nvGraphicFramePr>
          <p:cNvPr id="201" name="Google Shape;201;p5"/>
          <p:cNvGraphicFramePr/>
          <p:nvPr/>
        </p:nvGraphicFramePr>
        <p:xfrm>
          <a:off x="3733800" y="5486400"/>
          <a:ext cx="1219200" cy="417512"/>
        </p:xfrm>
        <a:graphic>
          <a:graphicData uri="http://schemas.openxmlformats.org/presentationml/2006/ole">
            <mc:AlternateContent xmlns:mc="http://schemas.openxmlformats.org/markup-compatibility/2006">
              <mc:Choice xmlns:v="urn:schemas-microsoft-com:vml" Requires="v">
                <p:oleObj spid="_x0000_s3097" r:id="rId6" imgW="1219200" imgH="417512" progId="Visio.Drawing.11">
                  <p:embed/>
                </p:oleObj>
              </mc:Choice>
              <mc:Fallback>
                <p:oleObj r:id="rId6" imgW="1219200" imgH="417512" progId="Visio.Drawing.11">
                  <p:embed/>
                  <p:pic>
                    <p:nvPicPr>
                      <p:cNvPr id="201" name="Google Shape;201;p5"/>
                      <p:cNvPicPr preferRelativeResize="0"/>
                      <p:nvPr>
                        <p:ph type="body" idx="1"/>
                      </p:nvPr>
                    </p:nvPicPr>
                    <p:blipFill rotWithShape="1">
                      <a:blip r:embed="rId7">
                        <a:alphaModFix/>
                      </a:blip>
                      <a:srcRect/>
                      <a:stretch/>
                    </p:blipFill>
                    <p:spPr>
                      <a:xfrm>
                        <a:off x="3733800" y="5486400"/>
                        <a:ext cx="1219200" cy="417512"/>
                      </a:xfrm>
                      <a:prstGeom prst="rect">
                        <a:avLst/>
                      </a:prstGeom>
                      <a:noFill/>
                      <a:ln>
                        <a:noFill/>
                      </a:ln>
                    </p:spPr>
                  </p:pic>
                </p:oleObj>
              </mc:Fallback>
            </mc:AlternateContent>
          </a:graphicData>
        </a:graphic>
      </p:graphicFrame>
      <p:graphicFrame>
        <p:nvGraphicFramePr>
          <p:cNvPr id="202" name="Google Shape;202;p5"/>
          <p:cNvGraphicFramePr/>
          <p:nvPr/>
        </p:nvGraphicFramePr>
        <p:xfrm>
          <a:off x="3657600" y="3543300"/>
          <a:ext cx="1219200" cy="419100"/>
        </p:xfrm>
        <a:graphic>
          <a:graphicData uri="http://schemas.openxmlformats.org/presentationml/2006/ole">
            <mc:AlternateContent xmlns:mc="http://schemas.openxmlformats.org/markup-compatibility/2006">
              <mc:Choice xmlns:v="urn:schemas-microsoft-com:vml" Requires="v">
                <p:oleObj spid="_x0000_s3098" r:id="rId8" imgW="1219200" imgH="419100" progId="Visio.Drawing.11">
                  <p:embed/>
                </p:oleObj>
              </mc:Choice>
              <mc:Fallback>
                <p:oleObj r:id="rId8" imgW="1219200" imgH="419100" progId="Visio.Drawing.11">
                  <p:embed/>
                  <p:pic>
                    <p:nvPicPr>
                      <p:cNvPr id="202" name="Google Shape;202;p5"/>
                      <p:cNvPicPr preferRelativeResize="0"/>
                      <p:nvPr/>
                    </p:nvPicPr>
                    <p:blipFill rotWithShape="1">
                      <a:blip r:embed="rId9">
                        <a:alphaModFix/>
                      </a:blip>
                      <a:srcRect/>
                      <a:stretch/>
                    </p:blipFill>
                    <p:spPr>
                      <a:xfrm>
                        <a:off x="3657600" y="3543300"/>
                        <a:ext cx="1219200" cy="419100"/>
                      </a:xfrm>
                      <a:prstGeom prst="rect">
                        <a:avLst/>
                      </a:prstGeom>
                      <a:noFill/>
                      <a:ln>
                        <a:noFill/>
                      </a:ln>
                    </p:spPr>
                  </p:pic>
                </p:oleObj>
              </mc:Fallback>
            </mc:AlternateContent>
          </a:graphicData>
        </a:graphic>
      </p:graphicFrame>
      <p:graphicFrame>
        <p:nvGraphicFramePr>
          <p:cNvPr id="203" name="Google Shape;203;p5"/>
          <p:cNvGraphicFramePr/>
          <p:nvPr/>
        </p:nvGraphicFramePr>
        <p:xfrm>
          <a:off x="3352800" y="4700587"/>
          <a:ext cx="2209800" cy="557212"/>
        </p:xfrm>
        <a:graphic>
          <a:graphicData uri="http://schemas.openxmlformats.org/presentationml/2006/ole">
            <mc:AlternateContent xmlns:mc="http://schemas.openxmlformats.org/markup-compatibility/2006">
              <mc:Choice xmlns:v="urn:schemas-microsoft-com:vml" Requires="v">
                <p:oleObj spid="_x0000_s3099" r:id="rId10" imgW="2209800" imgH="557212" progId="Visio.Drawing.11">
                  <p:embed/>
                </p:oleObj>
              </mc:Choice>
              <mc:Fallback>
                <p:oleObj r:id="rId10" imgW="2209800" imgH="557212" progId="Visio.Drawing.11">
                  <p:embed/>
                  <p:pic>
                    <p:nvPicPr>
                      <p:cNvPr id="203" name="Google Shape;203;p5"/>
                      <p:cNvPicPr preferRelativeResize="0"/>
                      <p:nvPr>
                        <p:ph type="body" idx="2"/>
                      </p:nvPr>
                    </p:nvPicPr>
                    <p:blipFill rotWithShape="1">
                      <a:blip r:embed="rId11">
                        <a:alphaModFix/>
                      </a:blip>
                      <a:srcRect/>
                      <a:stretch/>
                    </p:blipFill>
                    <p:spPr>
                      <a:xfrm>
                        <a:off x="3352800" y="4700587"/>
                        <a:ext cx="2209800" cy="557212"/>
                      </a:xfrm>
                      <a:prstGeom prst="rect">
                        <a:avLst/>
                      </a:prstGeom>
                      <a:noFill/>
                      <a:ln>
                        <a:noFill/>
                      </a:ln>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6"/>
          <p:cNvSpPr txBox="1">
            <a:spLocks noGrp="1"/>
          </p:cNvSpPr>
          <p:nvPr>
            <p:ph type="title"/>
          </p:nvPr>
        </p:nvSpPr>
        <p:spPr>
          <a:xfrm>
            <a:off x="1981200" y="457200"/>
            <a:ext cx="8229600" cy="838200"/>
          </a:xfrm>
          <a:prstGeom prst="rect">
            <a:avLst/>
          </a:prstGeom>
          <a:noFill/>
          <a:ln>
            <a:noFill/>
          </a:ln>
        </p:spPr>
        <p:txBody>
          <a:bodyPr spcFirstLastPara="1" wrap="square" lIns="91425" tIns="45700" rIns="91425" bIns="45700" anchor="ctr" anchorCtr="0">
            <a:noAutofit/>
          </a:bodyPr>
          <a:lstStyle/>
          <a:p>
            <a:pPr>
              <a:buClr>
                <a:schemeClr val="dk1"/>
              </a:buClr>
              <a:buSzPts val="2800"/>
            </a:pPr>
            <a:r>
              <a:rPr lang="en-US" sz="2800" dirty="0" err="1"/>
              <a:t>Menurunkan</a:t>
            </a:r>
            <a:r>
              <a:rPr lang="en-US" sz="2800" dirty="0"/>
              <a:t> </a:t>
            </a:r>
            <a:r>
              <a:rPr lang="en-US" sz="2800" dirty="0" err="1"/>
              <a:t>Tabel</a:t>
            </a:r>
            <a:r>
              <a:rPr lang="en-US" sz="2800" dirty="0"/>
              <a:t> </a:t>
            </a:r>
            <a:r>
              <a:rPr lang="en-US" sz="2800" dirty="0" err="1"/>
              <a:t>Kebenaran</a:t>
            </a:r>
            <a:endParaRPr dirty="0"/>
          </a:p>
        </p:txBody>
      </p:sp>
      <p:sp>
        <p:nvSpPr>
          <p:cNvPr id="212" name="Google Shape;212;p6"/>
          <p:cNvSpPr txBox="1">
            <a:spLocks noGrp="1"/>
          </p:cNvSpPr>
          <p:nvPr>
            <p:ph type="body" idx="1"/>
          </p:nvPr>
        </p:nvSpPr>
        <p:spPr>
          <a:xfrm>
            <a:off x="1828800" y="1295400"/>
            <a:ext cx="4038600" cy="5181600"/>
          </a:xfrm>
          <a:prstGeom prst="rect">
            <a:avLst/>
          </a:prstGeom>
          <a:noFill/>
          <a:ln>
            <a:noFill/>
          </a:ln>
        </p:spPr>
        <p:txBody>
          <a:bodyPr spcFirstLastPara="1" wrap="square" lIns="91425" tIns="45700" rIns="91425" bIns="45700" anchor="t" anchorCtr="0">
            <a:noAutofit/>
          </a:bodyPr>
          <a:lstStyle/>
          <a:p>
            <a:pPr marL="342900" indent="-342900">
              <a:spcBef>
                <a:spcPts val="0"/>
              </a:spcBef>
              <a:buSzPts val="1800"/>
              <a:buNone/>
            </a:pPr>
            <a:r>
              <a:rPr lang="en-US" sz="2400"/>
              <a:t>Contoh :</a:t>
            </a:r>
            <a:endParaRPr/>
          </a:p>
          <a:p>
            <a:pPr marL="342900" indent="-342900">
              <a:spcBef>
                <a:spcPts val="480"/>
              </a:spcBef>
              <a:buSzPts val="1800"/>
              <a:buNone/>
            </a:pPr>
            <a:r>
              <a:rPr lang="en-US" sz="2400"/>
              <a:t>1. </a:t>
            </a:r>
            <a:endParaRPr/>
          </a:p>
        </p:txBody>
      </p:sp>
      <p:graphicFrame>
        <p:nvGraphicFramePr>
          <p:cNvPr id="213" name="Google Shape;213;p6"/>
          <p:cNvGraphicFramePr/>
          <p:nvPr/>
        </p:nvGraphicFramePr>
        <p:xfrm>
          <a:off x="2362200" y="1795463"/>
          <a:ext cx="3429000" cy="1023937"/>
        </p:xfrm>
        <a:graphic>
          <a:graphicData uri="http://schemas.openxmlformats.org/presentationml/2006/ole">
            <mc:AlternateContent xmlns:mc="http://schemas.openxmlformats.org/markup-compatibility/2006">
              <mc:Choice xmlns:v="urn:schemas-microsoft-com:vml" Requires="v">
                <p:oleObj spid="_x0000_s4108" r:id="rId4" imgW="3429000" imgH="1023937" progId="Visio.Drawing.11">
                  <p:embed/>
                </p:oleObj>
              </mc:Choice>
              <mc:Fallback>
                <p:oleObj r:id="rId4" imgW="3429000" imgH="1023937" progId="Visio.Drawing.11">
                  <p:embed/>
                  <p:pic>
                    <p:nvPicPr>
                      <p:cNvPr id="213" name="Google Shape;213;p6"/>
                      <p:cNvPicPr preferRelativeResize="0"/>
                      <p:nvPr>
                        <p:ph type="body" idx="1"/>
                      </p:nvPr>
                    </p:nvPicPr>
                    <p:blipFill rotWithShape="1">
                      <a:blip r:embed="rId5">
                        <a:alphaModFix/>
                      </a:blip>
                      <a:srcRect/>
                      <a:stretch/>
                    </p:blipFill>
                    <p:spPr>
                      <a:xfrm>
                        <a:off x="2362200" y="1795463"/>
                        <a:ext cx="3429000" cy="1023937"/>
                      </a:xfrm>
                      <a:prstGeom prst="rect">
                        <a:avLst/>
                      </a:prstGeom>
                      <a:noFill/>
                      <a:ln>
                        <a:noFill/>
                      </a:ln>
                    </p:spPr>
                  </p:pic>
                </p:oleObj>
              </mc:Fallback>
            </mc:AlternateContent>
          </a:graphicData>
        </a:graphic>
      </p:graphicFrame>
      <p:graphicFrame>
        <p:nvGraphicFramePr>
          <p:cNvPr id="214" name="Google Shape;214;p6"/>
          <p:cNvGraphicFramePr/>
          <p:nvPr/>
        </p:nvGraphicFramePr>
        <p:xfrm>
          <a:off x="2667000" y="3352800"/>
          <a:ext cx="2667000" cy="1983125"/>
        </p:xfrm>
        <a:graphic>
          <a:graphicData uri="http://schemas.openxmlformats.org/drawingml/2006/table">
            <a:tbl>
              <a:tblPr>
                <a:noFill/>
                <a:tableStyleId>{EAE99EE6-DB6B-4201-8870-87EBB55D4F41}</a:tableStyleId>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gridCol w="666750">
                  <a:extLst>
                    <a:ext uri="{9D8B030D-6E8A-4147-A177-3AD203B41FA5}">
                      <a16:colId xmlns:a16="http://schemas.microsoft.com/office/drawing/2014/main" val="20003"/>
                    </a:ext>
                  </a:extLst>
                </a:gridCol>
              </a:tblGrid>
              <a:tr h="396875">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A</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B</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A</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Y</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95275">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0</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1</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96875">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0</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1</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95275">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1</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0</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96875">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1</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1</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215" name="Google Shape;215;p6"/>
          <p:cNvSpPr txBox="1"/>
          <p:nvPr/>
        </p:nvSpPr>
        <p:spPr>
          <a:xfrm>
            <a:off x="6172200" y="1752600"/>
            <a:ext cx="4495800" cy="4800600"/>
          </a:xfrm>
          <a:prstGeom prst="rect">
            <a:avLst/>
          </a:prstGeom>
          <a:noFill/>
          <a:ln>
            <a:noFill/>
          </a:ln>
        </p:spPr>
        <p:txBody>
          <a:bodyPr spcFirstLastPara="1" wrap="square" lIns="91425" tIns="45700" rIns="91425" bIns="45700" anchor="t" anchorCtr="0">
            <a:noAutofit/>
          </a:bodyPr>
          <a:lstStyle/>
          <a:p>
            <a:pPr marL="342900" indent="-342900">
              <a:buClr>
                <a:schemeClr val="dk1"/>
              </a:buClr>
              <a:buSzPts val="2400"/>
            </a:pPr>
            <a:r>
              <a:rPr lang="en-US" sz="2400">
                <a:solidFill>
                  <a:schemeClr val="dk1"/>
                </a:solidFill>
              </a:rPr>
              <a:t>2. </a:t>
            </a:r>
            <a:endParaRPr/>
          </a:p>
        </p:txBody>
      </p:sp>
      <p:graphicFrame>
        <p:nvGraphicFramePr>
          <p:cNvPr id="216" name="Google Shape;216;p6"/>
          <p:cNvGraphicFramePr/>
          <p:nvPr/>
        </p:nvGraphicFramePr>
        <p:xfrm>
          <a:off x="6781800" y="1828801"/>
          <a:ext cx="3733800" cy="960437"/>
        </p:xfrm>
        <a:graphic>
          <a:graphicData uri="http://schemas.openxmlformats.org/presentationml/2006/ole">
            <mc:AlternateContent xmlns:mc="http://schemas.openxmlformats.org/markup-compatibility/2006">
              <mc:Choice xmlns:v="urn:schemas-microsoft-com:vml" Requires="v">
                <p:oleObj spid="_x0000_s4109" r:id="rId6" imgW="3733800" imgH="960437" progId="Visio.Drawing.11">
                  <p:embed/>
                </p:oleObj>
              </mc:Choice>
              <mc:Fallback>
                <p:oleObj r:id="rId6" imgW="3733800" imgH="960437" progId="Visio.Drawing.11">
                  <p:embed/>
                  <p:pic>
                    <p:nvPicPr>
                      <p:cNvPr id="216" name="Google Shape;216;p6"/>
                      <p:cNvPicPr preferRelativeResize="0"/>
                      <p:nvPr/>
                    </p:nvPicPr>
                    <p:blipFill rotWithShape="1">
                      <a:blip r:embed="rId7">
                        <a:alphaModFix/>
                      </a:blip>
                      <a:srcRect/>
                      <a:stretch/>
                    </p:blipFill>
                    <p:spPr>
                      <a:xfrm>
                        <a:off x="6781800" y="1828801"/>
                        <a:ext cx="3733800" cy="960437"/>
                      </a:xfrm>
                      <a:prstGeom prst="rect">
                        <a:avLst/>
                      </a:prstGeom>
                      <a:noFill/>
                      <a:ln>
                        <a:noFill/>
                      </a:ln>
                    </p:spPr>
                  </p:pic>
                </p:oleObj>
              </mc:Fallback>
            </mc:AlternateContent>
          </a:graphicData>
        </a:graphic>
      </p:graphicFrame>
      <p:graphicFrame>
        <p:nvGraphicFramePr>
          <p:cNvPr id="217" name="Google Shape;217;p6"/>
          <p:cNvGraphicFramePr/>
          <p:nvPr/>
        </p:nvGraphicFramePr>
        <p:xfrm>
          <a:off x="6858000" y="2971800"/>
          <a:ext cx="3333750" cy="3569175"/>
        </p:xfrm>
        <a:graphic>
          <a:graphicData uri="http://schemas.openxmlformats.org/drawingml/2006/table">
            <a:tbl>
              <a:tblPr>
                <a:noFill/>
                <a:tableStyleId>{EAE99EE6-DB6B-4201-8870-87EBB55D4F41}</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742950">
                  <a:extLst>
                    <a:ext uri="{9D8B030D-6E8A-4147-A177-3AD203B41FA5}">
                      <a16:colId xmlns:a16="http://schemas.microsoft.com/office/drawing/2014/main" val="20004"/>
                    </a:ext>
                  </a:extLst>
                </a:gridCol>
              </a:tblGrid>
              <a:tr h="396875">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A</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B</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C</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B+C</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Y</a:t>
                      </a:r>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95275">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0</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0</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0</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0</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0</a:t>
                      </a:r>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96875">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0</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0</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1</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1</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0</a:t>
                      </a:r>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95275">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0</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1</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0</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1</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0</a:t>
                      </a:r>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96875">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0</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1</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1</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1</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0</a:t>
                      </a:r>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96875">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1</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0</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0</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0</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0</a:t>
                      </a:r>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95275">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1</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0</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1</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1</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1</a:t>
                      </a:r>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96875">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1</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1</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0</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1</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1</a:t>
                      </a:r>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95275">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1</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1</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1</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1</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1</a:t>
                      </a:r>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7"/>
          <p:cNvSpPr txBox="1">
            <a:spLocks noGrp="1"/>
          </p:cNvSpPr>
          <p:nvPr>
            <p:ph type="title"/>
          </p:nvPr>
        </p:nvSpPr>
        <p:spPr>
          <a:xfrm>
            <a:off x="1981200" y="457200"/>
            <a:ext cx="1219200" cy="685800"/>
          </a:xfrm>
          <a:prstGeom prst="rect">
            <a:avLst/>
          </a:prstGeom>
          <a:noFill/>
          <a:ln>
            <a:noFill/>
          </a:ln>
        </p:spPr>
        <p:txBody>
          <a:bodyPr spcFirstLastPara="1" wrap="square" lIns="91425" tIns="45700" rIns="91425" bIns="45700" anchor="ctr" anchorCtr="0">
            <a:noAutofit/>
          </a:bodyPr>
          <a:lstStyle/>
          <a:p>
            <a:pPr>
              <a:buClr>
                <a:schemeClr val="dk1"/>
              </a:buClr>
              <a:buSzPts val="2800"/>
            </a:pPr>
            <a:r>
              <a:rPr lang="en-US" sz="2800"/>
              <a:t>Cont..</a:t>
            </a:r>
            <a:endParaRPr/>
          </a:p>
        </p:txBody>
      </p:sp>
      <p:sp>
        <p:nvSpPr>
          <p:cNvPr id="224" name="Google Shape;224;p7"/>
          <p:cNvSpPr txBox="1">
            <a:spLocks noGrp="1"/>
          </p:cNvSpPr>
          <p:nvPr>
            <p:ph type="body" idx="1"/>
          </p:nvPr>
        </p:nvSpPr>
        <p:spPr>
          <a:xfrm>
            <a:off x="1981200" y="1219200"/>
            <a:ext cx="4572000" cy="3886200"/>
          </a:xfrm>
          <a:prstGeom prst="rect">
            <a:avLst/>
          </a:prstGeom>
          <a:noFill/>
          <a:ln>
            <a:noFill/>
          </a:ln>
        </p:spPr>
        <p:txBody>
          <a:bodyPr spcFirstLastPara="1" wrap="square" lIns="91425" tIns="45700" rIns="91425" bIns="45700" anchor="t" anchorCtr="0">
            <a:noAutofit/>
          </a:bodyPr>
          <a:lstStyle/>
          <a:p>
            <a:pPr marL="342900" indent="-342900">
              <a:spcBef>
                <a:spcPts val="0"/>
              </a:spcBef>
              <a:buSzPts val="1800"/>
              <a:buNone/>
            </a:pPr>
            <a:r>
              <a:rPr lang="en-US" sz="2400"/>
              <a:t>3. </a:t>
            </a:r>
            <a:endParaRPr/>
          </a:p>
          <a:p>
            <a:pPr marL="342900" indent="-342900">
              <a:spcBef>
                <a:spcPts val="480"/>
              </a:spcBef>
              <a:buSzPts val="1800"/>
              <a:buNone/>
            </a:pPr>
            <a:endParaRPr sz="2400"/>
          </a:p>
          <a:p>
            <a:pPr marL="342900" indent="-342900">
              <a:spcBef>
                <a:spcPts val="480"/>
              </a:spcBef>
              <a:buSzPts val="1800"/>
              <a:buNone/>
            </a:pPr>
            <a:endParaRPr sz="2400"/>
          </a:p>
          <a:p>
            <a:pPr marL="342900" indent="-342900">
              <a:spcBef>
                <a:spcPts val="480"/>
              </a:spcBef>
              <a:buSzPts val="1800"/>
              <a:buNone/>
            </a:pPr>
            <a:endParaRPr sz="2400"/>
          </a:p>
          <a:p>
            <a:pPr marL="342900" indent="-342900">
              <a:spcBef>
                <a:spcPts val="480"/>
              </a:spcBef>
              <a:buSzPts val="1800"/>
              <a:buNone/>
            </a:pPr>
            <a:r>
              <a:rPr lang="en-US" sz="2400"/>
              <a:t>	</a:t>
            </a:r>
            <a:endParaRPr/>
          </a:p>
          <a:p>
            <a:pPr marL="342900" indent="-342900">
              <a:spcBef>
                <a:spcPts val="480"/>
              </a:spcBef>
              <a:buSzPts val="1800"/>
              <a:buNone/>
            </a:pPr>
            <a:r>
              <a:rPr lang="en-US" sz="2400"/>
              <a:t>	</a:t>
            </a:r>
            <a:r>
              <a:rPr lang="en-US" sz="2000"/>
              <a:t>Y = 1, jika AB = 1 atau CD = 1</a:t>
            </a:r>
            <a:endParaRPr/>
          </a:p>
          <a:p>
            <a:pPr marL="1143000" lvl="2" indent="-228600">
              <a:spcBef>
                <a:spcPts val="400"/>
              </a:spcBef>
              <a:buSzPts val="1300"/>
            </a:pPr>
            <a:r>
              <a:rPr lang="en-US" sz="2000"/>
              <a:t>AB = 1, jika A = 1 dan B = 1</a:t>
            </a:r>
            <a:endParaRPr/>
          </a:p>
          <a:p>
            <a:pPr marL="1143000" lvl="2" indent="-228600">
              <a:spcBef>
                <a:spcPts val="400"/>
              </a:spcBef>
              <a:buSzPts val="1300"/>
            </a:pPr>
            <a:r>
              <a:rPr lang="en-US" sz="2000"/>
              <a:t>CD = 1, jika C = 1 dan D = 1</a:t>
            </a:r>
            <a:endParaRPr/>
          </a:p>
        </p:txBody>
      </p:sp>
      <p:graphicFrame>
        <p:nvGraphicFramePr>
          <p:cNvPr id="225" name="Google Shape;225;p7"/>
          <p:cNvGraphicFramePr/>
          <p:nvPr/>
        </p:nvGraphicFramePr>
        <p:xfrm>
          <a:off x="7086600" y="533400"/>
          <a:ext cx="3124200" cy="6224600"/>
        </p:xfrm>
        <a:graphic>
          <a:graphicData uri="http://schemas.openxmlformats.org/drawingml/2006/table">
            <a:tbl>
              <a:tblPr>
                <a:noFill/>
                <a:tableStyleId>{EAE99EE6-DB6B-4201-8870-87EBB55D4F41}</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tblGrid>
              <a:tr h="365125">
                <a:tc>
                  <a:txBody>
                    <a:bodyPr/>
                    <a:lstStyle/>
                    <a:p>
                      <a:pPr marL="0" marR="0" lvl="0" indent="0" algn="ctr"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A</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B</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C</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D</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Y</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66700">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5125">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6700">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5125">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1</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1</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5125">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66700">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65125">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66700">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365125">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r h="366700">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0"/>
                  </a:ext>
                </a:extLst>
              </a:tr>
              <a:tr h="365125">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1"/>
                  </a:ext>
                </a:extLst>
              </a:tr>
              <a:tr h="365125">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2"/>
                  </a:ext>
                </a:extLst>
              </a:tr>
              <a:tr h="366700">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3"/>
                  </a:ext>
                </a:extLst>
              </a:tr>
              <a:tr h="365125">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4"/>
                  </a:ext>
                </a:extLst>
              </a:tr>
              <a:tr h="366700">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5"/>
                  </a:ext>
                </a:extLst>
              </a:tr>
              <a:tr h="365125">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1</a:t>
                      </a:r>
                      <a:endParaRPr dirty="0"/>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16"/>
                  </a:ext>
                </a:extLst>
              </a:tr>
            </a:tbl>
          </a:graphicData>
        </a:graphic>
      </p:graphicFrame>
      <p:graphicFrame>
        <p:nvGraphicFramePr>
          <p:cNvPr id="226" name="Google Shape;226;p7"/>
          <p:cNvGraphicFramePr/>
          <p:nvPr/>
        </p:nvGraphicFramePr>
        <p:xfrm>
          <a:off x="2514600" y="1371601"/>
          <a:ext cx="4114800" cy="1385887"/>
        </p:xfrm>
        <a:graphic>
          <a:graphicData uri="http://schemas.openxmlformats.org/presentationml/2006/ole">
            <mc:AlternateContent xmlns:mc="http://schemas.openxmlformats.org/markup-compatibility/2006">
              <mc:Choice xmlns:v="urn:schemas-microsoft-com:vml" Requires="v">
                <p:oleObj spid="_x0000_s5127" r:id="rId4" imgW="4114800" imgH="1385887" progId="Visio.Drawing.11">
                  <p:embed/>
                </p:oleObj>
              </mc:Choice>
              <mc:Fallback>
                <p:oleObj r:id="rId4" imgW="4114800" imgH="1385887" progId="Visio.Drawing.11">
                  <p:embed/>
                  <p:pic>
                    <p:nvPicPr>
                      <p:cNvPr id="226" name="Google Shape;226;p7"/>
                      <p:cNvPicPr preferRelativeResize="0"/>
                      <p:nvPr>
                        <p:ph type="body" idx="1"/>
                      </p:nvPr>
                    </p:nvPicPr>
                    <p:blipFill rotWithShape="1">
                      <a:blip r:embed="rId5">
                        <a:alphaModFix/>
                      </a:blip>
                      <a:srcRect/>
                      <a:stretch/>
                    </p:blipFill>
                    <p:spPr>
                      <a:xfrm>
                        <a:off x="2514600" y="1371601"/>
                        <a:ext cx="4114800" cy="1385887"/>
                      </a:xfrm>
                      <a:prstGeom prst="rect">
                        <a:avLst/>
                      </a:prstGeom>
                      <a:noFill/>
                      <a:ln>
                        <a:noFill/>
                      </a:ln>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8"/>
          <p:cNvSpPr txBox="1">
            <a:spLocks noGrp="1"/>
          </p:cNvSpPr>
          <p:nvPr>
            <p:ph type="title"/>
          </p:nvPr>
        </p:nvSpPr>
        <p:spPr>
          <a:xfrm>
            <a:off x="1981200" y="457200"/>
            <a:ext cx="8229600" cy="1219200"/>
          </a:xfrm>
          <a:prstGeom prst="rect">
            <a:avLst/>
          </a:prstGeom>
          <a:noFill/>
          <a:ln>
            <a:noFill/>
          </a:ln>
        </p:spPr>
        <p:txBody>
          <a:bodyPr spcFirstLastPara="1" wrap="square" lIns="91425" tIns="45700" rIns="91425" bIns="45700" anchor="ctr" anchorCtr="0">
            <a:noAutofit/>
          </a:bodyPr>
          <a:lstStyle/>
          <a:p>
            <a:pPr algn="ctr">
              <a:buClr>
                <a:schemeClr val="dk1"/>
              </a:buClr>
              <a:buSzPts val="3200"/>
            </a:pPr>
            <a:r>
              <a:rPr lang="en-US" sz="3200" dirty="0"/>
              <a:t>ALJABAR BOOLEAN</a:t>
            </a:r>
            <a:endParaRPr dirty="0"/>
          </a:p>
        </p:txBody>
      </p:sp>
      <p:sp>
        <p:nvSpPr>
          <p:cNvPr id="233" name="Google Shape;233;p8"/>
          <p:cNvSpPr txBox="1">
            <a:spLocks noGrp="1"/>
          </p:cNvSpPr>
          <p:nvPr>
            <p:ph type="body" idx="1"/>
          </p:nvPr>
        </p:nvSpPr>
        <p:spPr>
          <a:xfrm>
            <a:off x="1981199" y="1905000"/>
            <a:ext cx="8921931" cy="4191000"/>
          </a:xfrm>
          <a:prstGeom prst="rect">
            <a:avLst/>
          </a:prstGeom>
          <a:noFill/>
          <a:ln>
            <a:noFill/>
          </a:ln>
        </p:spPr>
        <p:txBody>
          <a:bodyPr spcFirstLastPara="1" wrap="square" lIns="91425" tIns="45700" rIns="91425" bIns="45700" anchor="t" anchorCtr="0">
            <a:noAutofit/>
          </a:bodyPr>
          <a:lstStyle/>
          <a:p>
            <a:pPr marL="609600" indent="-609600">
              <a:spcBef>
                <a:spcPts val="0"/>
              </a:spcBef>
              <a:buSzPts val="1800"/>
              <a:buNone/>
            </a:pPr>
            <a:r>
              <a:rPr lang="en-US" sz="2400" dirty="0"/>
              <a:t>Hukum – </a:t>
            </a:r>
            <a:r>
              <a:rPr lang="en-US" sz="2400" dirty="0" err="1"/>
              <a:t>hukum</a:t>
            </a:r>
            <a:r>
              <a:rPr lang="en-US" sz="2400" dirty="0"/>
              <a:t> </a:t>
            </a:r>
            <a:r>
              <a:rPr lang="en-US" sz="2400" dirty="0" err="1"/>
              <a:t>Aljabar</a:t>
            </a:r>
            <a:r>
              <a:rPr lang="en-US" sz="2400" dirty="0"/>
              <a:t> Boole</a:t>
            </a:r>
            <a:r>
              <a:rPr lang="id-ID" sz="2400" dirty="0"/>
              <a:t>an</a:t>
            </a:r>
            <a:r>
              <a:rPr lang="en-US" sz="2400" dirty="0"/>
              <a:t> :</a:t>
            </a:r>
            <a:endParaRPr dirty="0"/>
          </a:p>
          <a:p>
            <a:pPr marL="609600" indent="-609600">
              <a:spcBef>
                <a:spcPts val="480"/>
              </a:spcBef>
              <a:buSzPts val="1800"/>
              <a:buFont typeface="Noto Sans Symbols"/>
              <a:buAutoNum type="arabicPeriod"/>
            </a:pPr>
            <a:r>
              <a:rPr lang="en-US" sz="2400" dirty="0" err="1"/>
              <a:t>Komutatif</a:t>
            </a:r>
            <a:r>
              <a:rPr lang="en-US" sz="2400" dirty="0"/>
              <a:t>	: 	A + B = B + A</a:t>
            </a:r>
            <a:endParaRPr dirty="0"/>
          </a:p>
          <a:p>
            <a:pPr marL="609600" indent="-609600">
              <a:spcBef>
                <a:spcPts val="480"/>
              </a:spcBef>
              <a:buSzPts val="1800"/>
              <a:buNone/>
            </a:pPr>
            <a:r>
              <a:rPr lang="en-US" sz="2400" dirty="0"/>
              <a:t>				A . B = B . A</a:t>
            </a:r>
            <a:endParaRPr dirty="0"/>
          </a:p>
          <a:p>
            <a:pPr marL="609600" indent="-609600">
              <a:spcBef>
                <a:spcPts val="480"/>
              </a:spcBef>
              <a:buSzPts val="1800"/>
              <a:buNone/>
            </a:pPr>
            <a:endParaRPr sz="2400" dirty="0"/>
          </a:p>
          <a:p>
            <a:pPr marL="609600" indent="-609600">
              <a:spcBef>
                <a:spcPts val="480"/>
              </a:spcBef>
              <a:buSzPts val="1800"/>
              <a:buFont typeface="Noto Sans Symbols"/>
              <a:buAutoNum type="arabicPeriod" startAt="2"/>
            </a:pPr>
            <a:r>
              <a:rPr lang="en-US" sz="2400" dirty="0" err="1"/>
              <a:t>Asosiatif</a:t>
            </a:r>
            <a:r>
              <a:rPr lang="en-US" sz="2400" dirty="0"/>
              <a:t>		: 	A+(B+C) = (A+B)+C</a:t>
            </a:r>
            <a:endParaRPr dirty="0"/>
          </a:p>
          <a:p>
            <a:pPr marL="609600" indent="-609600">
              <a:spcBef>
                <a:spcPts val="480"/>
              </a:spcBef>
              <a:buSzPts val="1800"/>
              <a:buNone/>
            </a:pPr>
            <a:r>
              <a:rPr lang="en-US" sz="2400" dirty="0"/>
              <a:t>				  	A ( B C ) = ( A B ) C</a:t>
            </a:r>
            <a:endParaRPr dirty="0"/>
          </a:p>
          <a:p>
            <a:pPr marL="609600" indent="-609600">
              <a:spcBef>
                <a:spcPts val="480"/>
              </a:spcBef>
              <a:buSzPts val="1800"/>
              <a:buNone/>
            </a:pPr>
            <a:endParaRPr sz="2400" dirty="0"/>
          </a:p>
          <a:p>
            <a:pPr marL="609600" indent="-609600">
              <a:spcBef>
                <a:spcPts val="480"/>
              </a:spcBef>
              <a:buSzPts val="1800"/>
              <a:buFont typeface="Noto Sans Symbols"/>
              <a:buAutoNum type="arabicPeriod" startAt="3"/>
            </a:pPr>
            <a:r>
              <a:rPr lang="en-US" sz="2400" dirty="0" err="1"/>
              <a:t>Distributif</a:t>
            </a:r>
            <a:r>
              <a:rPr lang="en-US" sz="2400" dirty="0"/>
              <a:t>	: 	A(B+C) = AB + AC </a:t>
            </a:r>
          </a:p>
          <a:p>
            <a:pPr marL="0" indent="0">
              <a:spcBef>
                <a:spcPts val="480"/>
              </a:spcBef>
              <a:buSzPts val="1800"/>
              <a:buNone/>
            </a:pPr>
            <a:r>
              <a:rPr lang="en-US" sz="2400" dirty="0"/>
              <a:t>			  A+(BC) = (A+B).(A+C)</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231"/>
        <p:cNvGrpSpPr/>
        <p:nvPr/>
      </p:nvGrpSpPr>
      <p:grpSpPr>
        <a:xfrm>
          <a:off x="0" y="0"/>
          <a:ext cx="0" cy="0"/>
          <a:chOff x="0" y="0"/>
          <a:chExt cx="0" cy="0"/>
        </a:xfrm>
      </p:grpSpPr>
      <p:sp>
        <p:nvSpPr>
          <p:cNvPr id="232" name="Google Shape;232;p8"/>
          <p:cNvSpPr txBox="1">
            <a:spLocks noGrp="1"/>
          </p:cNvSpPr>
          <p:nvPr>
            <p:ph type="title"/>
          </p:nvPr>
        </p:nvSpPr>
        <p:spPr>
          <a:xfrm>
            <a:off x="1981200" y="457200"/>
            <a:ext cx="8229600" cy="1219200"/>
          </a:xfrm>
          <a:prstGeom prst="rect">
            <a:avLst/>
          </a:prstGeom>
          <a:noFill/>
          <a:ln>
            <a:noFill/>
          </a:ln>
        </p:spPr>
        <p:txBody>
          <a:bodyPr spcFirstLastPara="1" wrap="square" lIns="91425" tIns="45700" rIns="91425" bIns="45700" anchor="ctr" anchorCtr="0">
            <a:noAutofit/>
          </a:bodyPr>
          <a:lstStyle/>
          <a:p>
            <a:pPr algn="ctr">
              <a:buClr>
                <a:schemeClr val="dk1"/>
              </a:buClr>
              <a:buSzPts val="3200"/>
            </a:pPr>
            <a:r>
              <a:rPr lang="en-US" sz="3200" dirty="0"/>
              <a:t>HUKUM KOMUTATIF</a:t>
            </a:r>
            <a:endParaRPr dirty="0"/>
          </a:p>
        </p:txBody>
      </p:sp>
      <p:sp>
        <p:nvSpPr>
          <p:cNvPr id="233" name="Google Shape;233;p8"/>
          <p:cNvSpPr txBox="1">
            <a:spLocks noGrp="1"/>
          </p:cNvSpPr>
          <p:nvPr>
            <p:ph type="body" idx="1"/>
          </p:nvPr>
        </p:nvSpPr>
        <p:spPr>
          <a:xfrm>
            <a:off x="89647" y="1676400"/>
            <a:ext cx="4527177" cy="4191000"/>
          </a:xfrm>
          <a:prstGeom prst="rect">
            <a:avLst/>
          </a:prstGeom>
          <a:noFill/>
          <a:ln>
            <a:noFill/>
          </a:ln>
        </p:spPr>
        <p:txBody>
          <a:bodyPr spcFirstLastPara="1" wrap="square" lIns="91425" tIns="45700" rIns="91425" bIns="45700" anchor="t" anchorCtr="0">
            <a:noAutofit/>
          </a:bodyPr>
          <a:lstStyle/>
          <a:p>
            <a:pPr marL="609600" indent="-609600">
              <a:spcBef>
                <a:spcPts val="0"/>
              </a:spcBef>
              <a:buSzPts val="1800"/>
              <a:buNone/>
            </a:pPr>
            <a:r>
              <a:rPr lang="en-US" sz="2400" dirty="0"/>
              <a:t>Hukum – </a:t>
            </a:r>
            <a:r>
              <a:rPr lang="en-US" sz="2400" dirty="0" err="1"/>
              <a:t>hukum</a:t>
            </a:r>
            <a:r>
              <a:rPr lang="en-US" sz="2400" dirty="0"/>
              <a:t> </a:t>
            </a:r>
            <a:r>
              <a:rPr lang="en-US" sz="2400" dirty="0" err="1"/>
              <a:t>Aljabar</a:t>
            </a:r>
            <a:r>
              <a:rPr lang="en-US" sz="2400" dirty="0"/>
              <a:t> Boolean :</a:t>
            </a:r>
            <a:endParaRPr dirty="0"/>
          </a:p>
          <a:p>
            <a:pPr marL="609600" indent="-609600">
              <a:spcBef>
                <a:spcPts val="480"/>
              </a:spcBef>
              <a:buSzPts val="1800"/>
              <a:buFont typeface="Noto Sans Symbols"/>
              <a:buAutoNum type="arabicPeriod"/>
            </a:pPr>
            <a:r>
              <a:rPr lang="en-US" sz="2400" dirty="0" err="1"/>
              <a:t>Komutatif</a:t>
            </a:r>
            <a:r>
              <a:rPr lang="en-US" sz="2400" dirty="0"/>
              <a:t>	: 	A + B = B + A</a:t>
            </a:r>
            <a:endParaRPr dirty="0"/>
          </a:p>
          <a:p>
            <a:pPr marL="609600" indent="-609600">
              <a:spcBef>
                <a:spcPts val="480"/>
              </a:spcBef>
              <a:buSzPts val="1800"/>
              <a:buNone/>
            </a:pPr>
            <a:r>
              <a:rPr lang="en-US" sz="2400" dirty="0"/>
              <a:t>				A . B = B . A</a:t>
            </a:r>
            <a:endParaRPr dirty="0"/>
          </a:p>
        </p:txBody>
      </p:sp>
      <p:graphicFrame>
        <p:nvGraphicFramePr>
          <p:cNvPr id="2" name="Table 2">
            <a:extLst>
              <a:ext uri="{FF2B5EF4-FFF2-40B4-BE49-F238E27FC236}">
                <a16:creationId xmlns:a16="http://schemas.microsoft.com/office/drawing/2014/main" id="{5EACAFF2-295F-469B-9C51-6C032A09736E}"/>
              </a:ext>
            </a:extLst>
          </p:cNvPr>
          <p:cNvGraphicFramePr>
            <a:graphicFrameLocks noGrp="1"/>
          </p:cNvGraphicFramePr>
          <p:nvPr>
            <p:extLst>
              <p:ext uri="{D42A27DB-BD31-4B8C-83A1-F6EECF244321}">
                <p14:modId xmlns:p14="http://schemas.microsoft.com/office/powerpoint/2010/main" val="2752453473"/>
              </p:ext>
            </p:extLst>
          </p:nvPr>
        </p:nvGraphicFramePr>
        <p:xfrm>
          <a:off x="4715437" y="1757082"/>
          <a:ext cx="2384610" cy="2116660"/>
        </p:xfrm>
        <a:graphic>
          <a:graphicData uri="http://schemas.openxmlformats.org/drawingml/2006/table">
            <a:tbl>
              <a:tblPr firstRow="1" bandRow="1">
                <a:tableStyleId>{EAE99EE6-DB6B-4201-8870-87EBB55D4F41}</a:tableStyleId>
              </a:tblPr>
              <a:tblGrid>
                <a:gridCol w="794870">
                  <a:extLst>
                    <a:ext uri="{9D8B030D-6E8A-4147-A177-3AD203B41FA5}">
                      <a16:colId xmlns:a16="http://schemas.microsoft.com/office/drawing/2014/main" val="3573631952"/>
                    </a:ext>
                  </a:extLst>
                </a:gridCol>
                <a:gridCol w="794870">
                  <a:extLst>
                    <a:ext uri="{9D8B030D-6E8A-4147-A177-3AD203B41FA5}">
                      <a16:colId xmlns:a16="http://schemas.microsoft.com/office/drawing/2014/main" val="1322622240"/>
                    </a:ext>
                  </a:extLst>
                </a:gridCol>
                <a:gridCol w="794870">
                  <a:extLst>
                    <a:ext uri="{9D8B030D-6E8A-4147-A177-3AD203B41FA5}">
                      <a16:colId xmlns:a16="http://schemas.microsoft.com/office/drawing/2014/main" val="1984234662"/>
                    </a:ext>
                  </a:extLst>
                </a:gridCol>
              </a:tblGrid>
              <a:tr h="423332">
                <a:tc>
                  <a:txBody>
                    <a:bodyPr/>
                    <a:lstStyle/>
                    <a:p>
                      <a:pPr algn="ctr"/>
                      <a:r>
                        <a:rPr lang="en-US" b="1" dirty="0">
                          <a:latin typeface="Open Sans Condensed" pitchFamily="2" charset="0"/>
                          <a:ea typeface="Open Sans Condensed" pitchFamily="2" charset="0"/>
                          <a:cs typeface="Open Sans Condensed" pitchFamily="2" charset="0"/>
                        </a:rPr>
                        <a:t>A</a:t>
                      </a:r>
                    </a:p>
                  </a:txBody>
                  <a:tcPr/>
                </a:tc>
                <a:tc>
                  <a:txBody>
                    <a:bodyPr/>
                    <a:lstStyle/>
                    <a:p>
                      <a:pPr algn="ctr"/>
                      <a:r>
                        <a:rPr lang="en-US" b="1" dirty="0">
                          <a:latin typeface="Open Sans Condensed" pitchFamily="2" charset="0"/>
                          <a:ea typeface="Open Sans Condensed" pitchFamily="2" charset="0"/>
                          <a:cs typeface="Open Sans Condensed" pitchFamily="2" charset="0"/>
                        </a:rPr>
                        <a:t>B</a:t>
                      </a:r>
                    </a:p>
                  </a:txBody>
                  <a:tcPr/>
                </a:tc>
                <a:tc>
                  <a:txBody>
                    <a:bodyPr/>
                    <a:lstStyle/>
                    <a:p>
                      <a:pPr algn="ctr"/>
                      <a:r>
                        <a:rPr lang="en-US" b="1" dirty="0">
                          <a:latin typeface="Open Sans Condensed" pitchFamily="2" charset="0"/>
                          <a:ea typeface="Open Sans Condensed" pitchFamily="2" charset="0"/>
                          <a:cs typeface="Open Sans Condensed" pitchFamily="2" charset="0"/>
                        </a:rPr>
                        <a:t>Y = A + B</a:t>
                      </a:r>
                    </a:p>
                  </a:txBody>
                  <a:tcPr/>
                </a:tc>
                <a:extLst>
                  <a:ext uri="{0D108BD9-81ED-4DB2-BD59-A6C34878D82A}">
                    <a16:rowId xmlns:a16="http://schemas.microsoft.com/office/drawing/2014/main" val="3622626966"/>
                  </a:ext>
                </a:extLst>
              </a:tr>
              <a:tr h="423332">
                <a:tc>
                  <a:txBody>
                    <a:bodyPr/>
                    <a:lstStyle/>
                    <a:p>
                      <a:pPr algn="ctr"/>
                      <a:r>
                        <a:rPr lang="en-US" b="1" dirty="0">
                          <a:latin typeface="Open Sans Condensed" pitchFamily="2" charset="0"/>
                          <a:ea typeface="Open Sans Condensed" pitchFamily="2" charset="0"/>
                          <a:cs typeface="Open Sans Condensed" pitchFamily="2" charset="0"/>
                        </a:rPr>
                        <a:t>0</a:t>
                      </a:r>
                    </a:p>
                  </a:txBody>
                  <a:tcPr/>
                </a:tc>
                <a:tc>
                  <a:txBody>
                    <a:bodyPr/>
                    <a:lstStyle/>
                    <a:p>
                      <a:pPr algn="ctr"/>
                      <a:r>
                        <a:rPr lang="en-US" b="1" dirty="0">
                          <a:latin typeface="Open Sans Condensed" pitchFamily="2" charset="0"/>
                          <a:ea typeface="Open Sans Condensed" pitchFamily="2" charset="0"/>
                          <a:cs typeface="Open Sans Condensed" pitchFamily="2" charset="0"/>
                        </a:rPr>
                        <a:t>0</a:t>
                      </a:r>
                    </a:p>
                  </a:txBody>
                  <a:tcPr/>
                </a:tc>
                <a:tc>
                  <a:txBody>
                    <a:bodyPr/>
                    <a:lstStyle/>
                    <a:p>
                      <a:pPr algn="ctr"/>
                      <a:r>
                        <a:rPr lang="en-US" b="1" dirty="0">
                          <a:latin typeface="Open Sans Condensed" pitchFamily="2" charset="0"/>
                          <a:ea typeface="Open Sans Condensed" pitchFamily="2" charset="0"/>
                          <a:cs typeface="Open Sans Condensed" pitchFamily="2" charset="0"/>
                        </a:rPr>
                        <a:t>0</a:t>
                      </a:r>
                    </a:p>
                  </a:txBody>
                  <a:tcPr/>
                </a:tc>
                <a:extLst>
                  <a:ext uri="{0D108BD9-81ED-4DB2-BD59-A6C34878D82A}">
                    <a16:rowId xmlns:a16="http://schemas.microsoft.com/office/drawing/2014/main" val="2761452487"/>
                  </a:ext>
                </a:extLst>
              </a:tr>
              <a:tr h="423332">
                <a:tc>
                  <a:txBody>
                    <a:bodyPr/>
                    <a:lstStyle/>
                    <a:p>
                      <a:pPr algn="ctr"/>
                      <a:r>
                        <a:rPr lang="en-US" b="1" dirty="0">
                          <a:latin typeface="Open Sans Condensed" pitchFamily="2" charset="0"/>
                          <a:ea typeface="Open Sans Condensed" pitchFamily="2" charset="0"/>
                          <a:cs typeface="Open Sans Condensed" pitchFamily="2" charset="0"/>
                        </a:rPr>
                        <a:t>0</a:t>
                      </a:r>
                    </a:p>
                  </a:txBody>
                  <a:tcPr/>
                </a:tc>
                <a:tc>
                  <a:txBody>
                    <a:bodyPr/>
                    <a:lstStyle/>
                    <a:p>
                      <a:pPr algn="ctr"/>
                      <a:r>
                        <a:rPr lang="en-US" b="1" dirty="0">
                          <a:latin typeface="Open Sans Condensed" pitchFamily="2" charset="0"/>
                          <a:ea typeface="Open Sans Condensed" pitchFamily="2" charset="0"/>
                          <a:cs typeface="Open Sans Condensed" pitchFamily="2" charset="0"/>
                        </a:rPr>
                        <a:t>1</a:t>
                      </a:r>
                    </a:p>
                  </a:txBody>
                  <a:tcPr/>
                </a:tc>
                <a:tc>
                  <a:txBody>
                    <a:bodyPr/>
                    <a:lstStyle/>
                    <a:p>
                      <a:pPr algn="ctr"/>
                      <a:r>
                        <a:rPr lang="en-US" b="1" dirty="0">
                          <a:latin typeface="Open Sans Condensed" pitchFamily="2" charset="0"/>
                          <a:ea typeface="Open Sans Condensed" pitchFamily="2" charset="0"/>
                          <a:cs typeface="Open Sans Condensed" pitchFamily="2" charset="0"/>
                        </a:rPr>
                        <a:t>1</a:t>
                      </a:r>
                    </a:p>
                  </a:txBody>
                  <a:tcPr/>
                </a:tc>
                <a:extLst>
                  <a:ext uri="{0D108BD9-81ED-4DB2-BD59-A6C34878D82A}">
                    <a16:rowId xmlns:a16="http://schemas.microsoft.com/office/drawing/2014/main" val="758176405"/>
                  </a:ext>
                </a:extLst>
              </a:tr>
              <a:tr h="423332">
                <a:tc>
                  <a:txBody>
                    <a:bodyPr/>
                    <a:lstStyle/>
                    <a:p>
                      <a:pPr algn="ctr"/>
                      <a:r>
                        <a:rPr lang="en-US" b="1" dirty="0">
                          <a:latin typeface="Open Sans Condensed" pitchFamily="2" charset="0"/>
                          <a:ea typeface="Open Sans Condensed" pitchFamily="2" charset="0"/>
                          <a:cs typeface="Open Sans Condensed" pitchFamily="2" charset="0"/>
                        </a:rPr>
                        <a:t>1</a:t>
                      </a:r>
                    </a:p>
                  </a:txBody>
                  <a:tcPr/>
                </a:tc>
                <a:tc>
                  <a:txBody>
                    <a:bodyPr/>
                    <a:lstStyle/>
                    <a:p>
                      <a:pPr algn="ctr"/>
                      <a:r>
                        <a:rPr lang="en-US" b="1" dirty="0">
                          <a:latin typeface="Open Sans Condensed" pitchFamily="2" charset="0"/>
                          <a:ea typeface="Open Sans Condensed" pitchFamily="2" charset="0"/>
                          <a:cs typeface="Open Sans Condensed" pitchFamily="2" charset="0"/>
                        </a:rPr>
                        <a:t>0</a:t>
                      </a:r>
                    </a:p>
                  </a:txBody>
                  <a:tcPr/>
                </a:tc>
                <a:tc>
                  <a:txBody>
                    <a:bodyPr/>
                    <a:lstStyle/>
                    <a:p>
                      <a:pPr algn="ctr"/>
                      <a:r>
                        <a:rPr lang="en-US" b="1" dirty="0">
                          <a:latin typeface="Open Sans Condensed" pitchFamily="2" charset="0"/>
                          <a:ea typeface="Open Sans Condensed" pitchFamily="2" charset="0"/>
                          <a:cs typeface="Open Sans Condensed" pitchFamily="2" charset="0"/>
                        </a:rPr>
                        <a:t>1</a:t>
                      </a:r>
                    </a:p>
                  </a:txBody>
                  <a:tcPr/>
                </a:tc>
                <a:extLst>
                  <a:ext uri="{0D108BD9-81ED-4DB2-BD59-A6C34878D82A}">
                    <a16:rowId xmlns:a16="http://schemas.microsoft.com/office/drawing/2014/main" val="262246568"/>
                  </a:ext>
                </a:extLst>
              </a:tr>
              <a:tr h="423332">
                <a:tc>
                  <a:txBody>
                    <a:bodyPr/>
                    <a:lstStyle/>
                    <a:p>
                      <a:pPr algn="ctr"/>
                      <a:r>
                        <a:rPr lang="en-US" b="1" dirty="0">
                          <a:latin typeface="Open Sans Condensed" pitchFamily="2" charset="0"/>
                          <a:ea typeface="Open Sans Condensed" pitchFamily="2" charset="0"/>
                          <a:cs typeface="Open Sans Condensed" pitchFamily="2" charset="0"/>
                        </a:rPr>
                        <a:t>1</a:t>
                      </a:r>
                    </a:p>
                  </a:txBody>
                  <a:tcPr/>
                </a:tc>
                <a:tc>
                  <a:txBody>
                    <a:bodyPr/>
                    <a:lstStyle/>
                    <a:p>
                      <a:pPr algn="ctr"/>
                      <a:r>
                        <a:rPr lang="en-US" b="1" dirty="0">
                          <a:latin typeface="Open Sans Condensed" pitchFamily="2" charset="0"/>
                          <a:ea typeface="Open Sans Condensed" pitchFamily="2" charset="0"/>
                          <a:cs typeface="Open Sans Condensed" pitchFamily="2" charset="0"/>
                        </a:rPr>
                        <a:t>1</a:t>
                      </a:r>
                    </a:p>
                  </a:txBody>
                  <a:tcPr/>
                </a:tc>
                <a:tc>
                  <a:txBody>
                    <a:bodyPr/>
                    <a:lstStyle/>
                    <a:p>
                      <a:pPr algn="ctr"/>
                      <a:r>
                        <a:rPr lang="en-US" b="1" dirty="0">
                          <a:latin typeface="Open Sans Condensed" pitchFamily="2" charset="0"/>
                          <a:ea typeface="Open Sans Condensed" pitchFamily="2" charset="0"/>
                          <a:cs typeface="Open Sans Condensed" pitchFamily="2" charset="0"/>
                        </a:rPr>
                        <a:t>1</a:t>
                      </a:r>
                    </a:p>
                  </a:txBody>
                  <a:tcPr/>
                </a:tc>
                <a:extLst>
                  <a:ext uri="{0D108BD9-81ED-4DB2-BD59-A6C34878D82A}">
                    <a16:rowId xmlns:a16="http://schemas.microsoft.com/office/drawing/2014/main" val="37944683"/>
                  </a:ext>
                </a:extLst>
              </a:tr>
            </a:tbl>
          </a:graphicData>
        </a:graphic>
      </p:graphicFrame>
      <p:graphicFrame>
        <p:nvGraphicFramePr>
          <p:cNvPr id="5" name="Table 2">
            <a:extLst>
              <a:ext uri="{FF2B5EF4-FFF2-40B4-BE49-F238E27FC236}">
                <a16:creationId xmlns:a16="http://schemas.microsoft.com/office/drawing/2014/main" id="{E7289FB3-8F13-48B0-BE8E-8951D433B9C7}"/>
              </a:ext>
            </a:extLst>
          </p:cNvPr>
          <p:cNvGraphicFramePr>
            <a:graphicFrameLocks noGrp="1"/>
          </p:cNvGraphicFramePr>
          <p:nvPr>
            <p:extLst>
              <p:ext uri="{D42A27DB-BD31-4B8C-83A1-F6EECF244321}">
                <p14:modId xmlns:p14="http://schemas.microsoft.com/office/powerpoint/2010/main" val="197498375"/>
              </p:ext>
            </p:extLst>
          </p:nvPr>
        </p:nvGraphicFramePr>
        <p:xfrm>
          <a:off x="7368990" y="1757082"/>
          <a:ext cx="2384610" cy="2116660"/>
        </p:xfrm>
        <a:graphic>
          <a:graphicData uri="http://schemas.openxmlformats.org/drawingml/2006/table">
            <a:tbl>
              <a:tblPr firstRow="1" bandRow="1">
                <a:tableStyleId>{EAE99EE6-DB6B-4201-8870-87EBB55D4F41}</a:tableStyleId>
              </a:tblPr>
              <a:tblGrid>
                <a:gridCol w="794870">
                  <a:extLst>
                    <a:ext uri="{9D8B030D-6E8A-4147-A177-3AD203B41FA5}">
                      <a16:colId xmlns:a16="http://schemas.microsoft.com/office/drawing/2014/main" val="3573631952"/>
                    </a:ext>
                  </a:extLst>
                </a:gridCol>
                <a:gridCol w="794870">
                  <a:extLst>
                    <a:ext uri="{9D8B030D-6E8A-4147-A177-3AD203B41FA5}">
                      <a16:colId xmlns:a16="http://schemas.microsoft.com/office/drawing/2014/main" val="1322622240"/>
                    </a:ext>
                  </a:extLst>
                </a:gridCol>
                <a:gridCol w="794870">
                  <a:extLst>
                    <a:ext uri="{9D8B030D-6E8A-4147-A177-3AD203B41FA5}">
                      <a16:colId xmlns:a16="http://schemas.microsoft.com/office/drawing/2014/main" val="1984234662"/>
                    </a:ext>
                  </a:extLst>
                </a:gridCol>
              </a:tblGrid>
              <a:tr h="423332">
                <a:tc>
                  <a:txBody>
                    <a:bodyPr/>
                    <a:lstStyle/>
                    <a:p>
                      <a:pPr algn="ctr"/>
                      <a:r>
                        <a:rPr lang="en-US" b="1" dirty="0">
                          <a:latin typeface="Open Sans Condensed" pitchFamily="2" charset="0"/>
                          <a:ea typeface="Open Sans Condensed" pitchFamily="2" charset="0"/>
                          <a:cs typeface="Open Sans Condensed" pitchFamily="2" charset="0"/>
                        </a:rPr>
                        <a:t>A</a:t>
                      </a:r>
                    </a:p>
                  </a:txBody>
                  <a:tcPr/>
                </a:tc>
                <a:tc>
                  <a:txBody>
                    <a:bodyPr/>
                    <a:lstStyle/>
                    <a:p>
                      <a:pPr algn="ctr"/>
                      <a:r>
                        <a:rPr lang="en-US" b="1" dirty="0">
                          <a:latin typeface="Open Sans Condensed" pitchFamily="2" charset="0"/>
                          <a:ea typeface="Open Sans Condensed" pitchFamily="2" charset="0"/>
                          <a:cs typeface="Open Sans Condensed" pitchFamily="2" charset="0"/>
                        </a:rPr>
                        <a:t>B</a:t>
                      </a:r>
                    </a:p>
                  </a:txBody>
                  <a:tcPr/>
                </a:tc>
                <a:tc>
                  <a:txBody>
                    <a:bodyPr/>
                    <a:lstStyle/>
                    <a:p>
                      <a:pPr algn="ctr"/>
                      <a:r>
                        <a:rPr lang="en-US" b="1" dirty="0">
                          <a:latin typeface="Open Sans Condensed" pitchFamily="2" charset="0"/>
                          <a:ea typeface="Open Sans Condensed" pitchFamily="2" charset="0"/>
                          <a:cs typeface="Open Sans Condensed" pitchFamily="2" charset="0"/>
                        </a:rPr>
                        <a:t>Y = B + A</a:t>
                      </a:r>
                    </a:p>
                  </a:txBody>
                  <a:tcPr/>
                </a:tc>
                <a:extLst>
                  <a:ext uri="{0D108BD9-81ED-4DB2-BD59-A6C34878D82A}">
                    <a16:rowId xmlns:a16="http://schemas.microsoft.com/office/drawing/2014/main" val="3622626966"/>
                  </a:ext>
                </a:extLst>
              </a:tr>
              <a:tr h="423332">
                <a:tc>
                  <a:txBody>
                    <a:bodyPr/>
                    <a:lstStyle/>
                    <a:p>
                      <a:pPr algn="ctr"/>
                      <a:r>
                        <a:rPr lang="en-US" b="1" dirty="0">
                          <a:latin typeface="Open Sans Condensed" pitchFamily="2" charset="0"/>
                          <a:ea typeface="Open Sans Condensed" pitchFamily="2" charset="0"/>
                          <a:cs typeface="Open Sans Condensed" pitchFamily="2" charset="0"/>
                        </a:rPr>
                        <a:t>0</a:t>
                      </a:r>
                    </a:p>
                  </a:txBody>
                  <a:tcPr/>
                </a:tc>
                <a:tc>
                  <a:txBody>
                    <a:bodyPr/>
                    <a:lstStyle/>
                    <a:p>
                      <a:pPr algn="ctr"/>
                      <a:r>
                        <a:rPr lang="en-US" b="1" dirty="0">
                          <a:latin typeface="Open Sans Condensed" pitchFamily="2" charset="0"/>
                          <a:ea typeface="Open Sans Condensed" pitchFamily="2" charset="0"/>
                          <a:cs typeface="Open Sans Condensed" pitchFamily="2" charset="0"/>
                        </a:rPr>
                        <a:t>0</a:t>
                      </a:r>
                    </a:p>
                  </a:txBody>
                  <a:tcPr/>
                </a:tc>
                <a:tc>
                  <a:txBody>
                    <a:bodyPr/>
                    <a:lstStyle/>
                    <a:p>
                      <a:pPr algn="ctr"/>
                      <a:r>
                        <a:rPr lang="en-US" b="1" dirty="0">
                          <a:latin typeface="Open Sans Condensed" pitchFamily="2" charset="0"/>
                          <a:ea typeface="Open Sans Condensed" pitchFamily="2" charset="0"/>
                          <a:cs typeface="Open Sans Condensed" pitchFamily="2" charset="0"/>
                        </a:rPr>
                        <a:t>0</a:t>
                      </a:r>
                    </a:p>
                  </a:txBody>
                  <a:tcPr/>
                </a:tc>
                <a:extLst>
                  <a:ext uri="{0D108BD9-81ED-4DB2-BD59-A6C34878D82A}">
                    <a16:rowId xmlns:a16="http://schemas.microsoft.com/office/drawing/2014/main" val="2761452487"/>
                  </a:ext>
                </a:extLst>
              </a:tr>
              <a:tr h="423332">
                <a:tc>
                  <a:txBody>
                    <a:bodyPr/>
                    <a:lstStyle/>
                    <a:p>
                      <a:pPr algn="ctr"/>
                      <a:r>
                        <a:rPr lang="en-US" b="1" dirty="0">
                          <a:latin typeface="Open Sans Condensed" pitchFamily="2" charset="0"/>
                          <a:ea typeface="Open Sans Condensed" pitchFamily="2" charset="0"/>
                          <a:cs typeface="Open Sans Condensed" pitchFamily="2" charset="0"/>
                        </a:rPr>
                        <a:t>0</a:t>
                      </a:r>
                    </a:p>
                  </a:txBody>
                  <a:tcPr/>
                </a:tc>
                <a:tc>
                  <a:txBody>
                    <a:bodyPr/>
                    <a:lstStyle/>
                    <a:p>
                      <a:pPr algn="ctr"/>
                      <a:r>
                        <a:rPr lang="en-US" b="1" dirty="0">
                          <a:latin typeface="Open Sans Condensed" pitchFamily="2" charset="0"/>
                          <a:ea typeface="Open Sans Condensed" pitchFamily="2" charset="0"/>
                          <a:cs typeface="Open Sans Condensed" pitchFamily="2" charset="0"/>
                        </a:rPr>
                        <a:t>1</a:t>
                      </a:r>
                    </a:p>
                  </a:txBody>
                  <a:tcPr/>
                </a:tc>
                <a:tc>
                  <a:txBody>
                    <a:bodyPr/>
                    <a:lstStyle/>
                    <a:p>
                      <a:pPr algn="ctr"/>
                      <a:r>
                        <a:rPr lang="en-US" b="1" dirty="0">
                          <a:latin typeface="Open Sans Condensed" pitchFamily="2" charset="0"/>
                          <a:ea typeface="Open Sans Condensed" pitchFamily="2" charset="0"/>
                          <a:cs typeface="Open Sans Condensed" pitchFamily="2" charset="0"/>
                        </a:rPr>
                        <a:t>1</a:t>
                      </a:r>
                    </a:p>
                  </a:txBody>
                  <a:tcPr/>
                </a:tc>
                <a:extLst>
                  <a:ext uri="{0D108BD9-81ED-4DB2-BD59-A6C34878D82A}">
                    <a16:rowId xmlns:a16="http://schemas.microsoft.com/office/drawing/2014/main" val="758176405"/>
                  </a:ext>
                </a:extLst>
              </a:tr>
              <a:tr h="423332">
                <a:tc>
                  <a:txBody>
                    <a:bodyPr/>
                    <a:lstStyle/>
                    <a:p>
                      <a:pPr algn="ctr"/>
                      <a:r>
                        <a:rPr lang="en-US" b="1" dirty="0">
                          <a:latin typeface="Open Sans Condensed" pitchFamily="2" charset="0"/>
                          <a:ea typeface="Open Sans Condensed" pitchFamily="2" charset="0"/>
                          <a:cs typeface="Open Sans Condensed" pitchFamily="2" charset="0"/>
                        </a:rPr>
                        <a:t>1</a:t>
                      </a:r>
                    </a:p>
                  </a:txBody>
                  <a:tcPr/>
                </a:tc>
                <a:tc>
                  <a:txBody>
                    <a:bodyPr/>
                    <a:lstStyle/>
                    <a:p>
                      <a:pPr algn="ctr"/>
                      <a:r>
                        <a:rPr lang="en-US" b="1" dirty="0">
                          <a:latin typeface="Open Sans Condensed" pitchFamily="2" charset="0"/>
                          <a:ea typeface="Open Sans Condensed" pitchFamily="2" charset="0"/>
                          <a:cs typeface="Open Sans Condensed" pitchFamily="2" charset="0"/>
                        </a:rPr>
                        <a:t>0</a:t>
                      </a:r>
                    </a:p>
                  </a:txBody>
                  <a:tcPr/>
                </a:tc>
                <a:tc>
                  <a:txBody>
                    <a:bodyPr/>
                    <a:lstStyle/>
                    <a:p>
                      <a:pPr algn="ctr"/>
                      <a:r>
                        <a:rPr lang="en-US" b="1" dirty="0">
                          <a:latin typeface="Open Sans Condensed" pitchFamily="2" charset="0"/>
                          <a:ea typeface="Open Sans Condensed" pitchFamily="2" charset="0"/>
                          <a:cs typeface="Open Sans Condensed" pitchFamily="2" charset="0"/>
                        </a:rPr>
                        <a:t>1</a:t>
                      </a:r>
                    </a:p>
                  </a:txBody>
                  <a:tcPr/>
                </a:tc>
                <a:extLst>
                  <a:ext uri="{0D108BD9-81ED-4DB2-BD59-A6C34878D82A}">
                    <a16:rowId xmlns:a16="http://schemas.microsoft.com/office/drawing/2014/main" val="262246568"/>
                  </a:ext>
                </a:extLst>
              </a:tr>
              <a:tr h="423332">
                <a:tc>
                  <a:txBody>
                    <a:bodyPr/>
                    <a:lstStyle/>
                    <a:p>
                      <a:pPr algn="ctr"/>
                      <a:r>
                        <a:rPr lang="en-US" b="1" dirty="0">
                          <a:latin typeface="Open Sans Condensed" pitchFamily="2" charset="0"/>
                          <a:ea typeface="Open Sans Condensed" pitchFamily="2" charset="0"/>
                          <a:cs typeface="Open Sans Condensed" pitchFamily="2" charset="0"/>
                        </a:rPr>
                        <a:t>1</a:t>
                      </a:r>
                    </a:p>
                  </a:txBody>
                  <a:tcPr/>
                </a:tc>
                <a:tc>
                  <a:txBody>
                    <a:bodyPr/>
                    <a:lstStyle/>
                    <a:p>
                      <a:pPr algn="ctr"/>
                      <a:r>
                        <a:rPr lang="en-US" b="1" dirty="0">
                          <a:latin typeface="Open Sans Condensed" pitchFamily="2" charset="0"/>
                          <a:ea typeface="Open Sans Condensed" pitchFamily="2" charset="0"/>
                          <a:cs typeface="Open Sans Condensed" pitchFamily="2" charset="0"/>
                        </a:rPr>
                        <a:t>1</a:t>
                      </a:r>
                    </a:p>
                  </a:txBody>
                  <a:tcPr/>
                </a:tc>
                <a:tc>
                  <a:txBody>
                    <a:bodyPr/>
                    <a:lstStyle/>
                    <a:p>
                      <a:pPr algn="ctr"/>
                      <a:r>
                        <a:rPr lang="en-US" b="1" dirty="0">
                          <a:latin typeface="Open Sans Condensed" pitchFamily="2" charset="0"/>
                          <a:ea typeface="Open Sans Condensed" pitchFamily="2" charset="0"/>
                          <a:cs typeface="Open Sans Condensed" pitchFamily="2" charset="0"/>
                        </a:rPr>
                        <a:t>1</a:t>
                      </a:r>
                    </a:p>
                  </a:txBody>
                  <a:tcPr/>
                </a:tc>
                <a:extLst>
                  <a:ext uri="{0D108BD9-81ED-4DB2-BD59-A6C34878D82A}">
                    <a16:rowId xmlns:a16="http://schemas.microsoft.com/office/drawing/2014/main" val="37944683"/>
                  </a:ext>
                </a:extLst>
              </a:tr>
            </a:tbl>
          </a:graphicData>
        </a:graphic>
      </p:graphicFrame>
      <p:graphicFrame>
        <p:nvGraphicFramePr>
          <p:cNvPr id="6" name="Table 2">
            <a:extLst>
              <a:ext uri="{FF2B5EF4-FFF2-40B4-BE49-F238E27FC236}">
                <a16:creationId xmlns:a16="http://schemas.microsoft.com/office/drawing/2014/main" id="{78C6A22B-5487-4BD2-8009-19EE660A8BF6}"/>
              </a:ext>
            </a:extLst>
          </p:cNvPr>
          <p:cNvGraphicFramePr>
            <a:graphicFrameLocks noGrp="1"/>
          </p:cNvGraphicFramePr>
          <p:nvPr>
            <p:extLst>
              <p:ext uri="{D42A27DB-BD31-4B8C-83A1-F6EECF244321}">
                <p14:modId xmlns:p14="http://schemas.microsoft.com/office/powerpoint/2010/main" val="3253050939"/>
              </p:ext>
            </p:extLst>
          </p:nvPr>
        </p:nvGraphicFramePr>
        <p:xfrm>
          <a:off x="4715437" y="4239030"/>
          <a:ext cx="2384610" cy="2116660"/>
        </p:xfrm>
        <a:graphic>
          <a:graphicData uri="http://schemas.openxmlformats.org/drawingml/2006/table">
            <a:tbl>
              <a:tblPr firstRow="1" bandRow="1">
                <a:tableStyleId>{EAE99EE6-DB6B-4201-8870-87EBB55D4F41}</a:tableStyleId>
              </a:tblPr>
              <a:tblGrid>
                <a:gridCol w="794870">
                  <a:extLst>
                    <a:ext uri="{9D8B030D-6E8A-4147-A177-3AD203B41FA5}">
                      <a16:colId xmlns:a16="http://schemas.microsoft.com/office/drawing/2014/main" val="3573631952"/>
                    </a:ext>
                  </a:extLst>
                </a:gridCol>
                <a:gridCol w="794870">
                  <a:extLst>
                    <a:ext uri="{9D8B030D-6E8A-4147-A177-3AD203B41FA5}">
                      <a16:colId xmlns:a16="http://schemas.microsoft.com/office/drawing/2014/main" val="1322622240"/>
                    </a:ext>
                  </a:extLst>
                </a:gridCol>
                <a:gridCol w="794870">
                  <a:extLst>
                    <a:ext uri="{9D8B030D-6E8A-4147-A177-3AD203B41FA5}">
                      <a16:colId xmlns:a16="http://schemas.microsoft.com/office/drawing/2014/main" val="1984234662"/>
                    </a:ext>
                  </a:extLst>
                </a:gridCol>
              </a:tblGrid>
              <a:tr h="423332">
                <a:tc>
                  <a:txBody>
                    <a:bodyPr/>
                    <a:lstStyle/>
                    <a:p>
                      <a:pPr algn="ctr"/>
                      <a:r>
                        <a:rPr lang="en-US" b="1" dirty="0">
                          <a:latin typeface="Open Sans Condensed" pitchFamily="2" charset="0"/>
                          <a:ea typeface="Open Sans Condensed" pitchFamily="2" charset="0"/>
                          <a:cs typeface="Open Sans Condensed" pitchFamily="2" charset="0"/>
                        </a:rPr>
                        <a:t>A</a:t>
                      </a:r>
                    </a:p>
                  </a:txBody>
                  <a:tcPr/>
                </a:tc>
                <a:tc>
                  <a:txBody>
                    <a:bodyPr/>
                    <a:lstStyle/>
                    <a:p>
                      <a:pPr algn="ctr"/>
                      <a:r>
                        <a:rPr lang="en-US" b="1" dirty="0">
                          <a:latin typeface="Open Sans Condensed" pitchFamily="2" charset="0"/>
                          <a:ea typeface="Open Sans Condensed" pitchFamily="2" charset="0"/>
                          <a:cs typeface="Open Sans Condensed" pitchFamily="2" charset="0"/>
                        </a:rPr>
                        <a:t>B</a:t>
                      </a:r>
                    </a:p>
                  </a:txBody>
                  <a:tcPr/>
                </a:tc>
                <a:tc>
                  <a:txBody>
                    <a:bodyPr/>
                    <a:lstStyle/>
                    <a:p>
                      <a:pPr algn="ctr"/>
                      <a:r>
                        <a:rPr lang="en-US" b="1" dirty="0">
                          <a:latin typeface="Open Sans Condensed" pitchFamily="2" charset="0"/>
                          <a:ea typeface="Open Sans Condensed" pitchFamily="2" charset="0"/>
                          <a:cs typeface="Open Sans Condensed" pitchFamily="2" charset="0"/>
                        </a:rPr>
                        <a:t>Y = A . B</a:t>
                      </a:r>
                    </a:p>
                  </a:txBody>
                  <a:tcPr/>
                </a:tc>
                <a:extLst>
                  <a:ext uri="{0D108BD9-81ED-4DB2-BD59-A6C34878D82A}">
                    <a16:rowId xmlns:a16="http://schemas.microsoft.com/office/drawing/2014/main" val="3622626966"/>
                  </a:ext>
                </a:extLst>
              </a:tr>
              <a:tr h="423332">
                <a:tc>
                  <a:txBody>
                    <a:bodyPr/>
                    <a:lstStyle/>
                    <a:p>
                      <a:pPr algn="ctr"/>
                      <a:r>
                        <a:rPr lang="en-US" b="1" dirty="0">
                          <a:latin typeface="Open Sans Condensed" pitchFamily="2" charset="0"/>
                          <a:ea typeface="Open Sans Condensed" pitchFamily="2" charset="0"/>
                          <a:cs typeface="Open Sans Condensed" pitchFamily="2" charset="0"/>
                        </a:rPr>
                        <a:t>0</a:t>
                      </a:r>
                    </a:p>
                  </a:txBody>
                  <a:tcPr/>
                </a:tc>
                <a:tc>
                  <a:txBody>
                    <a:bodyPr/>
                    <a:lstStyle/>
                    <a:p>
                      <a:pPr algn="ctr"/>
                      <a:r>
                        <a:rPr lang="en-US" b="1" dirty="0">
                          <a:latin typeface="Open Sans Condensed" pitchFamily="2" charset="0"/>
                          <a:ea typeface="Open Sans Condensed" pitchFamily="2" charset="0"/>
                          <a:cs typeface="Open Sans Condensed" pitchFamily="2" charset="0"/>
                        </a:rPr>
                        <a:t>0</a:t>
                      </a:r>
                    </a:p>
                  </a:txBody>
                  <a:tcPr/>
                </a:tc>
                <a:tc>
                  <a:txBody>
                    <a:bodyPr/>
                    <a:lstStyle/>
                    <a:p>
                      <a:pPr algn="ctr"/>
                      <a:r>
                        <a:rPr lang="en-US" b="1" dirty="0">
                          <a:latin typeface="Open Sans Condensed" pitchFamily="2" charset="0"/>
                          <a:ea typeface="Open Sans Condensed" pitchFamily="2" charset="0"/>
                          <a:cs typeface="Open Sans Condensed" pitchFamily="2" charset="0"/>
                        </a:rPr>
                        <a:t>0</a:t>
                      </a:r>
                    </a:p>
                  </a:txBody>
                  <a:tcPr/>
                </a:tc>
                <a:extLst>
                  <a:ext uri="{0D108BD9-81ED-4DB2-BD59-A6C34878D82A}">
                    <a16:rowId xmlns:a16="http://schemas.microsoft.com/office/drawing/2014/main" val="2761452487"/>
                  </a:ext>
                </a:extLst>
              </a:tr>
              <a:tr h="423332">
                <a:tc>
                  <a:txBody>
                    <a:bodyPr/>
                    <a:lstStyle/>
                    <a:p>
                      <a:pPr algn="ctr"/>
                      <a:r>
                        <a:rPr lang="en-US" b="1" dirty="0">
                          <a:latin typeface="Open Sans Condensed" pitchFamily="2" charset="0"/>
                          <a:ea typeface="Open Sans Condensed" pitchFamily="2" charset="0"/>
                          <a:cs typeface="Open Sans Condensed" pitchFamily="2" charset="0"/>
                        </a:rPr>
                        <a:t>0</a:t>
                      </a:r>
                    </a:p>
                  </a:txBody>
                  <a:tcPr/>
                </a:tc>
                <a:tc>
                  <a:txBody>
                    <a:bodyPr/>
                    <a:lstStyle/>
                    <a:p>
                      <a:pPr algn="ctr"/>
                      <a:r>
                        <a:rPr lang="en-US" b="1" dirty="0">
                          <a:latin typeface="Open Sans Condensed" pitchFamily="2" charset="0"/>
                          <a:ea typeface="Open Sans Condensed" pitchFamily="2" charset="0"/>
                          <a:cs typeface="Open Sans Condensed" pitchFamily="2" charset="0"/>
                        </a:rPr>
                        <a:t>1</a:t>
                      </a:r>
                    </a:p>
                  </a:txBody>
                  <a:tcPr/>
                </a:tc>
                <a:tc>
                  <a:txBody>
                    <a:bodyPr/>
                    <a:lstStyle/>
                    <a:p>
                      <a:pPr algn="ctr"/>
                      <a:r>
                        <a:rPr lang="en-US" b="1" dirty="0">
                          <a:latin typeface="Open Sans Condensed" pitchFamily="2" charset="0"/>
                          <a:ea typeface="Open Sans Condensed" pitchFamily="2" charset="0"/>
                          <a:cs typeface="Open Sans Condensed" pitchFamily="2" charset="0"/>
                        </a:rPr>
                        <a:t>0</a:t>
                      </a:r>
                    </a:p>
                  </a:txBody>
                  <a:tcPr/>
                </a:tc>
                <a:extLst>
                  <a:ext uri="{0D108BD9-81ED-4DB2-BD59-A6C34878D82A}">
                    <a16:rowId xmlns:a16="http://schemas.microsoft.com/office/drawing/2014/main" val="758176405"/>
                  </a:ext>
                </a:extLst>
              </a:tr>
              <a:tr h="423332">
                <a:tc>
                  <a:txBody>
                    <a:bodyPr/>
                    <a:lstStyle/>
                    <a:p>
                      <a:pPr algn="ctr"/>
                      <a:r>
                        <a:rPr lang="en-US" b="1" dirty="0">
                          <a:latin typeface="Open Sans Condensed" pitchFamily="2" charset="0"/>
                          <a:ea typeface="Open Sans Condensed" pitchFamily="2" charset="0"/>
                          <a:cs typeface="Open Sans Condensed" pitchFamily="2" charset="0"/>
                        </a:rPr>
                        <a:t>1</a:t>
                      </a:r>
                    </a:p>
                  </a:txBody>
                  <a:tcPr/>
                </a:tc>
                <a:tc>
                  <a:txBody>
                    <a:bodyPr/>
                    <a:lstStyle/>
                    <a:p>
                      <a:pPr algn="ctr"/>
                      <a:r>
                        <a:rPr lang="en-US" b="1" dirty="0">
                          <a:latin typeface="Open Sans Condensed" pitchFamily="2" charset="0"/>
                          <a:ea typeface="Open Sans Condensed" pitchFamily="2" charset="0"/>
                          <a:cs typeface="Open Sans Condensed" pitchFamily="2" charset="0"/>
                        </a:rPr>
                        <a:t>0</a:t>
                      </a:r>
                    </a:p>
                  </a:txBody>
                  <a:tcPr/>
                </a:tc>
                <a:tc>
                  <a:txBody>
                    <a:bodyPr/>
                    <a:lstStyle/>
                    <a:p>
                      <a:pPr algn="ctr"/>
                      <a:r>
                        <a:rPr lang="en-US" b="1" dirty="0">
                          <a:latin typeface="Open Sans Condensed" pitchFamily="2" charset="0"/>
                          <a:ea typeface="Open Sans Condensed" pitchFamily="2" charset="0"/>
                          <a:cs typeface="Open Sans Condensed" pitchFamily="2" charset="0"/>
                        </a:rPr>
                        <a:t>0</a:t>
                      </a:r>
                    </a:p>
                  </a:txBody>
                  <a:tcPr/>
                </a:tc>
                <a:extLst>
                  <a:ext uri="{0D108BD9-81ED-4DB2-BD59-A6C34878D82A}">
                    <a16:rowId xmlns:a16="http://schemas.microsoft.com/office/drawing/2014/main" val="262246568"/>
                  </a:ext>
                </a:extLst>
              </a:tr>
              <a:tr h="423332">
                <a:tc>
                  <a:txBody>
                    <a:bodyPr/>
                    <a:lstStyle/>
                    <a:p>
                      <a:pPr algn="ctr"/>
                      <a:r>
                        <a:rPr lang="en-US" b="1" dirty="0">
                          <a:latin typeface="Open Sans Condensed" pitchFamily="2" charset="0"/>
                          <a:ea typeface="Open Sans Condensed" pitchFamily="2" charset="0"/>
                          <a:cs typeface="Open Sans Condensed" pitchFamily="2" charset="0"/>
                        </a:rPr>
                        <a:t>1</a:t>
                      </a:r>
                    </a:p>
                  </a:txBody>
                  <a:tcPr/>
                </a:tc>
                <a:tc>
                  <a:txBody>
                    <a:bodyPr/>
                    <a:lstStyle/>
                    <a:p>
                      <a:pPr algn="ctr"/>
                      <a:r>
                        <a:rPr lang="en-US" b="1" dirty="0">
                          <a:latin typeface="Open Sans Condensed" pitchFamily="2" charset="0"/>
                          <a:ea typeface="Open Sans Condensed" pitchFamily="2" charset="0"/>
                          <a:cs typeface="Open Sans Condensed" pitchFamily="2" charset="0"/>
                        </a:rPr>
                        <a:t>1</a:t>
                      </a:r>
                    </a:p>
                  </a:txBody>
                  <a:tcPr/>
                </a:tc>
                <a:tc>
                  <a:txBody>
                    <a:bodyPr/>
                    <a:lstStyle/>
                    <a:p>
                      <a:pPr algn="ctr"/>
                      <a:r>
                        <a:rPr lang="en-US" b="1" dirty="0">
                          <a:latin typeface="Open Sans Condensed" pitchFamily="2" charset="0"/>
                          <a:ea typeface="Open Sans Condensed" pitchFamily="2" charset="0"/>
                          <a:cs typeface="Open Sans Condensed" pitchFamily="2" charset="0"/>
                        </a:rPr>
                        <a:t>1</a:t>
                      </a:r>
                    </a:p>
                  </a:txBody>
                  <a:tcPr/>
                </a:tc>
                <a:extLst>
                  <a:ext uri="{0D108BD9-81ED-4DB2-BD59-A6C34878D82A}">
                    <a16:rowId xmlns:a16="http://schemas.microsoft.com/office/drawing/2014/main" val="37944683"/>
                  </a:ext>
                </a:extLst>
              </a:tr>
            </a:tbl>
          </a:graphicData>
        </a:graphic>
      </p:graphicFrame>
      <p:graphicFrame>
        <p:nvGraphicFramePr>
          <p:cNvPr id="9" name="Table 2">
            <a:extLst>
              <a:ext uri="{FF2B5EF4-FFF2-40B4-BE49-F238E27FC236}">
                <a16:creationId xmlns:a16="http://schemas.microsoft.com/office/drawing/2014/main" id="{C1932268-DBF1-458E-A5CA-3712751C5D24}"/>
              </a:ext>
            </a:extLst>
          </p:cNvPr>
          <p:cNvGraphicFramePr>
            <a:graphicFrameLocks noGrp="1"/>
          </p:cNvGraphicFramePr>
          <p:nvPr>
            <p:extLst>
              <p:ext uri="{D42A27DB-BD31-4B8C-83A1-F6EECF244321}">
                <p14:modId xmlns:p14="http://schemas.microsoft.com/office/powerpoint/2010/main" val="313751053"/>
              </p:ext>
            </p:extLst>
          </p:nvPr>
        </p:nvGraphicFramePr>
        <p:xfrm>
          <a:off x="7368990" y="4247739"/>
          <a:ext cx="2384610" cy="2116660"/>
        </p:xfrm>
        <a:graphic>
          <a:graphicData uri="http://schemas.openxmlformats.org/drawingml/2006/table">
            <a:tbl>
              <a:tblPr firstRow="1" bandRow="1">
                <a:tableStyleId>{EAE99EE6-DB6B-4201-8870-87EBB55D4F41}</a:tableStyleId>
              </a:tblPr>
              <a:tblGrid>
                <a:gridCol w="794870">
                  <a:extLst>
                    <a:ext uri="{9D8B030D-6E8A-4147-A177-3AD203B41FA5}">
                      <a16:colId xmlns:a16="http://schemas.microsoft.com/office/drawing/2014/main" val="3573631952"/>
                    </a:ext>
                  </a:extLst>
                </a:gridCol>
                <a:gridCol w="794870">
                  <a:extLst>
                    <a:ext uri="{9D8B030D-6E8A-4147-A177-3AD203B41FA5}">
                      <a16:colId xmlns:a16="http://schemas.microsoft.com/office/drawing/2014/main" val="1322622240"/>
                    </a:ext>
                  </a:extLst>
                </a:gridCol>
                <a:gridCol w="794870">
                  <a:extLst>
                    <a:ext uri="{9D8B030D-6E8A-4147-A177-3AD203B41FA5}">
                      <a16:colId xmlns:a16="http://schemas.microsoft.com/office/drawing/2014/main" val="1984234662"/>
                    </a:ext>
                  </a:extLst>
                </a:gridCol>
              </a:tblGrid>
              <a:tr h="423332">
                <a:tc>
                  <a:txBody>
                    <a:bodyPr/>
                    <a:lstStyle/>
                    <a:p>
                      <a:pPr algn="ctr"/>
                      <a:r>
                        <a:rPr lang="en-US" b="1" dirty="0">
                          <a:latin typeface="Open Sans Condensed" pitchFamily="2" charset="0"/>
                          <a:ea typeface="Open Sans Condensed" pitchFamily="2" charset="0"/>
                          <a:cs typeface="Open Sans Condensed" pitchFamily="2" charset="0"/>
                        </a:rPr>
                        <a:t>A</a:t>
                      </a:r>
                    </a:p>
                  </a:txBody>
                  <a:tcPr/>
                </a:tc>
                <a:tc>
                  <a:txBody>
                    <a:bodyPr/>
                    <a:lstStyle/>
                    <a:p>
                      <a:pPr algn="ctr"/>
                      <a:r>
                        <a:rPr lang="en-US" b="1" dirty="0">
                          <a:latin typeface="Open Sans Condensed" pitchFamily="2" charset="0"/>
                          <a:ea typeface="Open Sans Condensed" pitchFamily="2" charset="0"/>
                          <a:cs typeface="Open Sans Condensed" pitchFamily="2" charset="0"/>
                        </a:rPr>
                        <a:t>B</a:t>
                      </a:r>
                    </a:p>
                  </a:txBody>
                  <a:tcPr/>
                </a:tc>
                <a:tc>
                  <a:txBody>
                    <a:bodyPr/>
                    <a:lstStyle/>
                    <a:p>
                      <a:pPr algn="ctr"/>
                      <a:r>
                        <a:rPr lang="en-US" b="1" dirty="0">
                          <a:latin typeface="Open Sans Condensed" pitchFamily="2" charset="0"/>
                          <a:ea typeface="Open Sans Condensed" pitchFamily="2" charset="0"/>
                          <a:cs typeface="Open Sans Condensed" pitchFamily="2" charset="0"/>
                        </a:rPr>
                        <a:t>Y = B . A</a:t>
                      </a:r>
                    </a:p>
                  </a:txBody>
                  <a:tcPr/>
                </a:tc>
                <a:extLst>
                  <a:ext uri="{0D108BD9-81ED-4DB2-BD59-A6C34878D82A}">
                    <a16:rowId xmlns:a16="http://schemas.microsoft.com/office/drawing/2014/main" val="3622626966"/>
                  </a:ext>
                </a:extLst>
              </a:tr>
              <a:tr h="423332">
                <a:tc>
                  <a:txBody>
                    <a:bodyPr/>
                    <a:lstStyle/>
                    <a:p>
                      <a:pPr algn="ctr"/>
                      <a:r>
                        <a:rPr lang="en-US" b="1" dirty="0">
                          <a:latin typeface="Open Sans Condensed" pitchFamily="2" charset="0"/>
                          <a:ea typeface="Open Sans Condensed" pitchFamily="2" charset="0"/>
                          <a:cs typeface="Open Sans Condensed" pitchFamily="2" charset="0"/>
                        </a:rPr>
                        <a:t>0</a:t>
                      </a:r>
                    </a:p>
                  </a:txBody>
                  <a:tcPr/>
                </a:tc>
                <a:tc>
                  <a:txBody>
                    <a:bodyPr/>
                    <a:lstStyle/>
                    <a:p>
                      <a:pPr algn="ctr"/>
                      <a:r>
                        <a:rPr lang="en-US" b="1" dirty="0">
                          <a:latin typeface="Open Sans Condensed" pitchFamily="2" charset="0"/>
                          <a:ea typeface="Open Sans Condensed" pitchFamily="2" charset="0"/>
                          <a:cs typeface="Open Sans Condensed" pitchFamily="2" charset="0"/>
                        </a:rPr>
                        <a:t>0</a:t>
                      </a:r>
                    </a:p>
                  </a:txBody>
                  <a:tcPr/>
                </a:tc>
                <a:tc>
                  <a:txBody>
                    <a:bodyPr/>
                    <a:lstStyle/>
                    <a:p>
                      <a:pPr algn="ctr"/>
                      <a:r>
                        <a:rPr lang="en-US" b="1" dirty="0">
                          <a:latin typeface="Open Sans Condensed" pitchFamily="2" charset="0"/>
                          <a:ea typeface="Open Sans Condensed" pitchFamily="2" charset="0"/>
                          <a:cs typeface="Open Sans Condensed" pitchFamily="2" charset="0"/>
                        </a:rPr>
                        <a:t>0</a:t>
                      </a:r>
                    </a:p>
                  </a:txBody>
                  <a:tcPr/>
                </a:tc>
                <a:extLst>
                  <a:ext uri="{0D108BD9-81ED-4DB2-BD59-A6C34878D82A}">
                    <a16:rowId xmlns:a16="http://schemas.microsoft.com/office/drawing/2014/main" val="2761452487"/>
                  </a:ext>
                </a:extLst>
              </a:tr>
              <a:tr h="423332">
                <a:tc>
                  <a:txBody>
                    <a:bodyPr/>
                    <a:lstStyle/>
                    <a:p>
                      <a:pPr algn="ctr"/>
                      <a:r>
                        <a:rPr lang="en-US" b="1" dirty="0">
                          <a:latin typeface="Open Sans Condensed" pitchFamily="2" charset="0"/>
                          <a:ea typeface="Open Sans Condensed" pitchFamily="2" charset="0"/>
                          <a:cs typeface="Open Sans Condensed" pitchFamily="2" charset="0"/>
                        </a:rPr>
                        <a:t>0</a:t>
                      </a:r>
                    </a:p>
                  </a:txBody>
                  <a:tcPr/>
                </a:tc>
                <a:tc>
                  <a:txBody>
                    <a:bodyPr/>
                    <a:lstStyle/>
                    <a:p>
                      <a:pPr algn="ctr"/>
                      <a:r>
                        <a:rPr lang="en-US" b="1" dirty="0">
                          <a:latin typeface="Open Sans Condensed" pitchFamily="2" charset="0"/>
                          <a:ea typeface="Open Sans Condensed" pitchFamily="2" charset="0"/>
                          <a:cs typeface="Open Sans Condensed" pitchFamily="2" charset="0"/>
                        </a:rPr>
                        <a:t>1</a:t>
                      </a:r>
                    </a:p>
                  </a:txBody>
                  <a:tcPr/>
                </a:tc>
                <a:tc>
                  <a:txBody>
                    <a:bodyPr/>
                    <a:lstStyle/>
                    <a:p>
                      <a:pPr algn="ctr"/>
                      <a:r>
                        <a:rPr lang="en-US" b="1" dirty="0">
                          <a:latin typeface="Open Sans Condensed" pitchFamily="2" charset="0"/>
                          <a:ea typeface="Open Sans Condensed" pitchFamily="2" charset="0"/>
                          <a:cs typeface="Open Sans Condensed" pitchFamily="2" charset="0"/>
                        </a:rPr>
                        <a:t>0</a:t>
                      </a:r>
                    </a:p>
                  </a:txBody>
                  <a:tcPr/>
                </a:tc>
                <a:extLst>
                  <a:ext uri="{0D108BD9-81ED-4DB2-BD59-A6C34878D82A}">
                    <a16:rowId xmlns:a16="http://schemas.microsoft.com/office/drawing/2014/main" val="758176405"/>
                  </a:ext>
                </a:extLst>
              </a:tr>
              <a:tr h="423332">
                <a:tc>
                  <a:txBody>
                    <a:bodyPr/>
                    <a:lstStyle/>
                    <a:p>
                      <a:pPr algn="ctr"/>
                      <a:r>
                        <a:rPr lang="en-US" b="1" dirty="0">
                          <a:latin typeface="Open Sans Condensed" pitchFamily="2" charset="0"/>
                          <a:ea typeface="Open Sans Condensed" pitchFamily="2" charset="0"/>
                          <a:cs typeface="Open Sans Condensed" pitchFamily="2" charset="0"/>
                        </a:rPr>
                        <a:t>1</a:t>
                      </a:r>
                    </a:p>
                  </a:txBody>
                  <a:tcPr/>
                </a:tc>
                <a:tc>
                  <a:txBody>
                    <a:bodyPr/>
                    <a:lstStyle/>
                    <a:p>
                      <a:pPr algn="ctr"/>
                      <a:r>
                        <a:rPr lang="en-US" b="1" dirty="0">
                          <a:latin typeface="Open Sans Condensed" pitchFamily="2" charset="0"/>
                          <a:ea typeface="Open Sans Condensed" pitchFamily="2" charset="0"/>
                          <a:cs typeface="Open Sans Condensed" pitchFamily="2" charset="0"/>
                        </a:rPr>
                        <a:t>0</a:t>
                      </a:r>
                    </a:p>
                  </a:txBody>
                  <a:tcPr/>
                </a:tc>
                <a:tc>
                  <a:txBody>
                    <a:bodyPr/>
                    <a:lstStyle/>
                    <a:p>
                      <a:pPr algn="ctr"/>
                      <a:r>
                        <a:rPr lang="en-US" b="1" dirty="0">
                          <a:latin typeface="Open Sans Condensed" pitchFamily="2" charset="0"/>
                          <a:ea typeface="Open Sans Condensed" pitchFamily="2" charset="0"/>
                          <a:cs typeface="Open Sans Condensed" pitchFamily="2" charset="0"/>
                        </a:rPr>
                        <a:t>0</a:t>
                      </a:r>
                    </a:p>
                  </a:txBody>
                  <a:tcPr/>
                </a:tc>
                <a:extLst>
                  <a:ext uri="{0D108BD9-81ED-4DB2-BD59-A6C34878D82A}">
                    <a16:rowId xmlns:a16="http://schemas.microsoft.com/office/drawing/2014/main" val="262246568"/>
                  </a:ext>
                </a:extLst>
              </a:tr>
              <a:tr h="423332">
                <a:tc>
                  <a:txBody>
                    <a:bodyPr/>
                    <a:lstStyle/>
                    <a:p>
                      <a:pPr algn="ctr"/>
                      <a:r>
                        <a:rPr lang="en-US" b="1" dirty="0">
                          <a:latin typeface="Open Sans Condensed" pitchFamily="2" charset="0"/>
                          <a:ea typeface="Open Sans Condensed" pitchFamily="2" charset="0"/>
                          <a:cs typeface="Open Sans Condensed" pitchFamily="2" charset="0"/>
                        </a:rPr>
                        <a:t>1</a:t>
                      </a:r>
                    </a:p>
                  </a:txBody>
                  <a:tcPr/>
                </a:tc>
                <a:tc>
                  <a:txBody>
                    <a:bodyPr/>
                    <a:lstStyle/>
                    <a:p>
                      <a:pPr algn="ctr"/>
                      <a:r>
                        <a:rPr lang="en-US" b="1" dirty="0">
                          <a:latin typeface="Open Sans Condensed" pitchFamily="2" charset="0"/>
                          <a:ea typeface="Open Sans Condensed" pitchFamily="2" charset="0"/>
                          <a:cs typeface="Open Sans Condensed" pitchFamily="2" charset="0"/>
                        </a:rPr>
                        <a:t>1</a:t>
                      </a:r>
                    </a:p>
                  </a:txBody>
                  <a:tcPr/>
                </a:tc>
                <a:tc>
                  <a:txBody>
                    <a:bodyPr/>
                    <a:lstStyle/>
                    <a:p>
                      <a:pPr algn="ctr"/>
                      <a:r>
                        <a:rPr lang="en-US" b="1" dirty="0">
                          <a:latin typeface="Open Sans Condensed" pitchFamily="2" charset="0"/>
                          <a:ea typeface="Open Sans Condensed" pitchFamily="2" charset="0"/>
                          <a:cs typeface="Open Sans Condensed" pitchFamily="2" charset="0"/>
                        </a:rPr>
                        <a:t>1</a:t>
                      </a:r>
                    </a:p>
                  </a:txBody>
                  <a:tcPr/>
                </a:tc>
                <a:extLst>
                  <a:ext uri="{0D108BD9-81ED-4DB2-BD59-A6C34878D82A}">
                    <a16:rowId xmlns:a16="http://schemas.microsoft.com/office/drawing/2014/main" val="37944683"/>
                  </a:ext>
                </a:extLst>
              </a:tr>
            </a:tbl>
          </a:graphicData>
        </a:graphic>
      </p:graphicFrame>
    </p:spTree>
    <p:extLst>
      <p:ext uri="{BB962C8B-B14F-4D97-AF65-F5344CB8AC3E}">
        <p14:creationId xmlns:p14="http://schemas.microsoft.com/office/powerpoint/2010/main" val="3446962758"/>
      </p:ext>
    </p:extLst>
  </p:cSld>
  <p:clrMapOvr>
    <a:masterClrMapping/>
  </p:clrMapOvr>
</p:sld>
</file>

<file path=ppt/theme/theme1.xml><?xml version="1.0" encoding="utf-8"?>
<a:theme xmlns:a="http://schemas.openxmlformats.org/drawingml/2006/main" name="1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367</TotalTime>
  <Words>1379</Words>
  <Application>Microsoft Office PowerPoint</Application>
  <PresentationFormat>Widescreen</PresentationFormat>
  <Paragraphs>551</Paragraphs>
  <Slides>23</Slides>
  <Notes>23</Notes>
  <HiddenSlides>1</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23</vt:i4>
      </vt:variant>
    </vt:vector>
  </HeadingPairs>
  <TitlesOfParts>
    <vt:vector size="31" baseType="lpstr">
      <vt:lpstr>Arial Black</vt:lpstr>
      <vt:lpstr>Open Sans Condensed</vt:lpstr>
      <vt:lpstr>Arial</vt:lpstr>
      <vt:lpstr>Courier New</vt:lpstr>
      <vt:lpstr>Noto Sans Symbols</vt:lpstr>
      <vt:lpstr>1_Pixel</vt:lpstr>
      <vt:lpstr>Pixel</vt:lpstr>
      <vt:lpstr>Microsoft Visio 2003-2010 Drawing</vt:lpstr>
      <vt:lpstr>GERBANG LOGIKA DAN ALJABAR BOOLEAN</vt:lpstr>
      <vt:lpstr>GERBANG LOGIKA</vt:lpstr>
      <vt:lpstr>Gerbang Logika Dasar</vt:lpstr>
      <vt:lpstr>Gerbang Logika Lain</vt:lpstr>
      <vt:lpstr>Gerbang Logika Lain (Lanjutan)</vt:lpstr>
      <vt:lpstr>Menurunkan Tabel Kebenaran</vt:lpstr>
      <vt:lpstr>Cont..</vt:lpstr>
      <vt:lpstr>ALJABAR BOOLEAN</vt:lpstr>
      <vt:lpstr>HUKUM KOMUTATIF</vt:lpstr>
      <vt:lpstr>HUKUM ASOSIATIF</vt:lpstr>
      <vt:lpstr>PowerPoint Presentation</vt:lpstr>
      <vt:lpstr>Teorema De Morgan :</vt:lpstr>
      <vt:lpstr>TEKNIK BUBBLE PUSHING</vt:lpstr>
      <vt:lpstr>Cont..</vt:lpstr>
      <vt:lpstr>GERBANG UNIVERSAL (NAND DAN NOR)</vt:lpstr>
      <vt:lpstr>Cont…</vt:lpstr>
      <vt:lpstr>Cont…</vt:lpstr>
      <vt:lpstr>Cont…</vt:lpstr>
      <vt:lpstr>PowerPoint Presentation</vt:lpstr>
      <vt:lpstr>Cont…</vt:lpstr>
      <vt:lpstr>Cont…</vt:lpstr>
      <vt:lpstr>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GERBANG LOGIKA DAN ALJABAR BOOLEAN</dc:title>
  <dc:creator>olbi</dc:creator>
  <cp:lastModifiedBy>SMA KANAAN</cp:lastModifiedBy>
  <cp:revision>5</cp:revision>
  <dcterms:created xsi:type="dcterms:W3CDTF">2007-07-18T14:12:12Z</dcterms:created>
  <dcterms:modified xsi:type="dcterms:W3CDTF">2022-07-29T03:17:46Z</dcterms:modified>
</cp:coreProperties>
</file>