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6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8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0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54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8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0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4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1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3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Pertemuan</a:t>
            </a:r>
            <a:r>
              <a:rPr lang="en-US" dirty="0"/>
              <a:t> 12 – Kelas XI </a:t>
            </a:r>
          </a:p>
          <a:p>
            <a:r>
              <a:rPr lang="en-US" dirty="0"/>
              <a:t>SMA Kristen Kanaan</a:t>
            </a:r>
          </a:p>
          <a:p>
            <a:r>
              <a:rPr lang="en-US" dirty="0"/>
              <a:t>Kristian </a:t>
            </a:r>
            <a:r>
              <a:rPr lang="en-US" dirty="0" err="1"/>
              <a:t>Reformis</a:t>
            </a:r>
            <a:r>
              <a:rPr lang="en-US" dirty="0"/>
              <a:t>, </a:t>
            </a:r>
            <a:r>
              <a:rPr lang="en-US" dirty="0" err="1"/>
              <a:t>S.Kom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F4D8-EE0E-4E0C-9E85-3DA0CAC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Kemungkinan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Tampilan</a:t>
            </a:r>
            <a:r>
              <a:rPr lang="en-US" b="1" dirty="0">
                <a:effectLst/>
              </a:rPr>
              <a:t> (Output) JavaScript </a:t>
            </a:r>
            <a:endParaRPr lang="en-US" b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497BF92-E43A-4713-9138-DFA85AEE0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024009"/>
            <a:ext cx="956967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JavaScript </a:t>
            </a:r>
            <a:r>
              <a:rPr lang="en-US" altLang="en-US" dirty="0" err="1"/>
              <a:t>dapat</a:t>
            </a:r>
            <a:r>
              <a:rPr lang="en-US" altLang="en-US" dirty="0"/>
              <a:t> "</a:t>
            </a:r>
            <a:r>
              <a:rPr lang="en-US" altLang="en-US" dirty="0" err="1"/>
              <a:t>menampilkan</a:t>
            </a:r>
            <a:r>
              <a:rPr lang="en-US" altLang="en-US" dirty="0"/>
              <a:t>" data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yang </a:t>
            </a:r>
            <a:r>
              <a:rPr lang="en-US" altLang="en-US" dirty="0" err="1"/>
              <a:t>berbeda</a:t>
            </a:r>
            <a:r>
              <a:rPr lang="en-US" altLang="en-US" dirty="0"/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Menulis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HTML,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b="1" u="sng" dirty="0" err="1"/>
              <a:t>innerHTML</a:t>
            </a:r>
            <a:r>
              <a:rPr lang="en-US" altLang="en-US" b="1" u="sng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Menulis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output HTML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b="1" u="sng" dirty="0" err="1"/>
              <a:t>document.write</a:t>
            </a:r>
            <a:r>
              <a:rPr lang="en-US" altLang="en-US" b="1" u="sng" dirty="0"/>
              <a:t>().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Menulis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kotak</a:t>
            </a:r>
            <a:r>
              <a:rPr lang="en-US" altLang="en-US" dirty="0"/>
              <a:t> </a:t>
            </a:r>
            <a:r>
              <a:rPr lang="en-US" altLang="en-US" dirty="0" err="1"/>
              <a:t>peringatan</a:t>
            </a:r>
            <a:r>
              <a:rPr lang="en-US" altLang="en-US" dirty="0"/>
              <a:t>,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b="1" u="sng" dirty="0" err="1"/>
              <a:t>window.alert</a:t>
            </a:r>
            <a:r>
              <a:rPr lang="en-US" altLang="en-US" b="1" u="sng" dirty="0"/>
              <a:t>().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Menulis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konsol</a:t>
            </a:r>
            <a:r>
              <a:rPr lang="en-US" altLang="en-US" dirty="0"/>
              <a:t> browser,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b="1" u="sng" dirty="0"/>
              <a:t>console.log()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755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F4D8-EE0E-4E0C-9E85-3DA0CAC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innerHTML</a:t>
            </a:r>
            <a:r>
              <a:rPr lang="en-US" altLang="en-US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9C05B4-43D7-45EE-84F9-B2E15762E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097238"/>
            <a:ext cx="10802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mengakses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HTML, JavaScript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: </a:t>
            </a:r>
            <a:r>
              <a:rPr lang="en-US" altLang="en-US" dirty="0" err="1"/>
              <a:t>document.getElementById</a:t>
            </a:r>
            <a:r>
              <a:rPr lang="en-US" altLang="en-US" dirty="0"/>
              <a:t>(id) </a:t>
            </a:r>
            <a:r>
              <a:rPr lang="en-US" altLang="en-US" dirty="0" err="1"/>
              <a:t>metode</a:t>
            </a:r>
            <a:r>
              <a:rPr lang="en-US" altLang="en-US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80020-6D39-46D1-9563-416E4A786507}"/>
              </a:ext>
            </a:extLst>
          </p:cNvPr>
          <p:cNvSpPr txBox="1"/>
          <p:nvPr/>
        </p:nvSpPr>
        <p:spPr>
          <a:xfrm>
            <a:off x="674459" y="3002257"/>
            <a:ext cx="1011115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&lt;!DOCTYPE html&gt;</a:t>
            </a:r>
            <a:br>
              <a:rPr lang="en-US" sz="1400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&lt;body&gt;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&lt;h1&gt;My First Web Page&lt;/h1&gt;</a:t>
            </a:r>
            <a:br>
              <a:rPr lang="en-US" sz="1400" dirty="0"/>
            </a:br>
            <a:r>
              <a:rPr lang="en-US" sz="1400" dirty="0"/>
              <a:t>&lt;p&gt;My First Paragraph&lt;/p&gt;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&lt;p id="demo"&gt;&lt;/p&gt;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&lt;script&gt;</a:t>
            </a:r>
            <a:br>
              <a:rPr lang="en-US" sz="1400" dirty="0"/>
            </a:b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5 + 6;</a:t>
            </a:r>
            <a:br>
              <a:rPr lang="en-US" sz="1400" dirty="0"/>
            </a:br>
            <a:r>
              <a:rPr lang="en-US" sz="1400" dirty="0"/>
              <a:t>&lt;/script&gt;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&lt;/body&gt;</a:t>
            </a:r>
            <a:br>
              <a:rPr lang="en-US" sz="1400" dirty="0"/>
            </a:br>
            <a:r>
              <a:rPr lang="en-US" sz="14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86837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F4D8-EE0E-4E0C-9E85-3DA0CAC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Menggunakan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document.write</a:t>
            </a:r>
            <a:r>
              <a:rPr lang="en-US" b="1" dirty="0">
                <a:effectLst/>
              </a:rPr>
              <a:t>() 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9C05B4-43D7-45EE-84F9-B2E15762E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088446"/>
            <a:ext cx="10802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pengujian</a:t>
            </a:r>
            <a:r>
              <a:rPr lang="en-US" altLang="en-US" dirty="0"/>
              <a:t>,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document.write</a:t>
            </a:r>
            <a:r>
              <a:rPr lang="en-US" altLang="en-US" dirty="0"/>
              <a:t>():  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80020-6D39-46D1-9563-416E4A786507}"/>
              </a:ext>
            </a:extLst>
          </p:cNvPr>
          <p:cNvSpPr txBox="1"/>
          <p:nvPr/>
        </p:nvSpPr>
        <p:spPr>
          <a:xfrm>
            <a:off x="674459" y="3002257"/>
            <a:ext cx="1011115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&lt;h1&gt;My First Web Page&lt;/h1&gt;</a:t>
            </a:r>
          </a:p>
          <a:p>
            <a:r>
              <a:rPr lang="en-US" sz="1400" dirty="0"/>
              <a:t>&lt;p&gt;My first paragraph.&lt;/p&gt;</a:t>
            </a:r>
          </a:p>
          <a:p>
            <a:endParaRPr lang="en-US" sz="1400" dirty="0"/>
          </a:p>
          <a:p>
            <a:r>
              <a:rPr lang="en-US" sz="1400" dirty="0"/>
              <a:t>&lt;script&gt;</a:t>
            </a:r>
          </a:p>
          <a:p>
            <a:r>
              <a:rPr lang="en-US" sz="1400" dirty="0" err="1"/>
              <a:t>document.write</a:t>
            </a:r>
            <a:r>
              <a:rPr lang="en-US" sz="1400" dirty="0"/>
              <a:t>(5 + 6);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69792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F4D8-EE0E-4E0C-9E85-3DA0CAC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Menggunakan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window.alert</a:t>
            </a:r>
            <a:r>
              <a:rPr lang="en-US" b="1" dirty="0">
                <a:effectLst/>
              </a:rPr>
              <a:t>() 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9C05B4-43D7-45EE-84F9-B2E15762E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281904"/>
            <a:ext cx="10802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Anda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kotak</a:t>
            </a:r>
            <a:r>
              <a:rPr lang="en-US" altLang="en-US" dirty="0"/>
              <a:t> </a:t>
            </a:r>
            <a:r>
              <a:rPr lang="en-US" altLang="en-US" dirty="0" err="1"/>
              <a:t>peringatan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menampilkan</a:t>
            </a:r>
            <a:r>
              <a:rPr lang="en-US" altLang="en-US" dirty="0"/>
              <a:t> data: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80020-6D39-46D1-9563-416E4A786507}"/>
              </a:ext>
            </a:extLst>
          </p:cNvPr>
          <p:cNvSpPr txBox="1"/>
          <p:nvPr/>
        </p:nvSpPr>
        <p:spPr>
          <a:xfrm>
            <a:off x="674459" y="3002257"/>
            <a:ext cx="1011115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&lt;h1&gt;My First Web Page&lt;/h1&gt;</a:t>
            </a:r>
          </a:p>
          <a:p>
            <a:r>
              <a:rPr lang="en-US" sz="1400" dirty="0"/>
              <a:t>&lt;p&gt;My first paragraph.&lt;/p&gt;</a:t>
            </a:r>
          </a:p>
          <a:p>
            <a:endParaRPr lang="en-US" sz="1400" dirty="0"/>
          </a:p>
          <a:p>
            <a:r>
              <a:rPr lang="en-US" sz="1400" dirty="0"/>
              <a:t>&lt;script&gt;</a:t>
            </a:r>
          </a:p>
          <a:p>
            <a:r>
              <a:rPr lang="en-US" sz="1400" dirty="0" err="1"/>
              <a:t>window.alert</a:t>
            </a:r>
            <a:r>
              <a:rPr lang="en-US" sz="1400" dirty="0"/>
              <a:t>(5 + 6);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49001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F4D8-EE0E-4E0C-9E85-3DA0CAC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Menggunakan</a:t>
            </a:r>
            <a:r>
              <a:rPr lang="en-US" b="1" dirty="0">
                <a:effectLst/>
              </a:rPr>
              <a:t> console.log() 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9C05B4-43D7-45EE-84F9-B2E15762E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097238"/>
            <a:ext cx="10802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keperluan</a:t>
            </a:r>
            <a:r>
              <a:rPr lang="en-US" altLang="en-US" dirty="0"/>
              <a:t> debugging, Anda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memanggil</a:t>
            </a:r>
            <a:r>
              <a:rPr lang="en-US" altLang="en-US" dirty="0"/>
              <a:t> console.log()</a:t>
            </a:r>
            <a:r>
              <a:rPr lang="en-US" altLang="en-US" dirty="0" err="1"/>
              <a:t>metode</a:t>
            </a:r>
            <a:r>
              <a:rPr lang="en-US" altLang="en-US" dirty="0"/>
              <a:t> di browser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menampilkan</a:t>
            </a:r>
            <a:r>
              <a:rPr lang="en-US" altLang="en-US" dirty="0"/>
              <a:t> data.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80020-6D39-46D1-9563-416E4A786507}"/>
              </a:ext>
            </a:extLst>
          </p:cNvPr>
          <p:cNvSpPr txBox="1"/>
          <p:nvPr/>
        </p:nvSpPr>
        <p:spPr>
          <a:xfrm>
            <a:off x="674459" y="3002257"/>
            <a:ext cx="101111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&lt;!DOCTYPE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&lt;script&gt;</a:t>
            </a:r>
          </a:p>
          <a:p>
            <a:r>
              <a:rPr lang="en-US" sz="1400" dirty="0"/>
              <a:t>console.log(5 + 6);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54211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F4D8-EE0E-4E0C-9E85-3DA0CAC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Cetak</a:t>
            </a:r>
            <a:r>
              <a:rPr lang="en-US" b="1" dirty="0">
                <a:effectLst/>
              </a:rPr>
              <a:t> JavaScript 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9C05B4-43D7-45EE-84F9-B2E15762E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1984720"/>
            <a:ext cx="108027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JavaScript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err="1"/>
              <a:t>cetak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dirty="0" err="1"/>
              <a:t>cetak</a:t>
            </a:r>
            <a:r>
              <a:rPr lang="en-US" alt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Anda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mengakses</a:t>
            </a:r>
            <a:r>
              <a:rPr lang="en-US" altLang="en-US" dirty="0"/>
              <a:t> </a:t>
            </a:r>
            <a:r>
              <a:rPr lang="en-US" altLang="en-US" dirty="0" err="1"/>
              <a:t>perangkat</a:t>
            </a:r>
            <a:r>
              <a:rPr lang="en-US" altLang="en-US" dirty="0"/>
              <a:t> </a:t>
            </a:r>
            <a:r>
              <a:rPr lang="en-US" altLang="en-US" dirty="0" err="1"/>
              <a:t>keluaran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Satu-</a:t>
            </a:r>
            <a:r>
              <a:rPr lang="en-US" altLang="en-US" dirty="0" err="1"/>
              <a:t>satunya</a:t>
            </a:r>
            <a:r>
              <a:rPr lang="en-US" altLang="en-US" dirty="0"/>
              <a:t> </a:t>
            </a:r>
            <a:r>
              <a:rPr lang="en-US" altLang="en-US" dirty="0" err="1"/>
              <a:t>pengecualian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Anda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memanggil</a:t>
            </a:r>
            <a:r>
              <a:rPr lang="en-US" altLang="en-US" dirty="0"/>
              <a:t> </a:t>
            </a:r>
            <a:r>
              <a:rPr lang="en-US" altLang="en-US" dirty="0" err="1"/>
              <a:t>window.print</a:t>
            </a:r>
            <a:r>
              <a:rPr lang="en-US" altLang="en-US" dirty="0"/>
              <a:t>()</a:t>
            </a:r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browser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mencetak</a:t>
            </a:r>
            <a:r>
              <a:rPr lang="en-US" altLang="en-US" dirty="0"/>
              <a:t> </a:t>
            </a:r>
            <a:r>
              <a:rPr lang="en-US" altLang="en-US" dirty="0" err="1"/>
              <a:t>konten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jendela</a:t>
            </a:r>
            <a:r>
              <a:rPr lang="en-US" altLang="en-US" dirty="0"/>
              <a:t> </a:t>
            </a:r>
            <a:r>
              <a:rPr lang="en-US" altLang="en-US" dirty="0" err="1"/>
              <a:t>saat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BDC34-1F60-40BB-B6C7-2F1697D66CEB}"/>
              </a:ext>
            </a:extLst>
          </p:cNvPr>
          <p:cNvSpPr txBox="1"/>
          <p:nvPr/>
        </p:nvSpPr>
        <p:spPr>
          <a:xfrm>
            <a:off x="680321" y="3923712"/>
            <a:ext cx="6097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&lt;button onclick="</a:t>
            </a:r>
            <a:r>
              <a:rPr lang="en-US" dirty="0" err="1"/>
              <a:t>window.print</a:t>
            </a:r>
            <a:r>
              <a:rPr lang="en-US" dirty="0"/>
              <a:t>()"&gt;Print this page&lt;/button&gt;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8563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F4D8-EE0E-4E0C-9E85-3DA0CAC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Tugas</a:t>
            </a:r>
            <a:r>
              <a:rPr lang="en-US" b="1" dirty="0"/>
              <a:t>…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9C05B4-43D7-45EE-84F9-B2E15762E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063932"/>
            <a:ext cx="10802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Buatlah</a:t>
            </a:r>
            <a:r>
              <a:rPr lang="en-US" altLang="en-US" dirty="0"/>
              <a:t> </a:t>
            </a:r>
            <a:r>
              <a:rPr lang="en-US" altLang="en-US" dirty="0" err="1"/>
              <a:t>kesimpulan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materi</a:t>
            </a:r>
            <a:r>
              <a:rPr lang="en-US" altLang="en-US" dirty="0"/>
              <a:t> yang </a:t>
            </a:r>
            <a:r>
              <a:rPr lang="en-US" altLang="en-US" dirty="0" err="1"/>
              <a:t>sudah</a:t>
            </a:r>
            <a:r>
              <a:rPr lang="en-US" altLang="en-US" dirty="0"/>
              <a:t> </a:t>
            </a:r>
            <a:r>
              <a:rPr lang="en-US" altLang="en-US" dirty="0" err="1"/>
              <a:t>diberikan</a:t>
            </a:r>
            <a:r>
              <a:rPr lang="en-US" altLang="en-US" dirty="0"/>
              <a:t>….!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Jelaskan</a:t>
            </a:r>
            <a:r>
              <a:rPr lang="en-US" altLang="en-US" dirty="0"/>
              <a:t> </a:t>
            </a:r>
            <a:r>
              <a:rPr lang="en-US" altLang="en-US" dirty="0" err="1"/>
              <a:t>perbedaan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masing – masing output pada </a:t>
            </a:r>
            <a:r>
              <a:rPr lang="en-US" altLang="en-US" dirty="0" err="1"/>
              <a:t>Javascript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221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</TotalTime>
  <Words>452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Javascript Output</vt:lpstr>
      <vt:lpstr>Kemungkinan Tampilan (Output) JavaScript </vt:lpstr>
      <vt:lpstr>Menggunakan innerHTML </vt:lpstr>
      <vt:lpstr>Menggunakan document.write() </vt:lpstr>
      <vt:lpstr>Menggunakan window.alert() </vt:lpstr>
      <vt:lpstr>Menggunakan console.log() </vt:lpstr>
      <vt:lpstr>Cetak JavaScript </vt:lpstr>
      <vt:lpstr>Tugas…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SMA KANAAN</dc:creator>
  <cp:lastModifiedBy>SMA KANAAN</cp:lastModifiedBy>
  <cp:revision>1</cp:revision>
  <dcterms:created xsi:type="dcterms:W3CDTF">2022-10-06T22:48:43Z</dcterms:created>
  <dcterms:modified xsi:type="dcterms:W3CDTF">2022-10-06T23:53:41Z</dcterms:modified>
</cp:coreProperties>
</file>