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2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2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0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agahoster.co.id/blog/git-tutorial-dasar/" TargetMode="External"/><Relationship Id="rId2" Type="http://schemas.openxmlformats.org/officeDocument/2006/relationships/hyperlink" Target="https://www.niagahoster.co.id/blog/apa-itu-cod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gahoster.co.id/blog/trello-adala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Kristian </a:t>
            </a:r>
            <a:r>
              <a:rPr lang="en-US" dirty="0" err="1"/>
              <a:t>Reformis</a:t>
            </a:r>
            <a:r>
              <a:rPr lang="en-US" dirty="0"/>
              <a:t>, </a:t>
            </a:r>
            <a:r>
              <a:rPr lang="en-US" dirty="0" err="1"/>
              <a:t>S.Kom</a:t>
            </a:r>
            <a:endParaRPr lang="en-US" dirty="0"/>
          </a:p>
          <a:p>
            <a:endParaRPr lang="en-US" dirty="0"/>
          </a:p>
          <a:p>
            <a:r>
              <a:rPr lang="en-US" dirty="0"/>
              <a:t>SMA Kristen Kanaan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71A2-3242-435C-8956-B662BD2E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dan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D28D-DFC0-4DCA-A57D-932A2054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GitHub </a:t>
            </a:r>
            <a:r>
              <a:rPr lang="en-US" dirty="0" err="1"/>
              <a:t>adalah</a:t>
            </a:r>
            <a:r>
              <a:rPr lang="en-US" dirty="0"/>
              <a:t> website</a:t>
            </a:r>
            <a:r>
              <a:rPr lang="en-US" i="1" dirty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dan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project.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mengupload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Anda </a:t>
            </a:r>
            <a:r>
              <a:rPr lang="en-US" dirty="0" err="1"/>
              <a:t>ke</a:t>
            </a:r>
            <a:r>
              <a:rPr lang="en-US" dirty="0"/>
              <a:t> server</a:t>
            </a:r>
            <a:r>
              <a:rPr lang="en-US" i="1" dirty="0"/>
              <a:t> </a:t>
            </a:r>
            <a:r>
              <a:rPr lang="en-US" dirty="0"/>
              <a:t>GitHub dan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coding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GitHub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/>
              <a:t>version control </a:t>
            </a:r>
            <a:r>
              <a:rPr lang="en-US" dirty="0"/>
              <a:t>dan </a:t>
            </a:r>
            <a:r>
              <a:rPr lang="en-US" b="1" dirty="0"/>
              <a:t>Git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Version control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pada project.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agar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Sedangkan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Git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distributed version control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</a:t>
            </a:r>
            <a:r>
              <a:rPr lang="en-US" dirty="0" err="1"/>
              <a:t>semua</a:t>
            </a:r>
            <a:r>
              <a:rPr lang="en-US" dirty="0"/>
              <a:t> orang di </a:t>
            </a:r>
            <a:r>
              <a:rPr lang="en-US" dirty="0" err="1"/>
              <a:t>dalam</a:t>
            </a:r>
            <a:r>
              <a:rPr lang="en-US" dirty="0"/>
              <a:t> project.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kodenya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i="1" dirty="0"/>
              <a:t>version control </a:t>
            </a:r>
            <a:r>
              <a:rPr lang="en-US" dirty="0" err="1"/>
              <a:t>biasa</a:t>
            </a:r>
            <a:r>
              <a:rPr lang="en-US" dirty="0"/>
              <a:t>. </a:t>
            </a:r>
            <a:r>
              <a:rPr lang="en-US" dirty="0" err="1"/>
              <a:t>Sebenarnya</a:t>
            </a:r>
            <a:r>
              <a:rPr lang="en-US" dirty="0"/>
              <a:t>, Git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i="1" dirty="0"/>
              <a:t>command line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ramah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GitHub,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Git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i="1" dirty="0"/>
              <a:t>user interface </a:t>
            </a:r>
            <a:r>
              <a:rPr lang="en-US" dirty="0"/>
              <a:t>(UI)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Lalu,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Anda </a:t>
            </a:r>
            <a:r>
              <a:rPr lang="en-US" dirty="0" err="1"/>
              <a:t>kelola</a:t>
            </a:r>
            <a:r>
              <a:rPr lang="en-US" dirty="0"/>
              <a:t> di GitHub? GitHub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pemrograman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C++, Java, PHP, dan Python.  </a:t>
            </a:r>
            <a:r>
              <a:rPr lang="en-US" dirty="0" err="1"/>
              <a:t>Menariknya</a:t>
            </a:r>
            <a:r>
              <a:rPr lang="en-US" dirty="0"/>
              <a:t>, GitHub </a:t>
            </a:r>
            <a:r>
              <a:rPr lang="en-US" dirty="0" err="1"/>
              <a:t>bisa</a:t>
            </a:r>
            <a:r>
              <a:rPr lang="en-US" dirty="0"/>
              <a:t> Anda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 err="1"/>
              <a:t>secara</a:t>
            </a:r>
            <a:r>
              <a:rPr lang="en-US" b="1" dirty="0"/>
              <a:t> gratis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i="1" dirty="0"/>
              <a:t>unlimited project</a:t>
            </a:r>
            <a:r>
              <a:rPr lang="en-US" b="1" dirty="0"/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support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GitHub, </a:t>
            </a:r>
            <a:r>
              <a:rPr lang="en-US" dirty="0" err="1"/>
              <a:t>tersedia</a:t>
            </a:r>
            <a:r>
              <a:rPr lang="en-US" dirty="0"/>
              <a:t> juga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berbayar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$4 per orang/</a:t>
            </a:r>
            <a:r>
              <a:rPr lang="en-US" dirty="0" err="1"/>
              <a:t>bulan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76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AA4D-5286-4C1F-9B19-DD0E18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9A73-0E23-4BBD-B6FB-2FC69D15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Memudahkan</a:t>
            </a:r>
            <a:r>
              <a:rPr lang="en-US" b="1" dirty="0"/>
              <a:t> </a:t>
            </a:r>
            <a:r>
              <a:rPr lang="en-US" b="1" dirty="0" err="1"/>
              <a:t>Kolaborasi</a:t>
            </a:r>
            <a:r>
              <a:rPr lang="en-US" b="1" dirty="0"/>
              <a:t> </a:t>
            </a:r>
            <a:r>
              <a:rPr lang="en-US" b="1" dirty="0" err="1"/>
              <a:t>Pengerjaan</a:t>
            </a:r>
            <a:r>
              <a:rPr lang="en-US" b="1" dirty="0"/>
              <a:t> Project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yang paling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project. 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distributed version control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developer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review code </a:t>
            </a:r>
            <a:r>
              <a:rPr lang="en-US" dirty="0" err="1"/>
              <a:t>bersama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bug, dan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GitHub juga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project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Trello</a:t>
            </a:r>
            <a:r>
              <a:rPr lang="en-US" dirty="0"/>
              <a:t>. Fitur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Anda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project. </a:t>
            </a:r>
            <a:r>
              <a:rPr lang="en-US" dirty="0" err="1"/>
              <a:t>Sebab</a:t>
            </a:r>
            <a:r>
              <a:rPr lang="en-US" dirty="0"/>
              <a:t>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i="1" dirty="0"/>
              <a:t>workflow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i="1" dirty="0"/>
              <a:t>progress </a:t>
            </a:r>
            <a:r>
              <a:rPr lang="en-US" dirty="0"/>
              <a:t>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5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AA4D-5286-4C1F-9B19-DD0E18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9A73-0E23-4BBD-B6FB-2FC69D15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Mencegah</a:t>
            </a:r>
            <a:r>
              <a:rPr lang="en-US" b="1" dirty="0"/>
              <a:t> </a:t>
            </a:r>
            <a:r>
              <a:rPr lang="en-US" b="1" dirty="0" err="1"/>
              <a:t>Perubahan</a:t>
            </a:r>
            <a:r>
              <a:rPr lang="en-US" b="1" dirty="0"/>
              <a:t> Kode yang Bisa </a:t>
            </a:r>
            <a:r>
              <a:rPr lang="en-US" b="1" dirty="0" err="1"/>
              <a:t>Merusak</a:t>
            </a:r>
            <a:r>
              <a:rPr lang="en-US" b="1" dirty="0"/>
              <a:t> Kode Asli</a:t>
            </a:r>
          </a:p>
          <a:p>
            <a:r>
              <a:rPr lang="en-US" dirty="0" err="1"/>
              <a:t>Apakah</a:t>
            </a:r>
            <a:r>
              <a:rPr lang="en-US" dirty="0"/>
              <a:t> Anda </a:t>
            </a:r>
            <a:r>
              <a:rPr lang="en-US" dirty="0" err="1"/>
              <a:t>takut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asli</a:t>
            </a:r>
            <a:r>
              <a:rPr lang="en-US" dirty="0"/>
              <a:t>? </a:t>
            </a:r>
            <a:r>
              <a:rPr lang="en-US" dirty="0" err="1"/>
              <a:t>Tenang</a:t>
            </a:r>
            <a:r>
              <a:rPr lang="en-US" dirty="0"/>
              <a:t>, GitHub punya </a:t>
            </a:r>
            <a:r>
              <a:rPr lang="en-US" dirty="0" err="1"/>
              <a:t>solusinya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Anda.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b="1" dirty="0"/>
              <a:t>Branch</a:t>
            </a:r>
            <a:r>
              <a:rPr lang="en-US" dirty="0"/>
              <a:t>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“</a:t>
            </a:r>
            <a:r>
              <a:rPr lang="en-US" dirty="0" err="1"/>
              <a:t>cabang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project. </a:t>
            </a:r>
            <a:r>
              <a:rPr lang="en-US" dirty="0" err="1"/>
              <a:t>Sehingga</a:t>
            </a:r>
            <a:r>
              <a:rPr lang="en-US" dirty="0"/>
              <a:t>, Anda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pada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berefek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Anda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bug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/>
              <a:t>Nah, </a:t>
            </a:r>
            <a:r>
              <a:rPr lang="en-US" dirty="0" err="1"/>
              <a:t>setelah</a:t>
            </a:r>
            <a:r>
              <a:rPr lang="en-US" dirty="0"/>
              <a:t> Anda </a:t>
            </a:r>
            <a:r>
              <a:rPr lang="en-US" dirty="0" err="1"/>
              <a:t>yakin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, 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branch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Praktis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790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AA4D-5286-4C1F-9B19-DD0E18F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DB9862-D0CE-4020-A2F2-0AF4240B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41246"/>
              </p:ext>
            </p:extLst>
          </p:nvPr>
        </p:nvGraphicFramePr>
        <p:xfrm>
          <a:off x="494726" y="1871370"/>
          <a:ext cx="11200466" cy="4573584"/>
        </p:xfrm>
        <a:graphic>
          <a:graphicData uri="http://schemas.openxmlformats.org/drawingml/2006/table">
            <a:tbl>
              <a:tblPr/>
              <a:tblGrid>
                <a:gridCol w="4265225">
                  <a:extLst>
                    <a:ext uri="{9D8B030D-6E8A-4147-A177-3AD203B41FA5}">
                      <a16:colId xmlns:a16="http://schemas.microsoft.com/office/drawing/2014/main" val="3679616976"/>
                    </a:ext>
                  </a:extLst>
                </a:gridCol>
                <a:gridCol w="6935241">
                  <a:extLst>
                    <a:ext uri="{9D8B030D-6E8A-4147-A177-3AD203B41FA5}">
                      <a16:colId xmlns:a16="http://schemas.microsoft.com/office/drawing/2014/main" val="201782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+mn-lt"/>
                        </a:rPr>
                        <a:t>Istilah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+mn-lt"/>
                        </a:rPr>
                        <a:t>Penjelasan</a:t>
                      </a:r>
                      <a:endParaRPr lang="en-US" sz="1400">
                        <a:latin typeface="+mn-lt"/>
                      </a:endParaRP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977826"/>
                  </a:ext>
                </a:extLst>
              </a:tr>
              <a:tr h="294481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Repository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Direktori atau folder yang berisi file dan riwayat perubahan kode project Anda. 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2304"/>
                  </a:ext>
                </a:extLst>
              </a:tr>
              <a:tr h="294481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Commit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Rekaman riwayat perubahan pada file Anda, meliputi siapa, apa, dan kapan perubahan terjadi.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9992"/>
                  </a:ext>
                </a:extLst>
              </a:tr>
              <a:tr h="294481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Clone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Salinan repository di komputer Anda untuk bisa diedit secara offline di perangkat Anda.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316075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Fork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latin typeface="+mn-lt"/>
                        </a:rPr>
                        <a:t>Menyalin repository orang lain ke akun GitHub Anda. Biasanya digunakan untuk bereksperimen pada suatu project yang Anda anggap menarik.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849839"/>
                  </a:ext>
                </a:extLst>
              </a:tr>
              <a:tr h="546894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Remote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Inilah versi repository yang disimpan di server GitHub. Anda bisa melakukan sinkronisasi dengan versi clone sehingga perubahan offline tetap tercatat.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477398"/>
                  </a:ext>
                </a:extLst>
              </a:tr>
              <a:tr h="5468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Branch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Cabang </a:t>
                      </a:r>
                      <a:r>
                        <a:rPr lang="en-US" sz="1400" dirty="0" err="1">
                          <a:latin typeface="+mn-lt"/>
                        </a:rPr>
                        <a:t>dari</a:t>
                      </a:r>
                      <a:r>
                        <a:rPr lang="en-US" sz="1400" dirty="0">
                          <a:latin typeface="+mn-lt"/>
                        </a:rPr>
                        <a:t> repository </a:t>
                      </a:r>
                      <a:r>
                        <a:rPr lang="en-US" sz="1400" dirty="0" err="1">
                          <a:latin typeface="+mn-lt"/>
                        </a:rPr>
                        <a:t>utama</a:t>
                      </a:r>
                      <a:r>
                        <a:rPr lang="en-US" sz="1400" dirty="0">
                          <a:latin typeface="+mn-lt"/>
                        </a:rPr>
                        <a:t> Anda. Di branch, </a:t>
                      </a:r>
                      <a:r>
                        <a:rPr lang="en-US" sz="1400" dirty="0" err="1">
                          <a:latin typeface="+mn-lt"/>
                        </a:rPr>
                        <a:t>kode</a:t>
                      </a:r>
                      <a:r>
                        <a:rPr lang="en-US" sz="1400" dirty="0">
                          <a:latin typeface="+mn-lt"/>
                        </a:rPr>
                        <a:t> yang Anda </a:t>
                      </a:r>
                      <a:r>
                        <a:rPr lang="en-US" sz="1400" dirty="0" err="1">
                          <a:latin typeface="+mn-lt"/>
                        </a:rPr>
                        <a:t>utak-atik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tak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akan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berefek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ke</a:t>
                      </a:r>
                      <a:r>
                        <a:rPr lang="en-US" sz="1400" dirty="0">
                          <a:latin typeface="+mn-lt"/>
                        </a:rPr>
                        <a:t> repository </a:t>
                      </a:r>
                      <a:r>
                        <a:rPr lang="en-US" sz="1400" dirty="0" err="1">
                          <a:latin typeface="+mn-lt"/>
                        </a:rPr>
                        <a:t>utama</a:t>
                      </a:r>
                      <a:r>
                        <a:rPr lang="en-US" sz="1400" dirty="0">
                          <a:latin typeface="+mn-lt"/>
                        </a:rPr>
                        <a:t>. Jadi, Anda </a:t>
                      </a:r>
                      <a:r>
                        <a:rPr lang="en-US" sz="1400" dirty="0" err="1">
                          <a:latin typeface="+mn-lt"/>
                        </a:rPr>
                        <a:t>bisa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bebas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bereksperimen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atau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memperbaiki</a:t>
                      </a:r>
                      <a:r>
                        <a:rPr lang="en-US" sz="1400" dirty="0">
                          <a:latin typeface="+mn-lt"/>
                        </a:rPr>
                        <a:t> bug di </a:t>
                      </a:r>
                      <a:r>
                        <a:rPr lang="en-US" sz="1400" dirty="0" err="1">
                          <a:latin typeface="+mn-lt"/>
                        </a:rPr>
                        <a:t>sini</a:t>
                      </a:r>
                      <a:r>
                        <a:rPr lang="en-US" sz="1400" dirty="0">
                          <a:latin typeface="+mn-lt"/>
                        </a:rPr>
                        <a:t>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127810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Merge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Menggabungkan kode yang sudah diubah pada suatu branch ke repository lainnya. Jadi, setelah Anda bereksperimen dengan kode di branch, Anda bisa langsung memasukkannya pada repository utama dengan merge.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428133"/>
                  </a:ext>
                </a:extLst>
              </a:tr>
              <a:tr h="420687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Pull request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Mengusulkan suatu perubahan pada repository ke pemilik/pemimpin project. Lalu, ia berhak menerima atau menolak usulan tersebut.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04764"/>
                  </a:ext>
                </a:extLst>
              </a:tr>
              <a:tr h="546894">
                <a:tc>
                  <a:txBody>
                    <a:bodyPr/>
                    <a:lstStyle/>
                    <a:p>
                      <a:r>
                        <a:rPr lang="en-US" sz="1400">
                          <a:latin typeface="+mn-lt"/>
                        </a:rPr>
                        <a:t>Issue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Saran, </a:t>
                      </a:r>
                      <a:r>
                        <a:rPr lang="en-US" sz="1400" dirty="0" err="1">
                          <a:latin typeface="+mn-lt"/>
                        </a:rPr>
                        <a:t>pertanyaan</a:t>
                      </a:r>
                      <a:r>
                        <a:rPr lang="en-US" sz="1400" dirty="0"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latin typeface="+mn-lt"/>
                        </a:rPr>
                        <a:t>atau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permintaan</a:t>
                      </a:r>
                      <a:r>
                        <a:rPr lang="en-US" sz="1400" dirty="0">
                          <a:latin typeface="+mn-lt"/>
                        </a:rPr>
                        <a:t> yang </a:t>
                      </a:r>
                      <a:r>
                        <a:rPr lang="en-US" sz="1400" dirty="0" err="1">
                          <a:latin typeface="+mn-lt"/>
                        </a:rPr>
                        <a:t>berhubungan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dengan</a:t>
                      </a:r>
                      <a:r>
                        <a:rPr lang="en-US" sz="1400" dirty="0">
                          <a:latin typeface="+mn-lt"/>
                        </a:rPr>
                        <a:t> repository. Bisa </a:t>
                      </a:r>
                      <a:r>
                        <a:rPr lang="en-US" sz="1400" dirty="0" err="1">
                          <a:latin typeface="+mn-lt"/>
                        </a:rPr>
                        <a:t>dibuat</a:t>
                      </a:r>
                      <a:r>
                        <a:rPr lang="en-US" sz="1400" dirty="0">
                          <a:latin typeface="+mn-lt"/>
                        </a:rPr>
                        <a:t> oleh </a:t>
                      </a:r>
                      <a:r>
                        <a:rPr lang="en-US" sz="1400" dirty="0" err="1">
                          <a:latin typeface="+mn-lt"/>
                        </a:rPr>
                        <a:t>anggota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tim</a:t>
                      </a:r>
                      <a:r>
                        <a:rPr lang="en-US" sz="1400" dirty="0">
                          <a:latin typeface="+mn-lt"/>
                        </a:rPr>
                        <a:t> Anda </a:t>
                      </a:r>
                      <a:r>
                        <a:rPr lang="en-US" sz="1400" dirty="0" err="1">
                          <a:latin typeface="+mn-lt"/>
                        </a:rPr>
                        <a:t>ataupun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latin typeface="+mn-lt"/>
                        </a:rPr>
                        <a:t>semua</a:t>
                      </a:r>
                      <a:r>
                        <a:rPr lang="en-US" sz="1400" dirty="0">
                          <a:latin typeface="+mn-lt"/>
                        </a:rPr>
                        <a:t> orang (</a:t>
                      </a:r>
                      <a:r>
                        <a:rPr lang="en-US" sz="1400" dirty="0" err="1">
                          <a:latin typeface="+mn-lt"/>
                        </a:rPr>
                        <a:t>untuk</a:t>
                      </a:r>
                      <a:r>
                        <a:rPr lang="en-US" sz="1400" dirty="0">
                          <a:latin typeface="+mn-lt"/>
                        </a:rPr>
                        <a:t> public repository).</a:t>
                      </a:r>
                    </a:p>
                  </a:txBody>
                  <a:tcPr marL="42069" marR="42069" marT="21034" marB="210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88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89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</TotalTime>
  <Words>641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Version control system</vt:lpstr>
      <vt:lpstr>Pengertian github dan git</vt:lpstr>
      <vt:lpstr>Fungsi github</vt:lpstr>
      <vt:lpstr>Fungsi github</vt:lpstr>
      <vt:lpstr>Istilah didalam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SMA KANAAN</dc:creator>
  <cp:lastModifiedBy>SMA KANAAN</cp:lastModifiedBy>
  <cp:revision>1</cp:revision>
  <dcterms:created xsi:type="dcterms:W3CDTF">2022-08-05T02:25:29Z</dcterms:created>
  <dcterms:modified xsi:type="dcterms:W3CDTF">2022-08-05T02:37:36Z</dcterms:modified>
</cp:coreProperties>
</file>