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58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35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HTTP" TargetMode="External"/><Relationship Id="rId2" Type="http://schemas.openxmlformats.org/officeDocument/2006/relationships/hyperlink" Target="https://id.wikipedia.org/wiki/Inter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DNS" TargetMode="External"/><Relationship Id="rId5" Type="http://schemas.openxmlformats.org/officeDocument/2006/relationships/hyperlink" Target="https://id.wikipedia.org/wiki/EMAIL" TargetMode="External"/><Relationship Id="rId4" Type="http://schemas.openxmlformats.org/officeDocument/2006/relationships/hyperlink" Target="https://id.wikipedia.org/wiki/FT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.id/t/apa-yang-dimaksud-dengan-tindakan-atau-perilaku-prososial/83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Hosting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91DE-8D12-4C9E-A75E-6C0DC01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Hosting Web (Web Hosting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7E96-2DAA-4A5F-A937-2948F486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Layanan</a:t>
            </a:r>
            <a:r>
              <a:rPr lang="en-US" b="1" dirty="0"/>
              <a:t> hos web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>
                <a:hlinkClick r:id="rId2" tooltip="Internet"/>
              </a:rPr>
              <a:t>internet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server-server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disewakan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internet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>
                <a:hlinkClick r:id="rId3" tooltip="HTTP"/>
              </a:rPr>
              <a:t>HTTP</a:t>
            </a:r>
            <a:r>
              <a:rPr lang="en-US" dirty="0"/>
              <a:t>, </a:t>
            </a:r>
            <a:r>
              <a:rPr lang="en-US" dirty="0">
                <a:hlinkClick r:id="rId4" tooltip="FTP"/>
              </a:rPr>
              <a:t>FTP</a:t>
            </a:r>
            <a:r>
              <a:rPr lang="en-US" dirty="0"/>
              <a:t>, </a:t>
            </a:r>
            <a:r>
              <a:rPr lang="en-US" dirty="0">
                <a:hlinkClick r:id="rId5" tooltip="EMAIL"/>
              </a:rPr>
              <a:t>EMAIL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hlinkClick r:id="rId6" tooltip="DNS"/>
              </a:rPr>
              <a:t>DNS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Jika </a:t>
            </a:r>
            <a:r>
              <a:rPr lang="en-US" dirty="0" err="1"/>
              <a:t>dianalogikan</a:t>
            </a:r>
            <a:r>
              <a:rPr lang="en-US" dirty="0"/>
              <a:t>, website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hos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sepetak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dan domain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sepetak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hos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peladen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peladen-peladen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</a:t>
            </a:r>
            <a:r>
              <a:rPr lang="en-US" dirty="0" err="1"/>
              <a:t>berkecepatan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hos </a:t>
            </a:r>
            <a:r>
              <a:rPr lang="en-US" dirty="0" err="1"/>
              <a:t>yaitu</a:t>
            </a:r>
            <a:r>
              <a:rPr lang="en-US" dirty="0"/>
              <a:t> hos </a:t>
            </a:r>
            <a:r>
              <a:rPr lang="en-US" dirty="0" err="1"/>
              <a:t>berbagi</a:t>
            </a:r>
            <a:r>
              <a:rPr lang="en-US" dirty="0"/>
              <a:t> (</a:t>
            </a:r>
            <a:r>
              <a:rPr lang="en-US" i="1" dirty="0"/>
              <a:t>shared hosting</a:t>
            </a:r>
            <a:r>
              <a:rPr lang="en-US" dirty="0"/>
              <a:t>), hos </a:t>
            </a:r>
            <a:r>
              <a:rPr lang="en-US" dirty="0" err="1"/>
              <a:t>dedikasi</a:t>
            </a:r>
            <a:r>
              <a:rPr lang="en-US" dirty="0"/>
              <a:t> (</a:t>
            </a:r>
            <a:r>
              <a:rPr lang="en-US" i="1" dirty="0"/>
              <a:t>dedicated hosting</a:t>
            </a:r>
            <a:r>
              <a:rPr lang="en-US" dirty="0"/>
              <a:t>), VPS (</a:t>
            </a:r>
            <a:r>
              <a:rPr lang="en-US" i="1" dirty="0"/>
              <a:t>virtual private server</a:t>
            </a:r>
            <a:r>
              <a:rPr lang="en-US" dirty="0"/>
              <a:t>), dan </a:t>
            </a:r>
            <a:r>
              <a:rPr lang="en-US" dirty="0" err="1"/>
              <a:t>peladen</a:t>
            </a:r>
            <a:r>
              <a:rPr lang="en-US" dirty="0"/>
              <a:t> </a:t>
            </a:r>
            <a:r>
              <a:rPr lang="en-US" dirty="0" err="1"/>
              <a:t>kolokasi</a:t>
            </a:r>
            <a:r>
              <a:rPr lang="en-US" dirty="0"/>
              <a:t> (</a:t>
            </a:r>
            <a:r>
              <a:rPr lang="en-US" i="1" dirty="0"/>
              <a:t>colocation server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478-DCB2-4B81-A9D2-971328E8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7235-D5E5-4E5D-B30C-3A3B9C48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IP Address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dan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?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diumpamakan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pada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agar data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panjangnya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0.0.0.0 </a:t>
            </a:r>
            <a:r>
              <a:rPr lang="en-US" dirty="0" err="1"/>
              <a:t>hingga</a:t>
            </a:r>
            <a:r>
              <a:rPr lang="en-US" dirty="0"/>
              <a:t> 255.255.255.255.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Protokol</a:t>
            </a:r>
            <a:r>
              <a:rPr lang="en-US" dirty="0"/>
              <a:t> Internet,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inovasi-inovasi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beralih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47E-29C0-4C96-BE84-0C02907B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dan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09C8-6674-41A0-9289-8B385077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	IPV4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 Protocol Version 4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Link Layer Networks </a:t>
            </a:r>
            <a:r>
              <a:rPr lang="en-US" dirty="0" err="1"/>
              <a:t>seperti</a:t>
            </a:r>
            <a:r>
              <a:rPr lang="en-US" dirty="0"/>
              <a:t> ethernet. IPv4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yang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4,3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IPv4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32 bit</a:t>
            </a:r>
          </a:p>
          <a:p>
            <a:pPr marL="0" indent="0">
              <a:buNone/>
            </a:pPr>
            <a:r>
              <a:rPr lang="en-US" b="1" dirty="0"/>
              <a:t>	IPV 6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 Protocol Version 6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mutahir</a:t>
            </a:r>
            <a:r>
              <a:rPr lang="en-US" dirty="0"/>
              <a:t> dan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IPv4.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yang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IPv6 </a:t>
            </a:r>
            <a:r>
              <a:rPr lang="en-US" dirty="0" err="1"/>
              <a:t>memiliki</a:t>
            </a:r>
            <a:r>
              <a:rPr lang="en-US" dirty="0"/>
              <a:t> 128 bit. IPv6 </a:t>
            </a:r>
            <a:r>
              <a:rPr lang="en-US" dirty="0" err="1"/>
              <a:t>menggantikan</a:t>
            </a:r>
            <a:r>
              <a:rPr lang="en-US" dirty="0"/>
              <a:t> IPv4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dunia dan </a:t>
            </a:r>
            <a:r>
              <a:rPr lang="en-US" dirty="0" err="1">
                <a:hlinkClick r:id="rId2"/>
              </a:rPr>
              <a:t>membantu</a:t>
            </a:r>
            <a:r>
              <a:rPr lang="en-US" dirty="0"/>
              <a:t> 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yang </a:t>
            </a:r>
            <a:r>
              <a:rPr lang="en-US" dirty="0" err="1"/>
              <a:t>kelelahan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IPV4 dan IPV 6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penampilah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IP. IPv4 </a:t>
            </a:r>
            <a:r>
              <a:rPr lang="en-US" dirty="0" err="1"/>
              <a:t>mrnggunakan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1 byte </a:t>
            </a:r>
            <a:r>
              <a:rPr lang="en-US" dirty="0" err="1"/>
              <a:t>angka</a:t>
            </a:r>
            <a:r>
              <a:rPr lang="en-US" dirty="0"/>
              <a:t> decimal,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dirty="0" err="1"/>
              <a:t>contohnya</a:t>
            </a:r>
            <a:r>
              <a:rPr lang="en-US" dirty="0"/>
              <a:t> 192.168.1.1), </a:t>
            </a:r>
            <a:r>
              <a:rPr lang="en-US" dirty="0" err="1"/>
              <a:t>sedangkan</a:t>
            </a:r>
            <a:r>
              <a:rPr lang="en-US" dirty="0"/>
              <a:t> IPv6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hexadesimal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 </a:t>
            </a:r>
            <a:r>
              <a:rPr lang="en-US" dirty="0" err="1"/>
              <a:t>contoh</a:t>
            </a:r>
            <a:r>
              <a:rPr lang="en-US" dirty="0"/>
              <a:t>: fe80::d4a8:6435:d2d8:d9f3b11).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5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412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Web Hosting</vt:lpstr>
      <vt:lpstr>Layanan Hosting Web (Web Hosting Service)</vt:lpstr>
      <vt:lpstr>IP Address</vt:lpstr>
      <vt:lpstr>IPV4 dan 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SMA KANAAN</dc:creator>
  <cp:lastModifiedBy>SMA KANAAN</cp:lastModifiedBy>
  <cp:revision>1</cp:revision>
  <dcterms:created xsi:type="dcterms:W3CDTF">2022-09-15T01:05:04Z</dcterms:created>
  <dcterms:modified xsi:type="dcterms:W3CDTF">2022-09-15T01:10:00Z</dcterms:modified>
</cp:coreProperties>
</file>