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332" r:id="rId6"/>
    <p:sldId id="333" r:id="rId7"/>
    <p:sldId id="334" r:id="rId8"/>
    <p:sldId id="335" r:id="rId9"/>
  </p:sldIdLst>
  <p:sldSz cx="9144000" cy="5143500"/>
  <p:notesSz cx="6858000" cy="9144000"/>
  <p:embeddedFontLst>
    <p:embeddedFont>
      <p:font typeface="Roboto" charset="0"/>
      <p:regular r:id="rId13"/>
      <p:bold r:id="rId14"/>
      <p:italic r:id="rId15"/>
      <p:boldItalic r:id="rId16"/>
    </p:embeddedFont>
    <p:embeddedFont>
      <p:font typeface="Proxima Nova" charset="0"/>
      <p:regular r:id="rId17"/>
      <p:bold r:id="rId18"/>
      <p:italic r:id="rId19"/>
      <p:boldItalic r:id="rId20"/>
    </p:embeddedFont>
    <p:embeddedFont>
      <p:font typeface="Proxima Nova Semibold" charset="0"/>
      <p:regular r:id="rId21"/>
      <p:bold r:id="rId22"/>
      <p:boldItalic r:id="rId23"/>
    </p:embeddedFont>
    <p:embeddedFont>
      <p:font typeface="Fira Sans Extra Condensed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00. Introduction" id="{7ae313e3-84c9-443a-b064-0815075caf47}">
          <p14:sldIdLst>
            <p14:sldId id="256"/>
            <p14:sldId id="296"/>
            <p14:sldId id="332"/>
            <p14:sldId id="333"/>
            <p14:sldId id="334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5.fntdata"/><Relationship Id="rId26" Type="http://schemas.openxmlformats.org/officeDocument/2006/relationships/font" Target="fonts/font14.fntdata"/><Relationship Id="rId25" Type="http://schemas.openxmlformats.org/officeDocument/2006/relationships/font" Target="fonts/font13.fntdata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829810" y="1743075"/>
            <a:ext cx="4260850" cy="12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/>
              <a:t>PASCAL PROGRAMMING LANGUAGE</a:t>
            </a:r>
            <a:endParaRPr lang="en-US" altLang="en-GB" sz="2800" b="1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r>
              <a:rPr lang="en-US" b="1"/>
              <a:t>AY 2022 - 2023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SEJARAH PASCAL</a:t>
            </a:r>
            <a:endParaRPr lang="en-US" altLang="en-GB"/>
          </a:p>
        </p:txBody>
      </p:sp>
      <p:sp>
        <p:nvSpPr>
          <p:cNvPr id="2260" name="Google Shape;2260;p44"/>
          <p:cNvSpPr/>
          <p:nvPr/>
        </p:nvSpPr>
        <p:spPr>
          <a:xfrm>
            <a:off x="165735" y="842645"/>
            <a:ext cx="8785860" cy="419354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4"/>
          <p:cNvSpPr txBox="1"/>
          <p:nvPr/>
        </p:nvSpPr>
        <p:spPr>
          <a:xfrm>
            <a:off x="472440" y="1129665"/>
            <a:ext cx="8154670" cy="38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Merupakan pengembangan dari bahasa ALGOL 60, bahasa pemrograman untuk sains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komputasi. Tahun 1960, beberapa ahli komputer bekerja untuk mengembangkan bahasa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ALGOL, salah satunya adalah Dr. Niklaus Wirth dari Swiss Federal Institute of Technology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(ETH-Zurich), yang merupakan anggota grup yang membuat ALGOL. 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Tahun 1971, dia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menerbitkan suatu spesifikasi untuk highly-structured language (bahasa tinggi yang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terstruktur) yang menyerupai ALGOL. Dia menamainya dengan PASCAL (seorang filsuf dan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ahli matematika dari Perancis) Pascal bersifat data oriented, yaitu programmer diberi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keleluasaan untuk mendefinisikan data sendiri.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STRUKTUR PASCAL</a:t>
            </a:r>
            <a:endParaRPr lang="en-US" altLang="en-GB"/>
          </a:p>
        </p:txBody>
      </p:sp>
      <p:sp>
        <p:nvSpPr>
          <p:cNvPr id="2260" name="Google Shape;2260;p44"/>
          <p:cNvSpPr/>
          <p:nvPr/>
        </p:nvSpPr>
        <p:spPr>
          <a:xfrm>
            <a:off x="165735" y="842645"/>
            <a:ext cx="8785860" cy="419354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4"/>
          <p:cNvSpPr txBox="1"/>
          <p:nvPr/>
        </p:nvSpPr>
        <p:spPr>
          <a:xfrm>
            <a:off x="472440" y="1129665"/>
            <a:ext cx="8154670" cy="38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program TITLE 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pernyataan;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pernyataan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end.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STRUKTUR PASCAL</a:t>
            </a:r>
            <a:endParaRPr lang="en-US" altLang="en-GB"/>
          </a:p>
        </p:txBody>
      </p:sp>
      <p:sp>
        <p:nvSpPr>
          <p:cNvPr id="2260" name="Google Shape;2260;p44"/>
          <p:cNvSpPr/>
          <p:nvPr/>
        </p:nvSpPr>
        <p:spPr>
          <a:xfrm>
            <a:off x="165735" y="842645"/>
            <a:ext cx="8785860" cy="419354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4"/>
          <p:cNvSpPr txBox="1"/>
          <p:nvPr/>
        </p:nvSpPr>
        <p:spPr>
          <a:xfrm>
            <a:off x="472440" y="1129665"/>
            <a:ext cx="8154670" cy="38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Pascal mempunyai struktur sebagai berikut: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Bagian Judul Program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Bagian Deklarasi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a. Deklarasi tipe data (TYPE)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b. Deklarasi variabel (VAR)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c. Deklarasi konstanta (CONST)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d. Deklarasi label (LABEL)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e. Deklarasi sub-program (PROCEDURE dan FUNCTION)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Bagian Program Utama Perintah-perintah.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Teks Pascal setidaknya memiliki bagian Judul Program, bagian Deklarasi, dan Bagian Program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Utama yang berupa perintah-perintah. Sedangkan untuk bagian deklarasi menyesuaikan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dengan isi dari program itu sendiri. Contoh program PASCAL: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STRUKTUR PASCAL</a:t>
            </a:r>
            <a:endParaRPr lang="en-US" altLang="en-GB"/>
          </a:p>
        </p:txBody>
      </p:sp>
      <p:sp>
        <p:nvSpPr>
          <p:cNvPr id="2260" name="Google Shape;2260;p44"/>
          <p:cNvSpPr/>
          <p:nvPr/>
        </p:nvSpPr>
        <p:spPr>
          <a:xfrm>
            <a:off x="165735" y="842645"/>
            <a:ext cx="8785860" cy="419354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4"/>
          <p:cNvSpPr txBox="1"/>
          <p:nvPr/>
        </p:nvSpPr>
        <p:spPr>
          <a:xfrm>
            <a:off x="472440" y="1129665"/>
            <a:ext cx="8154670" cy="38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program TAMBAH_00; { Menjumlahkan dua bilangan yang nilainya diberikan dalam perintah}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 X, Y, Z: integer; { Deklarasi variabel X,Y dan Z sebagai bilangan bulat 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{ Program Utama Mulai 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 := 50; { Perintah memberikan nilai 50 pada var. X 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 := 25; { Perintah memberikan nilai 25 pada var. Y 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Z := X + Y; { Perintah menjumlahkan X dan Y serta menyimpan </a:t>
            </a:r>
            <a:r>
              <a:rPr lang="en-US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</a:t>
            </a: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hasilnya ke Z}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END. { Akhir Program Utama }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STRUKTUR PASCAL</a:t>
            </a:r>
            <a:endParaRPr lang="en-US" altLang="en-GB"/>
          </a:p>
        </p:txBody>
      </p:sp>
      <p:sp>
        <p:nvSpPr>
          <p:cNvPr id="2260" name="Google Shape;2260;p44"/>
          <p:cNvSpPr/>
          <p:nvPr/>
        </p:nvSpPr>
        <p:spPr>
          <a:xfrm>
            <a:off x="165735" y="842645"/>
            <a:ext cx="8785860" cy="419354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3" name="Google Shape;2263;p44"/>
          <p:cNvSpPr txBox="1"/>
          <p:nvPr/>
        </p:nvSpPr>
        <p:spPr>
          <a:xfrm>
            <a:off x="472440" y="1129665"/>
            <a:ext cx="8154670" cy="38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Program tian;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 r,Luas : real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const phi=3.14;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r:=5;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Luas:= phi*r*r;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writeln(Luas:0:2);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end.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Tentukan hasil dari program diatas...!</a:t>
            </a:r>
            <a:endParaRPr lang="en-US"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a. 50</a:t>
            </a:r>
            <a:endParaRPr lang="en-US"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b. 20 </a:t>
            </a:r>
            <a:endParaRPr lang="en-US"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d.78.50</a:t>
            </a:r>
            <a:endParaRPr lang="en-US"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54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c. error</a:t>
            </a:r>
            <a:endParaRPr lang="en-US"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Presentation</Application>
  <PresentationFormat/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Fira Sans Extra Condensed</vt:lpstr>
      <vt:lpstr>Poppins ExtraLight</vt:lpstr>
      <vt:lpstr>Roboto</vt:lpstr>
      <vt:lpstr>Fira Sans Extra Condensed SemiBold</vt:lpstr>
      <vt:lpstr>Proxima Nova Semibold</vt:lpstr>
      <vt:lpstr>Proxima Nova</vt:lpstr>
      <vt:lpstr>Fira Sans Condensed ExtraLight</vt:lpstr>
      <vt:lpstr>Microsoft YaHei</vt:lpstr>
      <vt:lpstr>Droid Sans Fallback</vt:lpstr>
      <vt:lpstr>Arial Unicode MS</vt:lpstr>
      <vt:lpstr>OpenSymbol</vt:lpstr>
      <vt:lpstr>Machine Learning Infographics by Slidesgo</vt:lpstr>
      <vt:lpstr>Materi Kelas X</vt:lpstr>
      <vt:lpstr>Pengenalan Version Control System (VCS)</vt:lpstr>
      <vt:lpstr>SEJARAH PASCAL</vt:lpstr>
      <vt:lpstr>STRUKTUR PASCAL</vt:lpstr>
      <vt:lpstr>STRUKTUR PASCAL</vt:lpstr>
      <vt:lpstr>STRUKTUR PASCAL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Kelas X</dc:title>
  <dc:creator/>
  <cp:lastModifiedBy>tianreformis</cp:lastModifiedBy>
  <cp:revision>10</cp:revision>
  <dcterms:created xsi:type="dcterms:W3CDTF">2022-10-04T06:30:34Z</dcterms:created>
  <dcterms:modified xsi:type="dcterms:W3CDTF">2022-10-04T06:30:34Z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