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305" r:id="rId3"/>
    <p:sldId id="257" r:id="rId4"/>
    <p:sldId id="259" r:id="rId5"/>
    <p:sldId id="306" r:id="rId6"/>
    <p:sldId id="258" r:id="rId7"/>
    <p:sldId id="304" r:id="rId8"/>
    <p:sldId id="308" r:id="rId9"/>
    <p:sldId id="307" r:id="rId10"/>
    <p:sldId id="309" r:id="rId11"/>
    <p:sldId id="260" r:id="rId12"/>
  </p:sldIdLst>
  <p:sldSz cx="9144000" cy="5143500" type="screen16x9"/>
  <p:notesSz cx="6858000" cy="9144000"/>
  <p:embeddedFontLst>
    <p:embeddedFont>
      <p:font typeface="Abel" panose="02000506030000020004" pitchFamily="2" charset="0"/>
      <p:regular r:id="rId14"/>
    </p:embeddedFont>
    <p:embeddedFont>
      <p:font typeface="Barlow Semi Condensed" panose="00000506000000000000" pitchFamily="2" charset="0"/>
      <p:regular r:id="rId15"/>
      <p:bold r:id="rId16"/>
      <p:italic r:id="rId17"/>
      <p:boldItalic r:id="rId18"/>
    </p:embeddedFont>
    <p:embeddedFont>
      <p:font typeface="Barlow Semi Condensed Medium" panose="00000606000000000000" pitchFamily="2" charset="0"/>
      <p:regular r:id="rId19"/>
      <p:bold r:id="rId20"/>
      <p:italic r:id="rId21"/>
      <p:boldItalic r:id="rId22"/>
    </p:embeddedFont>
    <p:embeddedFont>
      <p:font typeface="Fira Code" panose="020B0809050000020004" pitchFamily="49" charset="0"/>
      <p:regular r:id="rId23"/>
      <p:bold r:id="rId24"/>
    </p:embeddedFont>
    <p:embeddedFont>
      <p:font typeface="Fjalla One" panose="02000506040000020004" pitchFamily="2" charset="0"/>
      <p:regular r:id="rId25"/>
    </p:embeddedFont>
    <p:embeddedFont>
      <p:font typeface="Poppins" panose="00000500000000000000" pitchFamily="2" charset="0"/>
      <p:regular r:id="rId26"/>
      <p:bold r:id="rId27"/>
      <p:italic r:id="rId28"/>
      <p:boldItalic r:id="rId29"/>
    </p:embeddedFont>
    <p:embeddedFont>
      <p:font typeface="Roboto Condensed Light" panose="02000000000000000000" pitchFamily="2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389013-BF99-4C86-893E-46C29B39EF29}">
  <a:tblStyle styleId="{89389013-BF99-4C86-893E-46C29B39EF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122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52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57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355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797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247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9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846534" y="2009570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</a:rPr>
              <a:t>MATERI KELAS XI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846534" y="3728642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1"/>
                </a:solidFill>
              </a:rPr>
              <a:t>SMA KRISTEN KANAAN BANJARMASIN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Kristian </a:t>
            </a:r>
            <a:r>
              <a:rPr lang="en-US" sz="1600" b="1" dirty="0" err="1"/>
              <a:t>Reformis</a:t>
            </a:r>
            <a:r>
              <a:rPr lang="en-US" sz="1600" b="1" dirty="0"/>
              <a:t>, </a:t>
            </a:r>
            <a:r>
              <a:rPr lang="en-US" sz="1600" b="1" dirty="0" err="1"/>
              <a:t>S.Kom</a:t>
            </a:r>
            <a:endParaRPr sz="16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06055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d-ID" b="1" dirty="0">
                <a:latin typeface="Poppins" panose="00000500000000000000" pitchFamily="2" charset="0"/>
                <a:cs typeface="Poppins" panose="00000500000000000000" pitchFamily="2" charset="0"/>
              </a:rPr>
              <a:t>Class</a:t>
            </a:r>
            <a:endParaRPr lang="en-US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7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id-ID" sz="2000" dirty="0">
                <a:latin typeface="Poppins" panose="00000500000000000000" pitchFamily="2" charset="0"/>
                <a:cs typeface="Poppins" panose="00000500000000000000" pitchFamily="2" charset="0"/>
              </a:rPr>
              <a:t>Atribut class HTML digunakan untuk menentukan kelas untuk elemen HTML. Beberapa elemen HTML dapat berbagi kelas yang sama.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856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9"/>
          <p:cNvSpPr txBox="1"/>
          <p:nvPr/>
        </p:nvSpPr>
        <p:spPr>
          <a:xfrm>
            <a:off x="4039175" y="14736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Soli Deo Gloria</a:t>
            </a:r>
            <a:endParaRPr sz="1200" dirty="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2166" name="Google Shape;2166;p39"/>
          <p:cNvGrpSpPr/>
          <p:nvPr/>
        </p:nvGrpSpPr>
        <p:grpSpPr>
          <a:xfrm>
            <a:off x="4276542" y="950661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Terimakasih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1405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700" dirty="0"/>
              <a:t>Introduction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id-ID" dirty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07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06055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Introduction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23929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indent="0">
              <a:buNone/>
            </a:pPr>
            <a:r>
              <a:rPr lang="id-ID" sz="1800" b="1" dirty="0">
                <a:latin typeface="Poppins" panose="00000500000000000000" pitchFamily="2" charset="0"/>
                <a:cs typeface="Poppins" panose="00000500000000000000" pitchFamily="2" charset="0"/>
              </a:rPr>
              <a:t>Cakupan Materi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d-ID" sz="1800" dirty="0">
                <a:latin typeface="Poppins" panose="00000500000000000000" pitchFamily="2" charset="0"/>
                <a:cs typeface="Poppins" panose="00000500000000000000" pitchFamily="2" charset="0"/>
              </a:rPr>
              <a:t>HTML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d-ID" sz="1800" dirty="0">
                <a:latin typeface="Poppins" panose="00000500000000000000" pitchFamily="2" charset="0"/>
                <a:cs typeface="Poppins" panose="00000500000000000000" pitchFamily="2" charset="0"/>
              </a:rPr>
              <a:t>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d-ID" sz="1800" dirty="0"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</a:p>
          <a:p>
            <a:pPr marL="152400" indent="0">
              <a:buNone/>
            </a:pPr>
            <a:endParaRPr lang="id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52400" indent="0">
              <a:buNone/>
            </a:pPr>
            <a:r>
              <a:rPr lang="id-ID" sz="1800" b="1" dirty="0">
                <a:latin typeface="Poppins" panose="00000500000000000000" pitchFamily="2" charset="0"/>
                <a:cs typeface="Poppins" panose="00000500000000000000" pitchFamily="2" charset="0"/>
              </a:rPr>
              <a:t>Alat dan Bahan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id-ID" sz="1800" dirty="0">
                <a:latin typeface="Poppins" panose="00000500000000000000" pitchFamily="2" charset="0"/>
                <a:cs typeface="Poppins" panose="00000500000000000000" pitchFamily="2" charset="0"/>
              </a:rPr>
              <a:t>Visual Studio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id-ID" sz="1800" dirty="0">
                <a:latin typeface="Poppins" panose="00000500000000000000" pitchFamily="2" charset="0"/>
                <a:cs typeface="Poppins" panose="00000500000000000000" pitchFamily="2" charset="0"/>
              </a:rPr>
              <a:t>Browser</a:t>
            </a: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1405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700" dirty="0"/>
              <a:t>HTML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23929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indent="0">
              <a:buNone/>
            </a:pPr>
            <a:r>
              <a:rPr lang="en-US" sz="1800" dirty="0"/>
              <a:t>HTML (Hypertext Markup Language)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gabungan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dua</a:t>
            </a:r>
            <a:r>
              <a:rPr lang="en-US" sz="1800" dirty="0"/>
              <a:t> </a:t>
            </a:r>
            <a:r>
              <a:rPr lang="en-US" sz="1800" dirty="0" err="1"/>
              <a:t>istilah</a:t>
            </a:r>
            <a:r>
              <a:rPr lang="en-US" sz="1800" dirty="0"/>
              <a:t>: </a:t>
            </a:r>
            <a:r>
              <a:rPr lang="en-US" sz="1800" b="1" dirty="0"/>
              <a:t>hypertext</a:t>
            </a:r>
            <a:r>
              <a:rPr lang="en-US" sz="1800" dirty="0"/>
              <a:t> dan </a:t>
            </a:r>
            <a:r>
              <a:rPr lang="en-US" sz="1800" b="1" dirty="0"/>
              <a:t>markup language</a:t>
            </a:r>
            <a:r>
              <a:rPr lang="en-US" sz="1800" dirty="0"/>
              <a:t>. </a:t>
            </a:r>
          </a:p>
          <a:p>
            <a:pPr marL="152400" indent="0">
              <a:buNone/>
            </a:pPr>
            <a:r>
              <a:rPr lang="en-US" sz="1800" b="1" dirty="0"/>
              <a:t>Hypertext</a:t>
            </a:r>
            <a:r>
              <a:rPr lang="en-US" sz="1800" dirty="0"/>
              <a:t> </a:t>
            </a:r>
            <a:r>
              <a:rPr lang="en-US" sz="1800" dirty="0" err="1"/>
              <a:t>yaitu</a:t>
            </a:r>
            <a:r>
              <a:rPr lang="en-US" sz="1800" dirty="0"/>
              <a:t> </a:t>
            </a:r>
            <a:r>
              <a:rPr lang="en-US" sz="1800" dirty="0" err="1"/>
              <a:t>dokumen</a:t>
            </a:r>
            <a:r>
              <a:rPr lang="en-US" sz="1800" dirty="0"/>
              <a:t> </a:t>
            </a:r>
            <a:r>
              <a:rPr lang="en-US" sz="1800" dirty="0" err="1"/>
              <a:t>berisi</a:t>
            </a:r>
            <a:r>
              <a:rPr lang="en-US" sz="1800" dirty="0"/>
              <a:t> </a:t>
            </a:r>
            <a:r>
              <a:rPr lang="en-US" sz="1800" dirty="0" err="1"/>
              <a:t>tautan</a:t>
            </a:r>
            <a:r>
              <a:rPr lang="en-US" sz="1800" dirty="0"/>
              <a:t> yang </a:t>
            </a:r>
            <a:r>
              <a:rPr lang="en-US" sz="1800" dirty="0" err="1"/>
              <a:t>memungkinkan</a:t>
            </a:r>
            <a:r>
              <a:rPr lang="en-US" sz="1800" dirty="0"/>
              <a:t> </a:t>
            </a:r>
            <a:r>
              <a:rPr lang="en-US" sz="1800" dirty="0" err="1"/>
              <a:t>pengguna</a:t>
            </a:r>
            <a:r>
              <a:rPr lang="en-US" sz="1800" dirty="0"/>
              <a:t> </a:t>
            </a:r>
            <a:r>
              <a:rPr lang="en-US" sz="1800" dirty="0" err="1"/>
              <a:t>terhubung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halaman</a:t>
            </a:r>
            <a:r>
              <a:rPr lang="en-US" sz="1800" dirty="0"/>
              <a:t> lain.</a:t>
            </a:r>
          </a:p>
          <a:p>
            <a:pPr marL="152400" indent="0">
              <a:buNone/>
            </a:pPr>
            <a:r>
              <a:rPr lang="en-US" sz="1800" dirty="0" err="1"/>
              <a:t>Sedangkan</a:t>
            </a:r>
            <a:r>
              <a:rPr lang="en-US" sz="1800" dirty="0"/>
              <a:t> </a:t>
            </a:r>
            <a:r>
              <a:rPr lang="en-US" sz="1800" b="1" dirty="0"/>
              <a:t>markup language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bahasa</a:t>
            </a:r>
            <a:r>
              <a:rPr lang="en-US" sz="1800" dirty="0"/>
              <a:t> </a:t>
            </a:r>
            <a:r>
              <a:rPr lang="en-US" sz="1800" dirty="0" err="1"/>
              <a:t>komputer</a:t>
            </a:r>
            <a:r>
              <a:rPr lang="en-US" sz="1800" dirty="0"/>
              <a:t> yang </a:t>
            </a:r>
            <a:r>
              <a:rPr lang="en-US" sz="1800" dirty="0" err="1"/>
              <a:t>terdiri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sekumpulan</a:t>
            </a:r>
            <a:r>
              <a:rPr lang="en-US" sz="1800" dirty="0"/>
              <a:t> </a:t>
            </a:r>
            <a:r>
              <a:rPr lang="en-US" sz="1800" dirty="0" err="1"/>
              <a:t>kode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mengatur</a:t>
            </a:r>
            <a:r>
              <a:rPr lang="en-US" sz="1800" dirty="0"/>
              <a:t> </a:t>
            </a:r>
            <a:r>
              <a:rPr lang="en-US" sz="1800" dirty="0" err="1"/>
              <a:t>struktur</a:t>
            </a:r>
            <a:r>
              <a:rPr lang="en-US" sz="1800" dirty="0"/>
              <a:t> dan </a:t>
            </a:r>
            <a:r>
              <a:rPr lang="en-US" sz="1800" dirty="0" err="1"/>
              <a:t>menyajikan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.</a:t>
            </a:r>
          </a:p>
          <a:p>
            <a:pPr marL="152400" indent="0">
              <a:buNone/>
            </a:pPr>
            <a:endParaRPr lang="en-US" sz="1800" dirty="0"/>
          </a:p>
          <a:p>
            <a:pPr marL="152400" indent="0">
              <a:buNone/>
            </a:pPr>
            <a:r>
              <a:rPr lang="en-US" sz="1800" dirty="0"/>
              <a:t>Jadi, HTML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bahasa</a:t>
            </a:r>
            <a:r>
              <a:rPr lang="en-US" sz="1800" dirty="0"/>
              <a:t> markup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struktur</a:t>
            </a:r>
            <a:r>
              <a:rPr lang="en-US" sz="1800" dirty="0"/>
              <a:t> </a:t>
            </a:r>
            <a:r>
              <a:rPr lang="en-US" sz="1800" dirty="0" err="1"/>
              <a:t>halaman</a:t>
            </a:r>
            <a:r>
              <a:rPr lang="en-US" sz="1800" dirty="0"/>
              <a:t> website. </a:t>
            </a:r>
          </a:p>
        </p:txBody>
      </p:sp>
    </p:spTree>
    <p:extLst>
      <p:ext uri="{BB962C8B-B14F-4D97-AF65-F5344CB8AC3E}">
        <p14:creationId xmlns:p14="http://schemas.microsoft.com/office/powerpoint/2010/main" val="405346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6758899" y="1508760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2657694" y="88738"/>
            <a:ext cx="3701225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Istilah dalam HTML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7" y="713232"/>
            <a:ext cx="5279339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awalan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web browser. </a:t>
            </a:r>
            <a:r>
              <a:rPr lang="en-US" dirty="0" err="1"/>
              <a:t>Misalnya</a:t>
            </a:r>
            <a:r>
              <a:rPr lang="en-US" dirty="0"/>
              <a:t>: </a:t>
            </a:r>
            <a:r>
              <a:rPr lang="en-US" b="1" dirty="0"/>
              <a:t>tag &lt;bold&gt;. </a:t>
            </a:r>
            <a:r>
              <a:rPr lang="en-US" dirty="0"/>
              <a:t>Tag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browser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</a:t>
            </a:r>
            <a:r>
              <a:rPr lang="en-US" dirty="0" err="1"/>
              <a:t>tebal</a:t>
            </a:r>
            <a:r>
              <a:rPr lang="en-US" dirty="0"/>
              <a:t>;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Tag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Element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7" y="1792224"/>
            <a:ext cx="5608057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tag </a:t>
            </a:r>
            <a:r>
              <a:rPr lang="en-US" dirty="0" err="1"/>
              <a:t>pembuka</a:t>
            </a:r>
            <a:r>
              <a:rPr lang="en-US" dirty="0"/>
              <a:t> (&lt;&gt;) </a:t>
            </a:r>
            <a:r>
              <a:rPr lang="en-US" dirty="0" err="1"/>
              <a:t>hingga</a:t>
            </a:r>
            <a:r>
              <a:rPr lang="en-US" dirty="0"/>
              <a:t> tag </a:t>
            </a:r>
            <a:r>
              <a:rPr lang="en-US" dirty="0" err="1"/>
              <a:t>penutup</a:t>
            </a:r>
            <a:r>
              <a:rPr lang="en-US" dirty="0"/>
              <a:t> (&lt;/ &gt;). </a:t>
            </a:r>
            <a:r>
              <a:rPr lang="en-US" dirty="0" err="1"/>
              <a:t>Contohnya</a:t>
            </a:r>
            <a:r>
              <a:rPr lang="en-US" dirty="0"/>
              <a:t>: </a:t>
            </a:r>
            <a:r>
              <a:rPr lang="en-US" b="1" dirty="0"/>
              <a:t>&lt;‘h1&gt; </a:t>
            </a:r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/>
              <a:t>Elemen</a:t>
            </a:r>
            <a:r>
              <a:rPr lang="en-US" b="1" dirty="0"/>
              <a:t> &lt;/h1’&gt;. </a:t>
            </a:r>
            <a:r>
              <a:rPr lang="en-US" dirty="0" err="1"/>
              <a:t>Meski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tag HTML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penutup</a:t>
            </a:r>
            <a:r>
              <a:rPr lang="en-US" dirty="0"/>
              <a:t>;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Attribute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7" y="2871216"/>
            <a:ext cx="516663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: </a:t>
            </a:r>
            <a:r>
              <a:rPr lang="en-US" b="1" dirty="0"/>
              <a:t>&lt;</a:t>
            </a:r>
            <a:r>
              <a:rPr lang="en-US" b="1" dirty="0" err="1"/>
              <a:t>img</a:t>
            </a:r>
            <a:r>
              <a:rPr lang="en-US" b="1" dirty="0"/>
              <a:t> </a:t>
            </a:r>
            <a:r>
              <a:rPr lang="en-US" b="1" dirty="0" err="1"/>
              <a:t>src</a:t>
            </a:r>
            <a:r>
              <a:rPr lang="en-US" b="1" dirty="0"/>
              <a:t>=”pantai.jpg” alt=”Pantai Baron.”&gt;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tag &lt;</a:t>
            </a:r>
            <a:r>
              <a:rPr lang="en-US" dirty="0" err="1"/>
              <a:t>img</a:t>
            </a:r>
            <a:r>
              <a:rPr lang="en-US" dirty="0"/>
              <a:t>&gt;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(</a:t>
            </a:r>
            <a:r>
              <a:rPr lang="en-US" dirty="0" err="1"/>
              <a:t>src</a:t>
            </a:r>
            <a:r>
              <a:rPr lang="en-US" dirty="0"/>
              <a:t>) dan alt text (alt).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 err="1"/>
              <a:t>Kerangka</a:t>
            </a:r>
            <a:r>
              <a:rPr lang="en-US" b="1" dirty="0"/>
              <a:t> Inti HTML</a:t>
            </a:r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7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indent="0">
              <a:buNone/>
            </a:pP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dokumen</a:t>
            </a:r>
            <a:r>
              <a:rPr lang="en-US" sz="2000" dirty="0"/>
              <a:t> HTML paling </a:t>
            </a:r>
            <a:r>
              <a:rPr lang="en-US" sz="2000" dirty="0" err="1"/>
              <a:t>sederhana</a:t>
            </a:r>
            <a:r>
              <a:rPr lang="en-US" sz="2000" dirty="0"/>
              <a:t> dan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kerangka</a:t>
            </a:r>
            <a:r>
              <a:rPr lang="en-US" sz="2000" dirty="0"/>
              <a:t> inti yang </a:t>
            </a:r>
            <a:r>
              <a:rPr lang="en-US" sz="2000" dirty="0" err="1"/>
              <a:t>menyusun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dokumen</a:t>
            </a:r>
            <a:r>
              <a:rPr lang="en-US" sz="2000" dirty="0"/>
              <a:t> HTML di dunia </a:t>
            </a:r>
            <a:r>
              <a:rPr lang="en-US" sz="2000" dirty="0" err="1"/>
              <a:t>ini</a:t>
            </a:r>
            <a:r>
              <a:rPr lang="en-US" sz="2000" dirty="0"/>
              <a:t>.</a:t>
            </a:r>
          </a:p>
          <a:p>
            <a:pPr marL="152400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&lt;!DOCTYPE html&gt;</a:t>
            </a:r>
            <a:r>
              <a:rPr lang="en-US" sz="2000" dirty="0"/>
              <a:t>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mendeklarasikan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Anda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menuliskan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HTML;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&lt;html&gt;&lt;/html&gt; </a:t>
            </a:r>
            <a:r>
              <a:rPr lang="en-US" sz="2000" dirty="0" err="1"/>
              <a:t>merupakan</a:t>
            </a:r>
            <a:r>
              <a:rPr lang="en-US" sz="2000" dirty="0"/>
              <a:t> tag yang </a:t>
            </a:r>
            <a:r>
              <a:rPr lang="en-US" sz="2000" dirty="0" err="1"/>
              <a:t>menandakan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Anda </a:t>
            </a:r>
            <a:r>
              <a:rPr lang="en-US" sz="2000" dirty="0" err="1"/>
              <a:t>memulai</a:t>
            </a:r>
            <a:r>
              <a:rPr lang="en-US" sz="2000" dirty="0"/>
              <a:t> dan </a:t>
            </a:r>
            <a:r>
              <a:rPr lang="en-US" sz="2000" dirty="0" err="1"/>
              <a:t>mengakhiri</a:t>
            </a:r>
            <a:r>
              <a:rPr lang="en-US" sz="2000" dirty="0"/>
              <a:t> </a:t>
            </a:r>
            <a:r>
              <a:rPr lang="en-US" sz="2000" dirty="0" err="1"/>
              <a:t>dokumen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HTML;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&lt;head&gt;&lt;head&gt;</a:t>
            </a:r>
            <a:r>
              <a:rPr lang="en-US" sz="2000" dirty="0"/>
              <a:t> </a:t>
            </a:r>
            <a:r>
              <a:rPr lang="en-US" sz="2000" dirty="0" err="1"/>
              <a:t>diisi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metadata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dokumen</a:t>
            </a:r>
            <a:r>
              <a:rPr lang="en-US" sz="2000" dirty="0"/>
              <a:t> HTML.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judul</a:t>
            </a:r>
            <a:r>
              <a:rPr lang="en-US" sz="2000" dirty="0"/>
              <a:t> tab, </a:t>
            </a:r>
            <a:r>
              <a:rPr lang="en-US" sz="2000" dirty="0" err="1"/>
              <a:t>deskripsi</a:t>
            </a:r>
            <a:r>
              <a:rPr lang="en-US" sz="2000" dirty="0"/>
              <a:t>, dan lain-lain;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&lt;body&gt;&lt;/body&gt; </a:t>
            </a:r>
            <a:r>
              <a:rPr lang="en-US" sz="2000" dirty="0" err="1"/>
              <a:t>diisi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konten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r>
              <a:rPr lang="en-US" sz="2000" dirty="0"/>
              <a:t> website.</a:t>
            </a:r>
          </a:p>
        </p:txBody>
      </p:sp>
    </p:spTree>
    <p:extLst>
      <p:ext uri="{BB962C8B-B14F-4D97-AF65-F5344CB8AC3E}">
        <p14:creationId xmlns:p14="http://schemas.microsoft.com/office/powerpoint/2010/main" val="76961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324996" y="2231088"/>
            <a:ext cx="4494007" cy="1405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u="sng" dirty="0">
                <a:latin typeface="Poppins" panose="00000500000000000000" pitchFamily="2" charset="0"/>
                <a:cs typeface="Poppins" panose="00000500000000000000" pitchFamily="2" charset="0"/>
              </a:rPr>
              <a:t>Block and Inline</a:t>
            </a:r>
            <a:endParaRPr sz="4000" u="sng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Poppins" panose="00000500000000000000" pitchFamily="2" charset="0"/>
                <a:cs typeface="Poppins" panose="00000500000000000000" pitchFamily="2" charset="0"/>
              </a:rPr>
              <a:t>0</a:t>
            </a:r>
            <a:r>
              <a:rPr lang="id-ID" b="1" dirty="0"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  <a:endParaRPr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82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06055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d-ID" b="1" dirty="0">
                <a:latin typeface="Poppins" panose="00000500000000000000" pitchFamily="2" charset="0"/>
                <a:cs typeface="Poppins" panose="00000500000000000000" pitchFamily="2" charset="0"/>
              </a:rPr>
              <a:t>Div</a:t>
            </a:r>
            <a:endParaRPr lang="en-US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7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id-ID" sz="2000" dirty="0">
                <a:latin typeface="Poppins" panose="00000500000000000000" pitchFamily="2" charset="0"/>
                <a:cs typeface="Poppins" panose="00000500000000000000" pitchFamily="2" charset="0"/>
              </a:rPr>
              <a:t>Diterjemahkan dari bahasa Inggris-Dalam HTML, bahasa markup standar untuk dokumen yang dirancang untuk ditampilkan di browser web, tag </a:t>
            </a:r>
            <a:r>
              <a:rPr lang="id-ID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&lt;div&gt; </a:t>
            </a:r>
            <a:r>
              <a:rPr lang="id-ID" sz="2000" dirty="0">
                <a:latin typeface="Poppins" panose="00000500000000000000" pitchFamily="2" charset="0"/>
                <a:cs typeface="Poppins" panose="00000500000000000000" pitchFamily="2" charset="0"/>
              </a:rPr>
              <a:t>dan adalah elemen yang digunakan untuk menentukan bagian dokumen, sehingga dapat diidentifikasi ketika klasifikasi unik diperlukan.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816821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374</Words>
  <Application>Microsoft Office PowerPoint</Application>
  <PresentationFormat>On-screen Show (16:9)</PresentationFormat>
  <Paragraphs>48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Barlow Semi Condensed</vt:lpstr>
      <vt:lpstr>Barlow Semi Condensed Medium</vt:lpstr>
      <vt:lpstr>Roboto Condensed Light</vt:lpstr>
      <vt:lpstr>Poppins</vt:lpstr>
      <vt:lpstr>Fira Code</vt:lpstr>
      <vt:lpstr>Arial</vt:lpstr>
      <vt:lpstr>Abel</vt:lpstr>
      <vt:lpstr>Fjalla One</vt:lpstr>
      <vt:lpstr>Technology Consulting by Slidesgo</vt:lpstr>
      <vt:lpstr>MATERI KELAS XI</vt:lpstr>
      <vt:lpstr>Introduction</vt:lpstr>
      <vt:lpstr>Introduction</vt:lpstr>
      <vt:lpstr>HTML</vt:lpstr>
      <vt:lpstr>HTML</vt:lpstr>
      <vt:lpstr>Istilah dalam HTML</vt:lpstr>
      <vt:lpstr>Kerangka Inti HTML</vt:lpstr>
      <vt:lpstr>Block and Inline</vt:lpstr>
      <vt:lpstr>Div</vt:lpstr>
      <vt:lpstr>Class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 KELAS XI</dc:title>
  <cp:lastModifiedBy>Kristian Reformis</cp:lastModifiedBy>
  <cp:revision>10</cp:revision>
  <dcterms:modified xsi:type="dcterms:W3CDTF">2024-07-22T17:08:53Z</dcterms:modified>
</cp:coreProperties>
</file>