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7" r:id="rId4"/>
    <p:sldMasterId id="2147483674" r:id="rId5"/>
  </p:sldMasterIdLst>
  <p:notesMasterIdLst>
    <p:notesMasterId r:id="rId8"/>
  </p:notesMasterIdLst>
  <p:sldIdLst>
    <p:sldId id="257" r:id="rId6"/>
    <p:sldId id="258" r:id="rId7"/>
    <p:sldId id="259" r:id="rId9"/>
    <p:sldId id="260" r:id="rId10"/>
    <p:sldId id="263" r:id="rId11"/>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201D"/>
    <a:srgbClr val="D31401"/>
    <a:srgbClr val="C00000"/>
    <a:srgbClr val="262626"/>
    <a:srgbClr val="870004"/>
    <a:srgbClr val="C30701"/>
    <a:srgbClr val="810005"/>
    <a:srgbClr val="FFEF5C"/>
    <a:srgbClr val="F8B600"/>
    <a:srgbClr val="F2D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75" d="100"/>
          <a:sy n="75" d="100"/>
        </p:scale>
        <p:origin x="62" y="336"/>
      </p:cViewPr>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9" name=""/>
        <p:cNvGrpSpPr/>
        <p:nvPr/>
      </p:nvGrpSpPr>
      <p:grpSpPr>
        <a:xfrm>
          <a:off x="0" y="0"/>
          <a:ext cx="0" cy="0"/>
          <a:chOff x="0" y="0"/>
          <a:chExt cx="0" cy="0"/>
        </a:xfrm>
      </p:grpSpPr>
      <p:sp>
        <p:nvSpPr>
          <p:cNvPr id="1048690"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91"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692"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693"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4"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95"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3" name="幻灯片图像占位符 1"/>
          <p:cNvSpPr>
            <a:spLocks noGrp="1" noRot="1" noChangeAspect="1"/>
          </p:cNvSpPr>
          <p:nvPr>
            <p:ph type="sldImg"/>
          </p:nvPr>
        </p:nvSpPr>
        <p:spPr>
          <a:xfrm>
            <a:off x="381000" y="685800"/>
            <a:ext cx="6096000" cy="3429000"/>
          </a:xfrm>
        </p:spPr>
      </p:sp>
      <p:sp>
        <p:nvSpPr>
          <p:cNvPr id="1048594" name="备注占位符 2"/>
          <p:cNvSpPr>
            <a:spLocks noGrp="1"/>
          </p:cNvSpPr>
          <p:nvPr>
            <p:ph type="body" idx="1"/>
          </p:nvPr>
        </p:nvSpPr>
        <p:spPr/>
        <p:txBody>
          <a:bodyPr/>
          <a:p>
            <a:endParaRPr lang="zh-CN" altLang="en-US"/>
          </a:p>
        </p:txBody>
      </p:sp>
      <p:sp>
        <p:nvSpPr>
          <p:cNvPr id="1048595" name="灯片编号占位符 3"/>
          <p:cNvSpPr>
            <a:spLocks noGrp="1"/>
          </p:cNvSpPr>
          <p:nvPr>
            <p:ph type="sldNum" sz="quarter" idx="10"/>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79" name="幻灯片图像占位符 1"/>
          <p:cNvSpPr>
            <a:spLocks noGrp="1" noRot="1" noChangeAspect="1"/>
          </p:cNvSpPr>
          <p:nvPr>
            <p:ph type="sldImg"/>
          </p:nvPr>
        </p:nvSpPr>
        <p:spPr>
          <a:xfrm>
            <a:off x="381000" y="685800"/>
            <a:ext cx="6096000" cy="3429000"/>
          </a:xfrm>
        </p:spPr>
      </p:sp>
      <p:sp>
        <p:nvSpPr>
          <p:cNvPr id="1048580" name="备注占位符 2"/>
          <p:cNvSpPr>
            <a:spLocks noGrp="1"/>
          </p:cNvSpPr>
          <p:nvPr>
            <p:ph type="body" idx="1"/>
          </p:nvPr>
        </p:nvSpPr>
        <p:spPr/>
        <p:txBody>
          <a:bodyPr/>
          <a:p>
            <a:endParaRPr lang="zh-CN" altLang="en-US"/>
          </a:p>
        </p:txBody>
      </p:sp>
      <p:sp>
        <p:nvSpPr>
          <p:cNvPr id="1048581" name="灯片编号占位符 3"/>
          <p:cNvSpPr>
            <a:spLocks noGrp="1"/>
          </p:cNvSpPr>
          <p:nvPr>
            <p:ph type="sldNum" sz="quarter" idx="10"/>
          </p:nvPr>
        </p:nvSpPr>
        <p:spPr/>
        <p:txBody>
          <a:bodyPr/>
          <a:p>
            <a:pPr marL="0" marR="0" lvl="0" indent="0" algn="r" defTabSz="1219835" rtl="0" eaLnBrk="1" fontAlgn="auto" latinLnBrk="0" hangingPunct="1">
              <a:lnSpc>
                <a:spcPct val="100000"/>
              </a:lnSpc>
              <a:spcBef>
                <a:spcPts val="0"/>
              </a:spcBef>
              <a:spcAft>
                <a:spcPts val="0"/>
              </a:spcAft>
              <a:buClrTx/>
              <a:buSzTx/>
              <a:buFontTx/>
              <a:buNone/>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685800" y="1143000"/>
            <a:ext cx="5486400" cy="3086100"/>
          </a:xfrm>
        </p:spPr>
      </p:sp>
      <p:sp>
        <p:nvSpPr>
          <p:cNvPr id="1048589" name="备注占位符 2"/>
          <p:cNvSpPr>
            <a:spLocks noGrp="1"/>
          </p:cNvSpPr>
          <p:nvPr>
            <p:ph type="body" idx="1"/>
          </p:nvPr>
        </p:nvSpPr>
        <p:spPr/>
        <p:txBody>
          <a:bodyPr/>
          <a:p>
            <a:endParaRPr lang="zh-CN" altLang="en-US"/>
          </a:p>
        </p:txBody>
      </p:sp>
      <p:sp>
        <p:nvSpPr>
          <p:cNvPr id="1048590" name="灯片编号占位符 3"/>
          <p:cNvSpPr>
            <a:spLocks noGrp="1"/>
          </p:cNvSpPr>
          <p:nvPr>
            <p:ph type="sldNum" sz="quarter" idx="10"/>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FCF6DDFC-C401-4A6E-BD9A-16D9674533C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62" name=""/>
        <p:cNvGrpSpPr/>
        <p:nvPr/>
      </p:nvGrpSpPr>
      <p:grpSpPr>
        <a:xfrm>
          <a:off x="0" y="0"/>
          <a:ext cx="0" cy="0"/>
          <a:chOff x="0" y="0"/>
          <a:chExt cx="0" cy="0"/>
        </a:xfrm>
      </p:grpSpPr>
      <p:sp>
        <p:nvSpPr>
          <p:cNvPr id="104862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104862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624" name="日期占位符 3"/>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25" name="页脚占位符 4"/>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26" name="灯片编号占位符 5"/>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67" name=""/>
        <p:cNvGrpSpPr/>
        <p:nvPr/>
      </p:nvGrpSpPr>
      <p:grpSpPr>
        <a:xfrm>
          <a:off x="0" y="0"/>
          <a:ext cx="0" cy="0"/>
          <a:chOff x="0" y="0"/>
          <a:chExt cx="0" cy="0"/>
        </a:xfrm>
      </p:grpSpPr>
      <p:sp>
        <p:nvSpPr>
          <p:cNvPr id="1048647" name="标题 1"/>
          <p:cNvSpPr>
            <a:spLocks noGrp="1"/>
          </p:cNvSpPr>
          <p:nvPr>
            <p:ph type="title"/>
          </p:nvPr>
        </p:nvSpPr>
        <p:spPr>
          <a:xfrm>
            <a:off x="838200" y="365125"/>
            <a:ext cx="10515600" cy="1325563"/>
          </a:xfrm>
          <a:prstGeom prst="rect">
            <a:avLst/>
          </a:prstGeom>
        </p:spPr>
        <p:txBody>
          <a:bodyPr/>
          <a:p>
            <a:r>
              <a:rPr lang="zh-CN" altLang="en-US"/>
              <a:t>单击此处编辑母版标题样式</a:t>
            </a:r>
            <a:endParaRPr lang="zh-CN" altLang="en-US"/>
          </a:p>
        </p:txBody>
      </p:sp>
      <p:sp>
        <p:nvSpPr>
          <p:cNvPr id="1048648" name="竖排文字占位符 2"/>
          <p:cNvSpPr>
            <a:spLocks noGrp="1"/>
          </p:cNvSpPr>
          <p:nvPr>
            <p:ph type="body" orient="vert" idx="1"/>
          </p:nvPr>
        </p:nvSpPr>
        <p:spPr>
          <a:xfrm>
            <a:off x="838200" y="1825625"/>
            <a:ext cx="10515600" cy="4351338"/>
          </a:xfrm>
          <a:prstGeom prst="rect">
            <a:avLst/>
          </a:prstGeom>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49" name="日期占位符 3"/>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50" name="页脚占位符 4"/>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51" name="灯片编号占位符 5"/>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64" name=""/>
        <p:cNvGrpSpPr/>
        <p:nvPr/>
      </p:nvGrpSpPr>
      <p:grpSpPr>
        <a:xfrm>
          <a:off x="0" y="0"/>
          <a:ext cx="0" cy="0"/>
          <a:chOff x="0" y="0"/>
          <a:chExt cx="0" cy="0"/>
        </a:xfrm>
      </p:grpSpPr>
      <p:sp>
        <p:nvSpPr>
          <p:cNvPr id="1048631" name="竖排标题 1"/>
          <p:cNvSpPr>
            <a:spLocks noGrp="1"/>
          </p:cNvSpPr>
          <p:nvPr>
            <p:ph type="title" orient="vert"/>
          </p:nvPr>
        </p:nvSpPr>
        <p:spPr>
          <a:xfrm>
            <a:off x="8724900" y="365125"/>
            <a:ext cx="2628900" cy="5811838"/>
          </a:xfrm>
          <a:prstGeom prst="rect">
            <a:avLst/>
          </a:prstGeom>
        </p:spPr>
        <p:txBody>
          <a:bodyPr vert="eaVert"/>
          <a:p>
            <a:r>
              <a:rPr lang="zh-CN" altLang="en-US"/>
              <a:t>单击此处编辑母版标题样式</a:t>
            </a:r>
            <a:endParaRPr lang="zh-CN" altLang="en-US"/>
          </a:p>
        </p:txBody>
      </p:sp>
      <p:sp>
        <p:nvSpPr>
          <p:cNvPr id="1048632" name="竖排文字占位符 2"/>
          <p:cNvSpPr>
            <a:spLocks noGrp="1"/>
          </p:cNvSpPr>
          <p:nvPr>
            <p:ph type="body" orient="vert" idx="1"/>
          </p:nvPr>
        </p:nvSpPr>
        <p:spPr>
          <a:xfrm>
            <a:off x="838200" y="365125"/>
            <a:ext cx="7734300" cy="5811838"/>
          </a:xfrm>
          <a:prstGeom prst="rect">
            <a:avLst/>
          </a:prstGeom>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33" name="日期占位符 3"/>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34" name="页脚占位符 4"/>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35" name="灯片编号占位符 5"/>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60" name=""/>
        <p:cNvGrpSpPr/>
        <p:nvPr/>
      </p:nvGrpSpPr>
      <p:grpSpPr>
        <a:xfrm>
          <a:off x="0" y="0"/>
          <a:ext cx="0" cy="0"/>
          <a:chOff x="0" y="0"/>
          <a:chExt cx="0" cy="0"/>
        </a:xfrm>
      </p:grpSpPr>
      <p:sp>
        <p:nvSpPr>
          <p:cNvPr id="1048620" name="文本框 9"/>
          <p:cNvSpPr txBox="1"/>
          <p:nvPr userDrawn="1"/>
        </p:nvSpPr>
        <p:spPr>
          <a:xfrm>
            <a:off x="1040293" y="276672"/>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总书记就抗击疫情给出“最强攻略”</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59"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1"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60"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59" name=""/>
        <p:cNvGrpSpPr/>
        <p:nvPr/>
      </p:nvGrpSpPr>
      <p:grpSpPr>
        <a:xfrm>
          <a:off x="0" y="0"/>
          <a:ext cx="0" cy="0"/>
          <a:chOff x="0" y="0"/>
          <a:chExt cx="0" cy="0"/>
        </a:xfrm>
      </p:grpSpPr>
      <p:sp>
        <p:nvSpPr>
          <p:cNvPr id="1048619" name="文本框 9"/>
          <p:cNvSpPr txBox="1"/>
          <p:nvPr userDrawn="1"/>
        </p:nvSpPr>
        <p:spPr>
          <a:xfrm>
            <a:off x="969235" y="260648"/>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什么是新型肺炎</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57"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0"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58"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41" name=""/>
        <p:cNvGrpSpPr/>
        <p:nvPr/>
      </p:nvGrpSpPr>
      <p:grpSpPr>
        <a:xfrm>
          <a:off x="0" y="0"/>
          <a:ext cx="0" cy="0"/>
          <a:chOff x="0" y="0"/>
          <a:chExt cx="0" cy="0"/>
        </a:xfrm>
      </p:grpSpPr>
      <p:sp>
        <p:nvSpPr>
          <p:cNvPr id="1048596" name="文本框 9"/>
          <p:cNvSpPr txBox="1"/>
          <p:nvPr userDrawn="1"/>
        </p:nvSpPr>
        <p:spPr>
          <a:xfrm>
            <a:off x="969235" y="257103"/>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防疫一线是检验干部的“试金石”</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54"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29"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55"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34" name=""/>
        <p:cNvGrpSpPr/>
        <p:nvPr/>
      </p:nvGrpSpPr>
      <p:grpSpPr>
        <a:xfrm>
          <a:off x="0" y="0"/>
          <a:ext cx="0" cy="0"/>
          <a:chOff x="0" y="0"/>
          <a:chExt cx="0" cy="0"/>
        </a:xfrm>
      </p:grpSpPr>
      <p:sp>
        <p:nvSpPr>
          <p:cNvPr id="1048587" name="文本框 9"/>
          <p:cNvSpPr txBox="1"/>
          <p:nvPr userDrawn="1"/>
        </p:nvSpPr>
        <p:spPr>
          <a:xfrm>
            <a:off x="969235" y="260648"/>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疫情防控工作</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52"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28"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53"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61" name=""/>
        <p:cNvGrpSpPr/>
        <p:nvPr/>
      </p:nvGrpSpPr>
      <p:grpSpPr>
        <a:xfrm>
          <a:off x="0" y="0"/>
          <a:ext cx="0" cy="0"/>
          <a:chOff x="0" y="0"/>
          <a:chExt cx="0" cy="0"/>
        </a:xfrm>
      </p:grpSpPr>
      <p:sp>
        <p:nvSpPr>
          <p:cNvPr id="1048621" name="文本框 9"/>
          <p:cNvSpPr txBox="1"/>
          <p:nvPr userDrawn="1"/>
        </p:nvSpPr>
        <p:spPr>
          <a:xfrm>
            <a:off x="969235" y="276672"/>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守初心担使命 打赢疫情防控狙击战</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61"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2"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62"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83" name=""/>
        <p:cNvGrpSpPr/>
        <p:nvPr/>
      </p:nvGrpSpPr>
      <p:grpSpPr>
        <a:xfrm>
          <a:off x="0" y="0"/>
          <a:ext cx="0" cy="0"/>
          <a:chOff x="0" y="0"/>
          <a:chExt cx="0" cy="0"/>
        </a:xfrm>
      </p:grpSpPr>
      <p:sp>
        <p:nvSpPr>
          <p:cNvPr id="1048684" name="文本框 9"/>
          <p:cNvSpPr txBox="1"/>
          <p:nvPr userDrawn="1"/>
        </p:nvSpPr>
        <p:spPr>
          <a:xfrm>
            <a:off x="1040293" y="276672"/>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总书记就抗击疫情给出“最强攻略”</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71"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7"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72"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78" name=""/>
        <p:cNvGrpSpPr/>
        <p:nvPr/>
      </p:nvGrpSpPr>
      <p:grpSpPr>
        <a:xfrm>
          <a:off x="0" y="0"/>
          <a:ext cx="0" cy="0"/>
          <a:chOff x="0" y="0"/>
          <a:chExt cx="0" cy="0"/>
        </a:xfrm>
      </p:grpSpPr>
      <p:sp>
        <p:nvSpPr>
          <p:cNvPr id="1048677" name="文本框 9"/>
          <p:cNvSpPr txBox="1"/>
          <p:nvPr userDrawn="1"/>
        </p:nvSpPr>
        <p:spPr>
          <a:xfrm>
            <a:off x="969235" y="260648"/>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什么是新型肺炎</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63"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3"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64"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65" name=""/>
        <p:cNvGrpSpPr/>
        <p:nvPr/>
      </p:nvGrpSpPr>
      <p:grpSpPr>
        <a:xfrm>
          <a:off x="0" y="0"/>
          <a:ext cx="0" cy="0"/>
          <a:chOff x="0" y="0"/>
          <a:chExt cx="0" cy="0"/>
        </a:xfrm>
      </p:grpSpPr>
      <p:sp>
        <p:nvSpPr>
          <p:cNvPr id="1048636" name="标题 1"/>
          <p:cNvSpPr>
            <a:spLocks noGrp="1"/>
          </p:cNvSpPr>
          <p:nvPr>
            <p:ph type="title"/>
          </p:nvPr>
        </p:nvSpPr>
        <p:spPr>
          <a:xfrm>
            <a:off x="838200" y="365125"/>
            <a:ext cx="10515600" cy="1325563"/>
          </a:xfrm>
          <a:prstGeom prst="rect">
            <a:avLst/>
          </a:prstGeom>
        </p:spPr>
        <p:txBody>
          <a:bodyPr/>
          <a:p>
            <a:r>
              <a:rPr lang="zh-CN" altLang="en-US"/>
              <a:t>单击此处编辑母版标题样式</a:t>
            </a:r>
            <a:endParaRPr lang="zh-CN" altLang="en-US"/>
          </a:p>
        </p:txBody>
      </p:sp>
      <p:sp>
        <p:nvSpPr>
          <p:cNvPr id="1048637" name="内容占位符 2"/>
          <p:cNvSpPr>
            <a:spLocks noGrp="1"/>
          </p:cNvSpPr>
          <p:nvPr>
            <p:ph idx="1"/>
          </p:nvPr>
        </p:nvSpPr>
        <p:spPr>
          <a:xfrm>
            <a:off x="838200" y="1825625"/>
            <a:ext cx="10515600" cy="4351338"/>
          </a:xfrm>
          <a:prstGeom prst="rect">
            <a:avLst/>
          </a:prstGeo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38" name="日期占位符 3"/>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39" name="页脚占位符 4"/>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40" name="灯片编号占位符 5"/>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82" name=""/>
        <p:cNvGrpSpPr/>
        <p:nvPr/>
      </p:nvGrpSpPr>
      <p:grpSpPr>
        <a:xfrm>
          <a:off x="0" y="0"/>
          <a:ext cx="0" cy="0"/>
          <a:chOff x="0" y="0"/>
          <a:chExt cx="0" cy="0"/>
        </a:xfrm>
      </p:grpSpPr>
      <p:sp>
        <p:nvSpPr>
          <p:cNvPr id="1048683" name="文本框 9"/>
          <p:cNvSpPr txBox="1"/>
          <p:nvPr userDrawn="1"/>
        </p:nvSpPr>
        <p:spPr>
          <a:xfrm>
            <a:off x="969235" y="257103"/>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防疫一线是检验干部的“试金石”</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69"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70"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79" name=""/>
        <p:cNvGrpSpPr/>
        <p:nvPr/>
      </p:nvGrpSpPr>
      <p:grpSpPr>
        <a:xfrm>
          <a:off x="0" y="0"/>
          <a:ext cx="0" cy="0"/>
          <a:chOff x="0" y="0"/>
          <a:chExt cx="0" cy="0"/>
        </a:xfrm>
      </p:grpSpPr>
      <p:sp>
        <p:nvSpPr>
          <p:cNvPr id="1048678" name="文本框 9"/>
          <p:cNvSpPr txBox="1"/>
          <p:nvPr userDrawn="1"/>
        </p:nvSpPr>
        <p:spPr>
          <a:xfrm>
            <a:off x="969235" y="260648"/>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疫情防控工作</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65"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4"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66"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80" name=""/>
        <p:cNvGrpSpPr/>
        <p:nvPr/>
      </p:nvGrpSpPr>
      <p:grpSpPr>
        <a:xfrm>
          <a:off x="0" y="0"/>
          <a:ext cx="0" cy="0"/>
          <a:chOff x="0" y="0"/>
          <a:chExt cx="0" cy="0"/>
        </a:xfrm>
      </p:grpSpPr>
      <p:sp>
        <p:nvSpPr>
          <p:cNvPr id="1048679" name="文本框 9"/>
          <p:cNvSpPr txBox="1"/>
          <p:nvPr userDrawn="1"/>
        </p:nvSpPr>
        <p:spPr>
          <a:xfrm>
            <a:off x="969235" y="276672"/>
            <a:ext cx="7731690" cy="584775"/>
          </a:xfrm>
          <a:prstGeom prst="rect">
            <a:avLst/>
          </a:prstGeom>
          <a:noFill/>
        </p:spPr>
        <p:txBody>
          <a:bodyPr wrap="square" rtlCol="0">
            <a:spAutoFit/>
          </a:bodyPr>
          <a:p>
            <a:r>
              <a:rPr lang="zh-CN" altLang="en-US" sz="3200" b="1" dirty="0">
                <a:solidFill>
                  <a:srgbClr val="C00000"/>
                </a:solidFill>
                <a:latin typeface="思源黑体 CN Heavy" panose="020B0A00000000000000" pitchFamily="34" charset="-122"/>
                <a:ea typeface="思源黑体 CN Heavy" panose="020B0A00000000000000" pitchFamily="34" charset="-122"/>
              </a:rPr>
              <a:t>守初心担使命 打赢疫情防控狙击战</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2097167"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5"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68"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81" name=""/>
        <p:cNvGrpSpPr/>
        <p:nvPr/>
      </p:nvGrpSpPr>
      <p:grpSpPr>
        <a:xfrm>
          <a:off x="0" y="0"/>
          <a:ext cx="0" cy="0"/>
          <a:chOff x="0" y="0"/>
          <a:chExt cx="0" cy="0"/>
        </a:xfrm>
      </p:grpSpPr>
      <p:sp>
        <p:nvSpPr>
          <p:cNvPr id="1048680" name="日期占位符 1"/>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81" name="页脚占位符 2"/>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82" name="灯片编号占位符 3"/>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86" name=""/>
        <p:cNvGrpSpPr/>
        <p:nvPr/>
      </p:nvGrpSpPr>
      <p:grpSpPr>
        <a:xfrm>
          <a:off x="0" y="0"/>
          <a:ext cx="0" cy="0"/>
          <a:chOff x="0" y="0"/>
          <a:chExt cx="0" cy="0"/>
        </a:xfrm>
      </p:grpSpPr>
      <p:pic>
        <p:nvPicPr>
          <p:cNvPr id="2097177"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40" name="直接连接符 5"/>
          <p:cNvCxnSpPr/>
          <p:nvPr userDrawn="1"/>
        </p:nvCxnSpPr>
        <p:spPr>
          <a:xfrm>
            <a:off x="898750" y="772308"/>
            <a:ext cx="9083040" cy="31840"/>
          </a:xfrm>
          <a:prstGeom prst="line">
            <a:avLst/>
          </a:prstGeom>
          <a:noFill/>
          <a:ln w="6350" cap="flat" cmpd="sng" algn="ctr">
            <a:solidFill>
              <a:srgbClr val="C00000"/>
            </a:solidFill>
            <a:prstDash val="solid"/>
            <a:miter lim="800000"/>
          </a:ln>
          <a:effectLst/>
        </p:spPr>
      </p:cxnSp>
      <p:pic>
        <p:nvPicPr>
          <p:cNvPr id="2097178" name="图片 6"/>
          <p:cNvPicPr>
            <a:picLocks noChangeAspect="1"/>
          </p:cNvPicPr>
          <p:nvPr userDrawn="1"/>
        </p:nvPicPr>
        <p:blipFill>
          <a:blip r:embed="rId4" cstate="print"/>
          <a:stretch>
            <a:fillRect/>
          </a:stretch>
        </p:blipFill>
        <p:spPr>
          <a:xfrm>
            <a:off x="75456" y="157515"/>
            <a:ext cx="823090" cy="823090"/>
          </a:xfrm>
          <a:prstGeom prst="rect">
            <a:avLst/>
          </a:prstGeom>
        </p:spPr>
      </p:pic>
      <p:sp>
        <p:nvSpPr>
          <p:cNvPr id="1048687" name="文本框 1"/>
          <p:cNvSpPr txBox="1"/>
          <p:nvPr userDrawn="1"/>
        </p:nvSpPr>
        <p:spPr>
          <a:xfrm>
            <a:off x="898525" y="156845"/>
            <a:ext cx="7508875" cy="645160"/>
          </a:xfrm>
          <a:prstGeom prst="rect">
            <a:avLst/>
          </a:prstGeom>
          <a:noFill/>
        </p:spPr>
        <p:txBody>
          <a:bodyPr wrap="square" rtlCol="0">
            <a:spAutoFit/>
          </a:bodyPr>
          <a:p>
            <a:r>
              <a:rPr lang="zh-CN" altLang="en-US" sz="3600">
                <a:solidFill>
                  <a:srgbClr val="F9201D"/>
                </a:solidFill>
                <a:latin typeface="华文仿宋" panose="02010600040101010101" charset="-122"/>
                <a:ea typeface="华文仿宋" panose="02010600040101010101" charset="-122"/>
                <a:sym typeface="+mn-ea"/>
              </a:rPr>
              <a:t>凝心聚力打赢脱贫攻坚战</a:t>
            </a:r>
            <a:endParaRPr lang="zh-CN" altLang="en-US" sz="3600">
              <a:latin typeface="华文仿宋" panose="02010600040101010101" charset="-122"/>
              <a:ea typeface="华文仿宋" panose="02010600040101010101" charset="-122"/>
            </a:endParaRPr>
          </a:p>
        </p:txBody>
      </p:sp>
    </p:spTree>
  </p:cSld>
  <p:clrMapOvr>
    <a:masterClrMapping/>
  </p:clrMapOvr>
  <p:transition spd="slow" advTm="300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84" name=""/>
        <p:cNvGrpSpPr/>
        <p:nvPr/>
      </p:nvGrpSpPr>
      <p:grpSpPr>
        <a:xfrm>
          <a:off x="0" y="0"/>
          <a:ext cx="0" cy="0"/>
          <a:chOff x="0" y="0"/>
          <a:chExt cx="0" cy="0"/>
        </a:xfrm>
      </p:grpSpPr>
      <p:pic>
        <p:nvPicPr>
          <p:cNvPr id="2097173"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8" name="直接连接符 5"/>
          <p:cNvCxnSpPr/>
          <p:nvPr userDrawn="1"/>
        </p:nvCxnSpPr>
        <p:spPr>
          <a:xfrm>
            <a:off x="978760" y="813583"/>
            <a:ext cx="9083040" cy="31840"/>
          </a:xfrm>
          <a:prstGeom prst="line">
            <a:avLst/>
          </a:prstGeom>
          <a:noFill/>
          <a:ln w="6350" cap="flat" cmpd="sng" algn="ctr">
            <a:solidFill>
              <a:srgbClr val="C00000"/>
            </a:solidFill>
            <a:prstDash val="solid"/>
            <a:miter lim="800000"/>
          </a:ln>
          <a:effectLst/>
        </p:spPr>
      </p:cxnSp>
      <p:pic>
        <p:nvPicPr>
          <p:cNvPr id="2097174" name="图片 6"/>
          <p:cNvPicPr>
            <a:picLocks noChangeAspect="1"/>
          </p:cNvPicPr>
          <p:nvPr userDrawn="1"/>
        </p:nvPicPr>
        <p:blipFill>
          <a:blip r:embed="rId4" cstate="print"/>
          <a:stretch>
            <a:fillRect/>
          </a:stretch>
        </p:blipFill>
        <p:spPr>
          <a:xfrm>
            <a:off x="75456" y="157515"/>
            <a:ext cx="823090" cy="823090"/>
          </a:xfrm>
          <a:prstGeom prst="rect">
            <a:avLst/>
          </a:prstGeom>
        </p:spPr>
      </p:pic>
      <p:sp>
        <p:nvSpPr>
          <p:cNvPr id="1048685" name="文本框 8"/>
          <p:cNvSpPr txBox="1"/>
          <p:nvPr userDrawn="1"/>
        </p:nvSpPr>
        <p:spPr>
          <a:xfrm>
            <a:off x="978535" y="229870"/>
            <a:ext cx="6941820" cy="645160"/>
          </a:xfrm>
          <a:prstGeom prst="rect">
            <a:avLst/>
          </a:prstGeom>
          <a:noFill/>
        </p:spPr>
        <p:txBody>
          <a:bodyPr wrap="square" rtlCol="0">
            <a:spAutoFit/>
          </a:bodyPr>
          <a:p>
            <a:r>
              <a:rPr lang="zh-CN" altLang="en-US" sz="3600">
                <a:solidFill>
                  <a:srgbClr val="F9201D"/>
                </a:solidFill>
                <a:latin typeface="华文仿宋" panose="02010600040101010101" charset="-122"/>
                <a:ea typeface="华文仿宋" panose="02010600040101010101" charset="-122"/>
              </a:rPr>
              <a:t>凝心聚力打赢脱贫攻坚战</a:t>
            </a:r>
            <a:endParaRPr lang="zh-CN" altLang="en-US" sz="3600">
              <a:solidFill>
                <a:srgbClr val="F9201D"/>
              </a:solidFill>
              <a:latin typeface="华文仿宋" panose="02010600040101010101" charset="-122"/>
              <a:ea typeface="华文仿宋" panose="02010600040101010101" charset="-122"/>
            </a:endParaRPr>
          </a:p>
        </p:txBody>
      </p:sp>
    </p:spTree>
  </p:cSld>
  <p:clrMapOvr>
    <a:masterClrMapping/>
  </p:clrMapOvr>
  <p:transition spd="slow" advTm="300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85" name=""/>
        <p:cNvGrpSpPr/>
        <p:nvPr/>
      </p:nvGrpSpPr>
      <p:grpSpPr>
        <a:xfrm>
          <a:off x="0" y="0"/>
          <a:ext cx="0" cy="0"/>
          <a:chOff x="0" y="0"/>
          <a:chExt cx="0" cy="0"/>
        </a:xfrm>
      </p:grpSpPr>
      <p:sp>
        <p:nvSpPr>
          <p:cNvPr id="1048686" name="文本框 9"/>
          <p:cNvSpPr txBox="1"/>
          <p:nvPr userDrawn="1"/>
        </p:nvSpPr>
        <p:spPr>
          <a:xfrm>
            <a:off x="897890" y="196215"/>
            <a:ext cx="8874760" cy="645160"/>
          </a:xfrm>
          <a:prstGeom prst="rect">
            <a:avLst/>
          </a:prstGeom>
          <a:noFill/>
        </p:spPr>
        <p:txBody>
          <a:bodyPr wrap="square" rtlCol="0">
            <a:spAutoFit/>
            <a:scene3d>
              <a:camera prst="orthographicFront"/>
              <a:lightRig rig="threePt" dir="t"/>
            </a:scene3d>
          </a:bodyPr>
          <a:p>
            <a:r>
              <a:rPr lang="zh-CN" altLang="en-US" sz="3600">
                <a:solidFill>
                  <a:srgbClr val="F9201D"/>
                </a:solidFill>
                <a:latin typeface="华文仿宋" panose="02010600040101010101" charset="-122"/>
                <a:ea typeface="华文仿宋" panose="02010600040101010101" charset="-122"/>
                <a:sym typeface="+mn-ea"/>
              </a:rPr>
              <a:t>凝心聚力打赢脱贫攻坚战</a:t>
            </a:r>
            <a:endParaRPr lang="zh-CN" altLang="en-US" sz="3600" b="1" dirty="0">
              <a:ln w="22225">
                <a:solidFill>
                  <a:schemeClr val="accent2"/>
                </a:solidFill>
                <a:prstDash val="solid"/>
              </a:ln>
              <a:solidFill>
                <a:srgbClr val="F9201D"/>
              </a:solidFill>
              <a:effectLst/>
              <a:latin typeface="华文仿宋" panose="02010600040101010101" charset="-122"/>
              <a:ea typeface="华文仿宋" panose="02010600040101010101" charset="-122"/>
              <a:sym typeface="+mn-ea"/>
            </a:endParaRPr>
          </a:p>
        </p:txBody>
      </p:sp>
      <p:pic>
        <p:nvPicPr>
          <p:cNvPr id="2097175"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39"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76" name="图片 6"/>
          <p:cNvPicPr>
            <a:picLocks noChangeAspect="1"/>
          </p:cNvPicPr>
          <p:nvPr userDrawn="1"/>
        </p:nvPicPr>
        <p:blipFill>
          <a:blip r:embed="rId4" cstate="print"/>
          <a:stretch>
            <a:fillRect/>
          </a:stretch>
        </p:blipFill>
        <p:spPr>
          <a:xfrm>
            <a:off x="75456" y="157515"/>
            <a:ext cx="823090" cy="823090"/>
          </a:xfrm>
          <a:prstGeom prst="rect">
            <a:avLst/>
          </a:prstGeom>
        </p:spPr>
      </p:pic>
    </p:spTree>
  </p:cSld>
  <p:clrMapOvr>
    <a:masterClrMapping/>
  </p:clrMapOvr>
  <p:transition spd="slow" advTm="300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88" name=""/>
        <p:cNvGrpSpPr/>
        <p:nvPr/>
      </p:nvGrpSpPr>
      <p:grpSpPr>
        <a:xfrm>
          <a:off x="0" y="0"/>
          <a:ext cx="0" cy="0"/>
          <a:chOff x="0" y="0"/>
          <a:chExt cx="0" cy="0"/>
        </a:xfrm>
      </p:grpSpPr>
      <p:pic>
        <p:nvPicPr>
          <p:cNvPr id="2097181"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42"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82" name="图片 6"/>
          <p:cNvPicPr>
            <a:picLocks noChangeAspect="1"/>
          </p:cNvPicPr>
          <p:nvPr userDrawn="1"/>
        </p:nvPicPr>
        <p:blipFill>
          <a:blip r:embed="rId4" cstate="print"/>
          <a:stretch>
            <a:fillRect/>
          </a:stretch>
        </p:blipFill>
        <p:spPr>
          <a:xfrm>
            <a:off x="75456" y="157515"/>
            <a:ext cx="823090" cy="823090"/>
          </a:xfrm>
          <a:prstGeom prst="rect">
            <a:avLst/>
          </a:prstGeom>
        </p:spPr>
      </p:pic>
      <p:sp>
        <p:nvSpPr>
          <p:cNvPr id="1048689" name="文本框 1"/>
          <p:cNvSpPr txBox="1"/>
          <p:nvPr userDrawn="1"/>
        </p:nvSpPr>
        <p:spPr>
          <a:xfrm>
            <a:off x="1043940" y="157480"/>
            <a:ext cx="7439660" cy="645160"/>
          </a:xfrm>
          <a:prstGeom prst="rect">
            <a:avLst/>
          </a:prstGeom>
          <a:noFill/>
        </p:spPr>
        <p:txBody>
          <a:bodyPr wrap="square" rtlCol="0">
            <a:spAutoFit/>
          </a:bodyPr>
          <a:p>
            <a:r>
              <a:rPr lang="zh-CN" altLang="en-US" sz="3600">
                <a:solidFill>
                  <a:srgbClr val="F9201D"/>
                </a:solidFill>
                <a:latin typeface="华文仿宋" panose="02010600040101010101" charset="-122"/>
                <a:ea typeface="华文仿宋" panose="02010600040101010101" charset="-122"/>
                <a:sym typeface="+mn-ea"/>
              </a:rPr>
              <a:t>凝心聚力打赢脱贫攻坚战</a:t>
            </a:r>
            <a:endParaRPr lang="zh-CN" altLang="en-US" sz="3600">
              <a:latin typeface="华文仿宋" panose="02010600040101010101" charset="-122"/>
              <a:ea typeface="华文仿宋" panose="02010600040101010101" charset="-122"/>
            </a:endParaRPr>
          </a:p>
        </p:txBody>
      </p:sp>
    </p:spTree>
  </p:cSld>
  <p:clrMapOvr>
    <a:masterClrMapping/>
  </p:clrMapOvr>
  <p:transition spd="slow" advTm="3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87" name=""/>
        <p:cNvGrpSpPr/>
        <p:nvPr/>
      </p:nvGrpSpPr>
      <p:grpSpPr>
        <a:xfrm>
          <a:off x="0" y="0"/>
          <a:ext cx="0" cy="0"/>
          <a:chOff x="0" y="0"/>
          <a:chExt cx="0" cy="0"/>
        </a:xfrm>
      </p:grpSpPr>
      <p:pic>
        <p:nvPicPr>
          <p:cNvPr id="2097179" name="Picture 3" descr="E:\0000000我图PPT\00001PNG素材\01党委政府\小鸟46461.png"/>
          <p:cNvPicPr>
            <a:picLocks noChangeAspect="1" noChangeArrowheads="1"/>
          </p:cNvPicPr>
          <p:nvPr userDrawn="1"/>
        </p:nvPicPr>
        <p:blipFill>
          <a:blip r:embed="rId3" cstate="print"/>
          <a:srcRect/>
          <a:stretch>
            <a:fillRect/>
          </a:stretch>
        </p:blipFill>
        <p:spPr bwMode="auto">
          <a:xfrm flipH="1">
            <a:off x="10738480" y="157515"/>
            <a:ext cx="1037000" cy="783952"/>
          </a:xfrm>
          <a:prstGeom prst="rect">
            <a:avLst/>
          </a:prstGeom>
          <a:noFill/>
        </p:spPr>
      </p:pic>
      <p:cxnSp>
        <p:nvCxnSpPr>
          <p:cNvPr id="3145741"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2097180" name="图片 6"/>
          <p:cNvPicPr>
            <a:picLocks noChangeAspect="1"/>
          </p:cNvPicPr>
          <p:nvPr userDrawn="1"/>
        </p:nvPicPr>
        <p:blipFill>
          <a:blip r:embed="rId4" cstate="print"/>
          <a:stretch>
            <a:fillRect/>
          </a:stretch>
        </p:blipFill>
        <p:spPr>
          <a:xfrm>
            <a:off x="75456" y="157515"/>
            <a:ext cx="823090" cy="823090"/>
          </a:xfrm>
          <a:prstGeom prst="rect">
            <a:avLst/>
          </a:prstGeom>
        </p:spPr>
      </p:pic>
      <p:sp>
        <p:nvSpPr>
          <p:cNvPr id="1048688" name="文本框 1"/>
          <p:cNvSpPr txBox="1"/>
          <p:nvPr userDrawn="1"/>
        </p:nvSpPr>
        <p:spPr>
          <a:xfrm>
            <a:off x="1072515" y="157480"/>
            <a:ext cx="6226175" cy="645160"/>
          </a:xfrm>
          <a:prstGeom prst="rect">
            <a:avLst/>
          </a:prstGeom>
          <a:noFill/>
        </p:spPr>
        <p:txBody>
          <a:bodyPr wrap="square" rtlCol="0">
            <a:spAutoFit/>
          </a:bodyPr>
          <a:p>
            <a:r>
              <a:rPr lang="zh-CN" altLang="en-US" sz="3600">
                <a:solidFill>
                  <a:srgbClr val="F9201D"/>
                </a:solidFill>
                <a:latin typeface="华文仿宋" panose="02010600040101010101" charset="-122"/>
                <a:ea typeface="华文仿宋" panose="02010600040101010101" charset="-122"/>
                <a:sym typeface="+mn-ea"/>
              </a:rPr>
              <a:t>凝心聚力打赢脱贫攻坚战</a:t>
            </a:r>
            <a:endParaRPr lang="zh-CN" altLang="en-US" sz="3600">
              <a:solidFill>
                <a:srgbClr val="F9201D"/>
              </a:solidFill>
              <a:latin typeface="华文仿宋" panose="02010600040101010101" charset="-122"/>
              <a:ea typeface="华文仿宋" panose="02010600040101010101" charset="-122"/>
              <a:sym typeface="+mn-ea"/>
            </a:endParaRPr>
          </a:p>
        </p:txBody>
      </p:sp>
    </p:spTree>
  </p:cSld>
  <p:clrMapOvr>
    <a:masterClrMapping/>
  </p:clrMapOvr>
  <p:transition spd="slow" advTm="3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52" name=""/>
        <p:cNvGrpSpPr/>
        <p:nvPr/>
      </p:nvGrpSpPr>
      <p:grpSpPr>
        <a:xfrm>
          <a:off x="0" y="0"/>
          <a:ext cx="0" cy="0"/>
          <a:chOff x="0" y="0"/>
          <a:chExt cx="0" cy="0"/>
        </a:xfrm>
      </p:grpSpPr>
      <p:sp>
        <p:nvSpPr>
          <p:cNvPr id="1048605" name="日期占位符 1"/>
          <p:cNvSpPr>
            <a:spLocks noGrp="1"/>
          </p:cNvSpPr>
          <p:nvPr>
            <p:ph type="dt" sz="half" idx="10"/>
          </p:nvPr>
        </p:nvSpPr>
        <p:spPr/>
        <p:txBody>
          <a:bodyPr/>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1048606" name="页脚占位符 2"/>
          <p:cNvSpPr>
            <a:spLocks noGrp="1"/>
          </p:cNvSpPr>
          <p:nvPr>
            <p:ph type="ftr" sz="quarter" idx="11"/>
          </p:nvPr>
        </p:nvSpPr>
        <p:spPr/>
        <p:txBody>
          <a:bodyPr/>
          <a:p>
            <a:endParaRPr lang="zh-CN" altLang="en-US">
              <a:solidFill>
                <a:prstClr val="black">
                  <a:tint val="75000"/>
                </a:prstClr>
              </a:solidFill>
            </a:endParaRPr>
          </a:p>
        </p:txBody>
      </p:sp>
      <p:sp>
        <p:nvSpPr>
          <p:cNvPr id="1048607" name="灯片编号占位符 3"/>
          <p:cNvSpPr>
            <a:spLocks noGrp="1"/>
          </p:cNvSpPr>
          <p:nvPr>
            <p:ph type="sldNum" sz="quarter" idx="12"/>
          </p:nvPr>
        </p:nvSpPr>
        <p:spPr/>
        <p:txBody>
          <a:bodyPr/>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57" name=""/>
        <p:cNvGrpSpPr/>
        <p:nvPr/>
      </p:nvGrpSpPr>
      <p:grpSpPr>
        <a:xfrm>
          <a:off x="0" y="0"/>
          <a:ext cx="0" cy="0"/>
          <a:chOff x="0" y="0"/>
          <a:chExt cx="0" cy="0"/>
        </a:xfrm>
      </p:grpSpPr>
      <p:sp>
        <p:nvSpPr>
          <p:cNvPr id="1048614"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1048615"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616" name="日期占位符 3"/>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17" name="页脚占位符 4"/>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18" name="灯片编号占位符 5"/>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68" name=""/>
        <p:cNvGrpSpPr/>
        <p:nvPr/>
      </p:nvGrpSpPr>
      <p:grpSpPr>
        <a:xfrm>
          <a:off x="0" y="0"/>
          <a:ext cx="0" cy="0"/>
          <a:chOff x="0" y="0"/>
          <a:chExt cx="0" cy="0"/>
        </a:xfrm>
      </p:grpSpPr>
      <p:sp>
        <p:nvSpPr>
          <p:cNvPr id="1048652" name="标题 1"/>
          <p:cNvSpPr>
            <a:spLocks noGrp="1"/>
          </p:cNvSpPr>
          <p:nvPr>
            <p:ph type="title"/>
          </p:nvPr>
        </p:nvSpPr>
        <p:spPr>
          <a:xfrm>
            <a:off x="838200" y="365125"/>
            <a:ext cx="10515600" cy="1325563"/>
          </a:xfrm>
          <a:prstGeom prst="rect">
            <a:avLst/>
          </a:prstGeom>
        </p:spPr>
        <p:txBody>
          <a:bodyPr/>
          <a:p>
            <a:r>
              <a:rPr lang="zh-CN" altLang="en-US"/>
              <a:t>单击此处编辑母版标题样式</a:t>
            </a:r>
            <a:endParaRPr lang="zh-CN" altLang="en-US"/>
          </a:p>
        </p:txBody>
      </p:sp>
      <p:sp>
        <p:nvSpPr>
          <p:cNvPr id="1048653" name="内容占位符 2"/>
          <p:cNvSpPr>
            <a:spLocks noGrp="1"/>
          </p:cNvSpPr>
          <p:nvPr>
            <p:ph sz="half" idx="1"/>
          </p:nvPr>
        </p:nvSpPr>
        <p:spPr>
          <a:xfrm>
            <a:off x="838200" y="1825625"/>
            <a:ext cx="5181600" cy="4351338"/>
          </a:xfrm>
          <a:prstGeom prst="rect">
            <a:avLst/>
          </a:prstGeo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54" name="内容占位符 3"/>
          <p:cNvSpPr>
            <a:spLocks noGrp="1"/>
          </p:cNvSpPr>
          <p:nvPr>
            <p:ph sz="half" idx="2"/>
          </p:nvPr>
        </p:nvSpPr>
        <p:spPr>
          <a:xfrm>
            <a:off x="6172200" y="1825625"/>
            <a:ext cx="5181600" cy="4351338"/>
          </a:xfrm>
          <a:prstGeom prst="rect">
            <a:avLst/>
          </a:prstGeo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55" name="日期占位符 4"/>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56" name="页脚占位符 5"/>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57" name="灯片编号占位符 6"/>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69" name=""/>
        <p:cNvGrpSpPr/>
        <p:nvPr/>
      </p:nvGrpSpPr>
      <p:grpSpPr>
        <a:xfrm>
          <a:off x="0" y="0"/>
          <a:ext cx="0" cy="0"/>
          <a:chOff x="0" y="0"/>
          <a:chExt cx="0" cy="0"/>
        </a:xfrm>
      </p:grpSpPr>
      <p:sp>
        <p:nvSpPr>
          <p:cNvPr id="1048658" name="标题 1"/>
          <p:cNvSpPr>
            <a:spLocks noGrp="1"/>
          </p:cNvSpPr>
          <p:nvPr>
            <p:ph type="title"/>
          </p:nvPr>
        </p:nvSpPr>
        <p:spPr>
          <a:xfrm>
            <a:off x="839788" y="365125"/>
            <a:ext cx="10515600" cy="1325563"/>
          </a:xfrm>
          <a:prstGeom prst="rect">
            <a:avLst/>
          </a:prstGeom>
        </p:spPr>
        <p:txBody>
          <a:bodyPr/>
          <a:p>
            <a:r>
              <a:rPr lang="zh-CN" altLang="en-US"/>
              <a:t>单击此处编辑母版标题样式</a:t>
            </a:r>
            <a:endParaRPr lang="zh-CN" altLang="en-US"/>
          </a:p>
        </p:txBody>
      </p:sp>
      <p:sp>
        <p:nvSpPr>
          <p:cNvPr id="1048659"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660" name="内容占位符 3"/>
          <p:cNvSpPr>
            <a:spLocks noGrp="1"/>
          </p:cNvSpPr>
          <p:nvPr>
            <p:ph sz="half" idx="2"/>
          </p:nvPr>
        </p:nvSpPr>
        <p:spPr>
          <a:xfrm>
            <a:off x="839788" y="2505075"/>
            <a:ext cx="5157787" cy="3684588"/>
          </a:xfrm>
          <a:prstGeom prst="rect">
            <a:avLst/>
          </a:prstGeo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61"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662" name="内容占位符 5"/>
          <p:cNvSpPr>
            <a:spLocks noGrp="1"/>
          </p:cNvSpPr>
          <p:nvPr>
            <p:ph sz="quarter" idx="4"/>
          </p:nvPr>
        </p:nvSpPr>
        <p:spPr>
          <a:xfrm>
            <a:off x="6172200" y="2505075"/>
            <a:ext cx="5183188" cy="3684588"/>
          </a:xfrm>
          <a:prstGeom prst="rect">
            <a:avLst/>
          </a:prstGeo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63" name="日期占位符 6"/>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64" name="页脚占位符 7"/>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65" name="灯片编号占位符 8"/>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63" name=""/>
        <p:cNvGrpSpPr/>
        <p:nvPr/>
      </p:nvGrpSpPr>
      <p:grpSpPr>
        <a:xfrm>
          <a:off x="0" y="0"/>
          <a:ext cx="0" cy="0"/>
          <a:chOff x="0" y="0"/>
          <a:chExt cx="0" cy="0"/>
        </a:xfrm>
      </p:grpSpPr>
      <p:sp>
        <p:nvSpPr>
          <p:cNvPr id="1048627" name="标题 1"/>
          <p:cNvSpPr>
            <a:spLocks noGrp="1"/>
          </p:cNvSpPr>
          <p:nvPr>
            <p:ph type="title"/>
          </p:nvPr>
        </p:nvSpPr>
        <p:spPr>
          <a:xfrm>
            <a:off x="838200" y="365125"/>
            <a:ext cx="10515600" cy="1325563"/>
          </a:xfrm>
          <a:prstGeom prst="rect">
            <a:avLst/>
          </a:prstGeom>
        </p:spPr>
        <p:txBody>
          <a:bodyPr/>
          <a:p>
            <a:r>
              <a:rPr lang="zh-CN" altLang="en-US"/>
              <a:t>单击此处编辑母版标题样式</a:t>
            </a:r>
            <a:endParaRPr lang="zh-CN" altLang="en-US"/>
          </a:p>
        </p:txBody>
      </p:sp>
      <p:sp>
        <p:nvSpPr>
          <p:cNvPr id="1048628" name="日期占位符 2"/>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29" name="页脚占位符 3"/>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30" name="灯片编号占位符 4"/>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24" name=""/>
        <p:cNvGrpSpPr/>
        <p:nvPr/>
      </p:nvGrpSpPr>
      <p:grpSpPr>
        <a:xfrm>
          <a:off x="0" y="0"/>
          <a:ext cx="0" cy="0"/>
          <a:chOff x="0" y="0"/>
          <a:chExt cx="0" cy="0"/>
        </a:xfrm>
      </p:grpSpPr>
      <p:sp>
        <p:nvSpPr>
          <p:cNvPr id="1048576" name="日期占位符 1"/>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577" name="页脚占位符 2"/>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578" name="灯片编号占位符 3"/>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70" name=""/>
        <p:cNvGrpSpPr/>
        <p:nvPr/>
      </p:nvGrpSpPr>
      <p:grpSpPr>
        <a:xfrm>
          <a:off x="0" y="0"/>
          <a:ext cx="0" cy="0"/>
          <a:chOff x="0" y="0"/>
          <a:chExt cx="0" cy="0"/>
        </a:xfrm>
      </p:grpSpPr>
      <p:sp>
        <p:nvSpPr>
          <p:cNvPr id="1048666"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1048667"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68"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69" name="日期占位符 4"/>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70" name="页脚占位符 5"/>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71" name="灯片编号占位符 6"/>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66" name=""/>
        <p:cNvGrpSpPr/>
        <p:nvPr/>
      </p:nvGrpSpPr>
      <p:grpSpPr>
        <a:xfrm>
          <a:off x="0" y="0"/>
          <a:ext cx="0" cy="0"/>
          <a:chOff x="0" y="0"/>
          <a:chExt cx="0" cy="0"/>
        </a:xfrm>
      </p:grpSpPr>
      <p:sp>
        <p:nvSpPr>
          <p:cNvPr id="1048641"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1048642"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43"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44" name="日期占位符 4"/>
          <p:cNvSpPr>
            <a:spLocks noGrp="1"/>
          </p:cNvSpPr>
          <p:nvPr>
            <p:ph type="dt" sz="half" idx="10"/>
          </p:nvPr>
        </p:nvSpPr>
        <p:spPr>
          <a:xfrm>
            <a:off x="838200" y="6356350"/>
            <a:ext cx="2743200" cy="365125"/>
          </a:xfrm>
          <a:prstGeom prst="rect">
            <a:avLst/>
          </a:prstGeom>
        </p:spPr>
        <p:txBody>
          <a:bodyPr/>
          <a:p>
            <a:fld id="{D997B5FA-0921-464F-AAE1-844C04324D75}" type="datetimeFigureOut">
              <a:rPr lang="zh-CN" altLang="en-US" smtClean="0"/>
            </a:fld>
            <a:endParaRPr lang="zh-CN" altLang="en-US"/>
          </a:p>
        </p:txBody>
      </p:sp>
      <p:sp>
        <p:nvSpPr>
          <p:cNvPr id="1048645" name="页脚占位符 5"/>
          <p:cNvSpPr>
            <a:spLocks noGrp="1"/>
          </p:cNvSpPr>
          <p:nvPr>
            <p:ph type="ftr" sz="quarter" idx="11"/>
          </p:nvPr>
        </p:nvSpPr>
        <p:spPr>
          <a:xfrm>
            <a:off x="4038600" y="6356350"/>
            <a:ext cx="4114800" cy="365125"/>
          </a:xfrm>
          <a:prstGeom prst="rect">
            <a:avLst/>
          </a:prstGeom>
        </p:spPr>
        <p:txBody>
          <a:bodyPr/>
          <a:p>
            <a:endParaRPr lang="zh-CN" altLang="en-US"/>
          </a:p>
        </p:txBody>
      </p:sp>
      <p:sp>
        <p:nvSpPr>
          <p:cNvPr id="1048646" name="灯片编号占位符 6"/>
          <p:cNvSpPr>
            <a:spLocks noGrp="1"/>
          </p:cNvSpPr>
          <p:nvPr>
            <p:ph type="sldNum" sz="quarter" idx="12"/>
          </p:nvPr>
        </p:nvSpPr>
        <p:spPr>
          <a:xfrm>
            <a:off x="8610600" y="6356350"/>
            <a:ext cx="2743200" cy="365125"/>
          </a:xfrm>
          <a:prstGeom prst="rect">
            <a:avLst/>
          </a:prstGeom>
        </p:spPr>
        <p:txBody>
          <a:bodyPr/>
          <a:p>
            <a:fld id="{565CE74E-AB26-4998-AD42-012C4C1AD076}" type="slidenum">
              <a:rPr lang="zh-CN" altLang="en-US" smtClean="0"/>
            </a:fld>
            <a:endParaRPr lang="zh-CN" altLang="en-US"/>
          </a:p>
        </p:txBody>
      </p:sp>
    </p:spTree>
  </p:cSld>
  <p:clrMapOvr>
    <a:masterClrMapping/>
  </p:clrMapOvr>
  <p:transition spd="slow" advTm="300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7" Type="http://schemas.openxmlformats.org/officeDocument/2006/relationships/theme" Target="../theme/theme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8" name=""/>
        <p:cNvGrpSpPr/>
        <p:nvPr/>
      </p:nvGrpSpPr>
      <p:grpSpPr>
        <a:xfrm>
          <a:off x="0" y="0"/>
          <a:ext cx="0" cy="0"/>
          <a:chOff x="0" y="0"/>
          <a:chExt cx="0" cy="0"/>
        </a:xfrm>
      </p:grpSpPr>
      <p:sp>
        <p:nvSpPr>
          <p:cNvPr id="104858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en-US" dirty="0"/>
          </a:p>
        </p:txBody>
      </p:sp>
      <p:sp>
        <p:nvSpPr>
          <p:cNvPr id="104858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58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104858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104858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advTm="3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1" name=""/>
        <p:cNvGrpSpPr/>
        <p:nvPr/>
      </p:nvGrpSpPr>
      <p:grpSpPr>
        <a:xfrm>
          <a:off x="0" y="0"/>
          <a:ext cx="0" cy="0"/>
          <a:chOff x="0" y="0"/>
          <a:chExt cx="0" cy="0"/>
        </a:xfrm>
      </p:grpSpPr>
      <p:sp>
        <p:nvSpPr>
          <p:cNvPr id="104867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en-US" dirty="0"/>
          </a:p>
        </p:txBody>
      </p:sp>
      <p:sp>
        <p:nvSpPr>
          <p:cNvPr id="104867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7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104867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104867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ransition spd="slow" advTm="3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00"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en-US" dirty="0"/>
          </a:p>
        </p:txBody>
      </p:sp>
      <p:sp>
        <p:nvSpPr>
          <p:cNvPr id="1048601"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0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1048603"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104860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ransition spd="slow" advTm="3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53" name=""/>
        <p:cNvGrpSpPr/>
        <p:nvPr/>
      </p:nvGrpSpPr>
      <p:grpSpPr>
        <a:xfrm>
          <a:off x="0" y="0"/>
          <a:ext cx="0" cy="0"/>
          <a:chOff x="0" y="0"/>
          <a:chExt cx="0" cy="0"/>
        </a:xfrm>
      </p:grpSpPr>
      <p:sp>
        <p:nvSpPr>
          <p:cNvPr id="1048608" name="TextBox 1"/>
          <p:cNvSpPr txBox="1"/>
          <p:nvPr/>
        </p:nvSpPr>
        <p:spPr>
          <a:xfrm>
            <a:off x="4860660" y="644056"/>
            <a:ext cx="2469463" cy="815301"/>
          </a:xfrm>
          <a:prstGeom prst="rect">
            <a:avLst/>
          </a:prstGeom>
          <a:noFill/>
        </p:spPr>
        <p:txBody>
          <a:bodyPr wrap="square" lIns="91404" tIns="45701" rIns="91404" bIns="45701">
            <a:spAutoFit/>
          </a:bodyP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4800" b="1" i="0" u="none" strike="noStrike" kern="1200" cap="none" spc="0" normalizeH="0" baseline="0" noProof="0" dirty="0">
                <a:ln w="6350">
                  <a:noFill/>
                </a:ln>
                <a:solidFill>
                  <a:srgbClr val="C00000"/>
                </a:solidFill>
                <a:effectLst/>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a:t>
            </a:r>
            <a:r>
              <a:rPr kumimoji="0" lang="zh-CN" altLang="en-US" sz="4800" b="1" i="0" u="none" strike="noStrike" kern="1200" cap="none" spc="0" normalizeH="0" baseline="0" noProof="0" dirty="0">
                <a:ln w="6350">
                  <a:noFill/>
                </a:ln>
                <a:solidFill>
                  <a:srgbClr val="C00000"/>
                </a:solidFill>
                <a:effectLst/>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七</a:t>
            </a:r>
            <a:r>
              <a:rPr kumimoji="0" lang="zh-CN" altLang="en-US" sz="4800" b="1" i="0" u="none" strike="noStrike" kern="1200" cap="none" spc="0" normalizeH="0" baseline="0" noProof="0" dirty="0">
                <a:ln w="6350">
                  <a:noFill/>
                </a:ln>
                <a:solidFill>
                  <a:srgbClr val="C00000"/>
                </a:solidFill>
                <a:effectLst/>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章</a:t>
            </a:r>
            <a:endParaRPr lang="zh-CN" altLang="en-US"/>
          </a:p>
        </p:txBody>
      </p:sp>
      <p:sp>
        <p:nvSpPr>
          <p:cNvPr id="1048609" name="TextBox 2"/>
          <p:cNvSpPr txBox="1"/>
          <p:nvPr/>
        </p:nvSpPr>
        <p:spPr>
          <a:xfrm>
            <a:off x="3694084" y="2089301"/>
            <a:ext cx="9144000" cy="89154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新</a:t>
            </a: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时代</a:t>
            </a: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的</a:t>
            </a: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中</a:t>
            </a: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国</a:t>
            </a: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青</a:t>
            </a:r>
            <a:r>
              <a:rPr kumimoji="0" lang="zh-CN" altLang="zh-CN" sz="5400" b="1" i="0" u="none" strike="noStrike" kern="0" cap="none" spc="0" normalizeH="0" baseline="0" noProof="0" dirty="0">
                <a:ln>
                  <a:noFill/>
                </a:ln>
                <a:solidFill>
                  <a:srgbClr val="C00000"/>
                </a:solidFill>
                <a:effectLst/>
                <a:latin typeface="Arial" panose="020B0604020202020204"/>
                <a:ea typeface="思源黑体 CN Bold" panose="020B0800000000000000" pitchFamily="34" charset="-122"/>
                <a:cs typeface="+mn-cs"/>
                <a:sym typeface="+mn-ea"/>
              </a:rPr>
              <a:t>年</a:t>
            </a:r>
            <a:endParaRPr lang="zh-CN" altLang="en-US"/>
          </a:p>
        </p:txBody>
      </p:sp>
      <p:sp>
        <p:nvSpPr>
          <p:cNvPr id="1048610" name="TextBox 3"/>
          <p:cNvSpPr txBox="1"/>
          <p:nvPr/>
        </p:nvSpPr>
        <p:spPr>
          <a:xfrm>
            <a:off x="9563100" y="5346700"/>
            <a:ext cx="2159000" cy="461665"/>
          </a:xfrm>
          <a:prstGeom prst="rect">
            <a:avLst/>
          </a:prstGeom>
          <a:noFill/>
        </p:spPr>
        <p:txBody>
          <a:bodyPr wrap="square" rtlCol="0">
            <a:spAutoFit/>
          </a:bodyPr>
          <a:p>
            <a:r>
              <a:rPr lang="zh-CN" altLang="en-US" sz="2400" dirty="0"/>
              <a:t>制作</a:t>
            </a:r>
            <a:r>
              <a:rPr lang="en-US" altLang="zh-CN" sz="2400" dirty="0"/>
              <a:t>: </a:t>
            </a:r>
            <a:r>
              <a:rPr lang="zh-CN" altLang="zh-CN" sz="2400" dirty="0"/>
              <a:t>杨</a:t>
            </a:r>
            <a:r>
              <a:rPr lang="zh-CN" altLang="zh-CN" sz="2400" dirty="0"/>
              <a:t>志</a:t>
            </a:r>
            <a:r>
              <a:rPr lang="zh-CN" altLang="zh-CN" sz="2400" dirty="0"/>
              <a:t>鹏</a:t>
            </a:r>
            <a:endParaRPr lang="zh-CN" altLang="en-US"/>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48608"/>
                                        </p:tgtEl>
                                        <p:attrNameLst>
                                          <p:attrName>style.visibility</p:attrName>
                                        </p:attrNameLst>
                                      </p:cBhvr>
                                      <p:to>
                                        <p:strVal val="visible"/>
                                      </p:to>
                                    </p:set>
                                    <p:animEffect transition="in" filter="blinds(horizontal)">
                                      <p:cBhvr>
                                        <p:cTn id="7" dur="500"/>
                                        <p:tgtEl>
                                          <p:spTgt spid="104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8" name=""/>
        <p:cNvGrpSpPr/>
        <p:nvPr/>
      </p:nvGrpSpPr>
      <p:grpSpPr>
        <a:xfrm>
          <a:off x="0" y="0"/>
          <a:ext cx="0" cy="0"/>
          <a:chOff x="0" y="0"/>
          <a:chExt cx="0" cy="0"/>
        </a:xfrm>
      </p:grpSpPr>
      <p:sp>
        <p:nvSpPr>
          <p:cNvPr id="1048591" name="文本框 1048590"/>
          <p:cNvSpPr txBox="1"/>
          <p:nvPr/>
        </p:nvSpPr>
        <p:spPr>
          <a:xfrm>
            <a:off x="2135126" y="1454095"/>
            <a:ext cx="7922300" cy="3784600"/>
          </a:xfrm>
          <a:prstGeom prst="rect">
            <a:avLst/>
          </a:prstGeom>
          <a:noFill/>
          <a:ln w="12700" cmpd="sng">
            <a:solidFill>
              <a:srgbClr val="C0000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p>
            <a:r>
              <a:rPr lang="en-US" altLang="zh-CN" sz="3000">
                <a:solidFill>
                  <a:srgbClr val="FF0000"/>
                </a:solidFill>
              </a:rPr>
              <a:t>                               </a:t>
            </a:r>
            <a:r>
              <a:rPr lang="zh-CN" sz="3000">
                <a:solidFill>
                  <a:srgbClr val="FF0000"/>
                </a:solidFill>
                <a:sym typeface="+mn-ea"/>
              </a:rPr>
              <a:t>★</a:t>
            </a:r>
            <a:r>
              <a:rPr lang="zh-CN" altLang="zh-CN" sz="3000">
                <a:solidFill>
                  <a:srgbClr val="FF0000"/>
                </a:solidFill>
              </a:rPr>
              <a:t>前言</a:t>
            </a:r>
            <a:endParaRPr lang="zh-CN" sz="3000">
              <a:solidFill>
                <a:srgbClr val="FF0000"/>
              </a:solidFill>
            </a:endParaRPr>
          </a:p>
          <a:p>
            <a:pPr algn="l"/>
            <a:r>
              <a:rPr lang="zh-CN" sz="3000">
                <a:solidFill>
                  <a:srgbClr val="FF0000"/>
                </a:solidFill>
              </a:rPr>
              <a:t>    青年兴则国家兴,青年强则国家强。正如习近平总书记所强调的,青年一代的理想信念、精神状态、综合素质，是一个国家发展活力的重要体现,也是一个国家核心竞争力的重要因素。今日之中国，早已摆脱了积贫积弱、任人宰割的悲惨命运,近14亿多人民正奋进在民族复兴的大道上。</a:t>
            </a:r>
            <a:endParaRPr lang="zh-CN" sz="3000">
              <a:solidFill>
                <a:srgbClr val="FF0000"/>
              </a:solidFill>
            </a:endParaRPr>
          </a:p>
        </p:txBody>
      </p:sp>
      <p:sp>
        <p:nvSpPr>
          <p:cNvPr id="1048592" name="文本框 1048591"/>
          <p:cNvSpPr txBox="1"/>
          <p:nvPr/>
        </p:nvSpPr>
        <p:spPr>
          <a:xfrm>
            <a:off x="4255770" y="286385"/>
            <a:ext cx="3235960" cy="521970"/>
          </a:xfrm>
          <a:prstGeom prst="rect">
            <a:avLst/>
          </a:prstGeom>
          <a:ln>
            <a:solidFill>
              <a:srgbClr val="FF0000"/>
            </a:solidFill>
          </a:ln>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lang="en-US" altLang="zh-CN" sz="2800" b="1" kern="0" noProof="0" dirty="0">
                <a:ln>
                  <a:noFill/>
                </a:ln>
                <a:solidFill>
                  <a:srgbClr val="C00000"/>
                </a:solidFill>
                <a:effectLst/>
                <a:latin typeface="Arial" panose="020B0604020202020204"/>
                <a:ea typeface="思源黑体 CN Bold" panose="020B0800000000000000" pitchFamily="34" charset="-122"/>
                <a:sym typeface="+mn-ea"/>
              </a:rPr>
              <a:t> </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新时代的中国青</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年</a:t>
            </a:r>
            <a:endParaRPr lang="en-US" altLang="zh-CN"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5" name=""/>
        <p:cNvGrpSpPr/>
        <p:nvPr/>
      </p:nvGrpSpPr>
      <p:grpSpPr>
        <a:xfrm>
          <a:off x="0" y="0"/>
          <a:ext cx="0" cy="0"/>
          <a:chOff x="0" y="0"/>
          <a:chExt cx="0" cy="0"/>
        </a:xfrm>
      </p:grpSpPr>
      <p:sp>
        <p:nvSpPr>
          <p:cNvPr id="1048696" name="文本框 1048695"/>
          <p:cNvSpPr txBox="1"/>
          <p:nvPr/>
        </p:nvSpPr>
        <p:spPr>
          <a:xfrm>
            <a:off x="444839" y="1088390"/>
            <a:ext cx="11301052" cy="4831080"/>
          </a:xfrm>
          <a:prstGeom prst="rect">
            <a:avLst/>
          </a:prstGeom>
          <a:ln w="12700" cmpd="sng">
            <a:solidFill>
              <a:srgbClr val="C30701"/>
            </a:solidFill>
            <a:prstDash val="sysDot"/>
          </a:ln>
        </p:spPr>
        <p:txBody>
          <a:bodyPr wrap="square" rtlCol="0">
            <a:spAutoFit/>
          </a:bodyPr>
          <a:p>
            <a:r>
              <a:rPr lang="en-US" altLang="zh-CN" sz="2800">
                <a:solidFill>
                  <a:srgbClr val="000000"/>
                </a:solidFill>
              </a:rPr>
              <a:t>                                  </a:t>
            </a:r>
            <a:r>
              <a:rPr lang="zh-CN" sz="2800">
                <a:solidFill>
                  <a:srgbClr val="FF0000"/>
                </a:solidFill>
              </a:rPr>
              <a:t>做有担当的新时代新青年</a:t>
            </a:r>
            <a:r>
              <a:rPr lang="zh-CN" sz="2800">
                <a:solidFill>
                  <a:srgbClr val="FF0000"/>
                </a:solidFill>
                <a:sym typeface="+mn-ea"/>
              </a:rPr>
              <a:t>★</a:t>
            </a:r>
            <a:endParaRPr lang="zh-CN" sz="2800">
              <a:solidFill>
                <a:srgbClr val="FF0000"/>
              </a:solidFill>
            </a:endParaRPr>
          </a:p>
          <a:p>
            <a:r>
              <a:rPr lang="zh-CN" sz="2800">
                <a:solidFill>
                  <a:srgbClr val="FF0000"/>
                </a:solidFill>
              </a:rPr>
              <a:t>         不断深化青少年党史和国情政策教育在青少年中大力弘扬社主义核心价值观要深化宣传引导,加强仪式教育、文化熏陶,大力开展爱国主义教育、中华优秀传统文化教育,帮助青少年树立正确的世界观人生观价值观。要突出典型引路,深化"争做向上向善好青年争做文明守法好网民”活动。要强化实践育人，广泛开展青少年群众性精神文明创建工作，完善深化军地团组织共建共育长效机制。</a:t>
            </a:r>
            <a:endParaRPr lang="zh-CN" sz="2800">
              <a:solidFill>
                <a:srgbClr val="FF0000"/>
              </a:solidFill>
            </a:endParaRPr>
          </a:p>
          <a:p>
            <a:r>
              <a:rPr lang="zh-CN" sz="2800">
                <a:solidFill>
                  <a:srgbClr val="FF0000"/>
                </a:solidFill>
              </a:rPr>
              <a:t>        要坚持政治性、突出思想性、注重实践性,深化青年马克思主义者培养工程,加强学员党性修养、理论学习、社会实践等系统化培养，使之成长为深入了解国情社情民情，具有较强思辨能力、创新能力、动员能力，对党忠诚、绝对可靠,关键时刻能够为党冲锋陷阵的青年政治骨干。</a:t>
            </a:r>
            <a:endParaRPr lang="zh-CN" sz="2800">
              <a:solidFill>
                <a:srgbClr val="FF0000"/>
              </a:solidFill>
            </a:endParaRPr>
          </a:p>
        </p:txBody>
      </p:sp>
      <p:sp>
        <p:nvSpPr>
          <p:cNvPr id="1048592" name="文本框 1048591"/>
          <p:cNvSpPr txBox="1"/>
          <p:nvPr/>
        </p:nvSpPr>
        <p:spPr>
          <a:xfrm>
            <a:off x="4185920" y="307975"/>
            <a:ext cx="3235960" cy="521970"/>
          </a:xfrm>
          <a:prstGeom prst="rect">
            <a:avLst/>
          </a:prstGeom>
          <a:ln>
            <a:solidFill>
              <a:srgbClr val="FF0000"/>
            </a:solidFill>
          </a:ln>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lang="en-US" altLang="zh-CN" sz="2800" b="1" kern="0" noProof="0" dirty="0">
                <a:ln>
                  <a:noFill/>
                </a:ln>
                <a:solidFill>
                  <a:srgbClr val="C00000"/>
                </a:solidFill>
                <a:effectLst/>
                <a:latin typeface="Arial" panose="020B0604020202020204"/>
                <a:ea typeface="思源黑体 CN Bold" panose="020B0800000000000000" pitchFamily="34" charset="-122"/>
                <a:sym typeface="+mn-ea"/>
              </a:rPr>
              <a:t> </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新时代的中国青</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年</a:t>
            </a:r>
            <a:endParaRPr lang="en-US" altLang="zh-CN"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97" name="文本框 1048696"/>
          <p:cNvSpPr txBox="1"/>
          <p:nvPr/>
        </p:nvSpPr>
        <p:spPr>
          <a:xfrm>
            <a:off x="1267452" y="1607491"/>
            <a:ext cx="2487875" cy="4154170"/>
          </a:xfrm>
          <a:prstGeom prst="rect">
            <a:avLst/>
          </a:prstGeom>
          <a:gradFill>
            <a:gsLst>
              <a:gs pos="0">
                <a:srgbClr val="FE4444"/>
              </a:gs>
              <a:gs pos="100000">
                <a:srgbClr val="832B2B"/>
              </a:gs>
            </a:gsLst>
            <a:lin ang="5400000" scaled="0"/>
          </a:gradFill>
        </p:spPr>
        <p:txBody>
          <a:bodyPr wrap="square" rtlCol="0">
            <a:spAutoFit/>
          </a:bodyPr>
          <a:p>
            <a:r>
              <a:rPr lang="zh-CN" sz="8800" b="1" i="1">
                <a:solidFill>
                  <a:schemeClr val="bg1"/>
                </a:solidFill>
              </a:rPr>
              <a:t>担起强国使命</a:t>
            </a:r>
            <a:endParaRPr lang="zh-CN" sz="8800" b="1" i="1">
              <a:solidFill>
                <a:schemeClr val="bg1"/>
              </a:solidFill>
            </a:endParaRPr>
          </a:p>
        </p:txBody>
      </p:sp>
      <p:sp>
        <p:nvSpPr>
          <p:cNvPr id="1048698" name="文本框 1048697"/>
          <p:cNvSpPr txBox="1"/>
          <p:nvPr/>
        </p:nvSpPr>
        <p:spPr>
          <a:xfrm>
            <a:off x="5077363" y="1695449"/>
            <a:ext cx="4992909" cy="953135"/>
          </a:xfrm>
          <a:prstGeom prst="rect">
            <a:avLst/>
          </a:prstGeom>
          <a:ln w="12700" cmpd="sng">
            <a:solidFill>
              <a:srgbClr val="810005"/>
            </a:solidFill>
            <a:prstDash val="sysDot"/>
          </a:ln>
        </p:spPr>
        <p:txBody>
          <a:bodyPr wrap="square" rtlCol="0">
            <a:spAutoFit/>
          </a:bodyPr>
          <a:p>
            <a:r>
              <a:rPr lang="zh-CN" sz="2800">
                <a:solidFill>
                  <a:srgbClr val="FF0000"/>
                </a:solidFill>
                <a:sym typeface="+mn-ea"/>
              </a:rPr>
              <a:t>★</a:t>
            </a:r>
            <a:r>
              <a:rPr lang="en-US" altLang="zh-CN" sz="2800">
                <a:solidFill>
                  <a:srgbClr val="FF0000"/>
                </a:solidFill>
              </a:rPr>
              <a:t> </a:t>
            </a:r>
            <a:r>
              <a:rPr lang="zh-CN" sz="2800">
                <a:solidFill>
                  <a:srgbClr val="FF0000"/>
                </a:solidFill>
              </a:rPr>
              <a:t>青年必须有理想在思想精神上强</a:t>
            </a:r>
            <a:endParaRPr lang="zh-CN" sz="2800">
              <a:solidFill>
                <a:srgbClr val="FF0000"/>
              </a:solidFill>
            </a:endParaRPr>
          </a:p>
        </p:txBody>
      </p:sp>
      <p:sp>
        <p:nvSpPr>
          <p:cNvPr id="1048699" name="文本框 1048698"/>
          <p:cNvSpPr txBox="1"/>
          <p:nvPr/>
        </p:nvSpPr>
        <p:spPr>
          <a:xfrm>
            <a:off x="5181271" y="3219450"/>
            <a:ext cx="4946727" cy="953135"/>
          </a:xfrm>
          <a:prstGeom prst="rect">
            <a:avLst/>
          </a:prstGeom>
          <a:ln w="12700" cmpd="sng">
            <a:solidFill>
              <a:srgbClr val="810005"/>
            </a:solidFill>
            <a:prstDash val="sysDot"/>
          </a:ln>
        </p:spPr>
        <p:txBody>
          <a:bodyPr wrap="square" rtlCol="0">
            <a:spAutoFit/>
          </a:bodyPr>
          <a:p>
            <a:r>
              <a:rPr lang="zh-CN" sz="2800">
                <a:solidFill>
                  <a:srgbClr val="FF0000"/>
                </a:solidFill>
                <a:sym typeface="+mn-ea"/>
              </a:rPr>
              <a:t>★</a:t>
            </a:r>
            <a:r>
              <a:rPr lang="zh-CN" sz="2800">
                <a:solidFill>
                  <a:srgbClr val="FF0000"/>
                </a:solidFill>
              </a:rPr>
              <a:t>青年必须有本领在能力素质上强</a:t>
            </a:r>
            <a:endParaRPr lang="zh-CN" sz="2800">
              <a:solidFill>
                <a:srgbClr val="FF0000"/>
              </a:solidFill>
            </a:endParaRPr>
          </a:p>
        </p:txBody>
      </p:sp>
      <p:sp>
        <p:nvSpPr>
          <p:cNvPr id="1048700" name="文本框 1048699"/>
          <p:cNvSpPr txBox="1"/>
          <p:nvPr/>
        </p:nvSpPr>
        <p:spPr>
          <a:xfrm>
            <a:off x="5181270" y="4939723"/>
            <a:ext cx="5360737" cy="953135"/>
          </a:xfrm>
          <a:prstGeom prst="rect">
            <a:avLst/>
          </a:prstGeom>
          <a:ln w="12700" cmpd="sng">
            <a:solidFill>
              <a:srgbClr val="C30701"/>
            </a:solidFill>
            <a:prstDash val="sysDot"/>
          </a:ln>
        </p:spPr>
        <p:txBody>
          <a:bodyPr wrap="square" rtlCol="0">
            <a:spAutoFit/>
          </a:bodyPr>
          <a:p>
            <a:r>
              <a:rPr lang="zh-CN" sz="2800">
                <a:solidFill>
                  <a:srgbClr val="FF0000"/>
                </a:solidFill>
                <a:sym typeface="+mn-ea"/>
              </a:rPr>
              <a:t>★</a:t>
            </a:r>
            <a:r>
              <a:rPr lang="zh-CN" sz="2800">
                <a:solidFill>
                  <a:srgbClr val="FF0000"/>
                </a:solidFill>
              </a:rPr>
              <a:t>青年必须有担当在谋事创业上强</a:t>
            </a:r>
            <a:endParaRPr lang="zh-CN" sz="2800">
              <a:solidFill>
                <a:srgbClr val="FF0000"/>
              </a:solidFill>
            </a:endParaRPr>
          </a:p>
        </p:txBody>
      </p:sp>
      <p:sp>
        <p:nvSpPr>
          <p:cNvPr id="1048592" name="文本框 1048591"/>
          <p:cNvSpPr txBox="1"/>
          <p:nvPr/>
        </p:nvSpPr>
        <p:spPr>
          <a:xfrm>
            <a:off x="4935220" y="297180"/>
            <a:ext cx="3235960" cy="521970"/>
          </a:xfrm>
          <a:prstGeom prst="rect">
            <a:avLst/>
          </a:prstGeom>
          <a:ln>
            <a:solidFill>
              <a:srgbClr val="FF0000"/>
            </a:solidFill>
          </a:ln>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lang="en-US" altLang="zh-CN" sz="2800" b="1" kern="0" noProof="0" dirty="0">
                <a:ln>
                  <a:noFill/>
                </a:ln>
                <a:solidFill>
                  <a:srgbClr val="C00000"/>
                </a:solidFill>
                <a:effectLst/>
                <a:latin typeface="Arial" panose="020B0604020202020204"/>
                <a:ea typeface="思源黑体 CN Bold" panose="020B0800000000000000" pitchFamily="34" charset="-122"/>
                <a:sym typeface="+mn-ea"/>
              </a:rPr>
              <a:t> </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新时代的中国青</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年</a:t>
            </a:r>
            <a:endParaRPr lang="en-US" altLang="zh-CN"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592" name="文本框 1048591"/>
          <p:cNvSpPr txBox="1"/>
          <p:nvPr/>
        </p:nvSpPr>
        <p:spPr>
          <a:xfrm>
            <a:off x="8800465" y="146050"/>
            <a:ext cx="3235960" cy="521970"/>
          </a:xfrm>
          <a:prstGeom prst="rect">
            <a:avLst/>
          </a:prstGeom>
          <a:ln>
            <a:solidFill>
              <a:srgbClr val="FF0000"/>
            </a:solidFill>
          </a:ln>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lang="en-US" altLang="zh-CN" sz="2800" b="1" kern="0" noProof="0" dirty="0">
                <a:ln>
                  <a:noFill/>
                </a:ln>
                <a:solidFill>
                  <a:srgbClr val="C00000"/>
                </a:solidFill>
                <a:effectLst/>
                <a:latin typeface="Arial" panose="020B0604020202020204"/>
                <a:ea typeface="思源黑体 CN Bold" panose="020B0800000000000000" pitchFamily="34" charset="-122"/>
                <a:sym typeface="+mn-ea"/>
              </a:rPr>
              <a:t> </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新时代的中国青</a:t>
            </a:r>
            <a:r>
              <a:rPr lang="zh-CN" altLang="zh-CN" sz="2800" b="1" kern="0" noProof="0" dirty="0">
                <a:ln>
                  <a:noFill/>
                </a:ln>
                <a:solidFill>
                  <a:srgbClr val="C00000"/>
                </a:solidFill>
                <a:effectLst/>
                <a:latin typeface="Arial" panose="020B0604020202020204"/>
                <a:ea typeface="思源黑体 CN Bold" panose="020B0800000000000000" pitchFamily="34" charset="-122"/>
                <a:sym typeface="+mn-ea"/>
              </a:rPr>
              <a:t>年</a:t>
            </a:r>
            <a:endParaRPr lang="en-US" altLang="zh-CN"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48701" name="文本框 1048700"/>
          <p:cNvSpPr txBox="1"/>
          <p:nvPr/>
        </p:nvSpPr>
        <p:spPr>
          <a:xfrm>
            <a:off x="3394498" y="1237383"/>
            <a:ext cx="5581726" cy="521970"/>
          </a:xfrm>
          <a:prstGeom prst="rect">
            <a:avLst/>
          </a:prstGeom>
          <a:ln>
            <a:solidFill>
              <a:srgbClr val="FF0000"/>
            </a:solidFill>
            <a:prstDash val="sysDot"/>
          </a:ln>
        </p:spPr>
        <p:txBody>
          <a:bodyPr wrap="square" rtlCol="0">
            <a:spAutoFit/>
          </a:bodyPr>
          <a:p>
            <a:r>
              <a:rPr lang="en-US" altLang="zh-CN" sz="2800">
                <a:solidFill>
                  <a:srgbClr val="FF0000"/>
                </a:solidFill>
              </a:rPr>
              <a:t>          </a:t>
            </a:r>
            <a:r>
              <a:rPr lang="zh-CN" sz="2800">
                <a:solidFill>
                  <a:srgbClr val="FF0000"/>
                </a:solidFill>
                <a:sym typeface="+mn-ea"/>
              </a:rPr>
              <a:t>★</a:t>
            </a:r>
            <a:r>
              <a:rPr lang="en-US" altLang="zh-CN" sz="2800">
                <a:solidFill>
                  <a:srgbClr val="FF0000"/>
                </a:solidFill>
              </a:rPr>
              <a:t> </a:t>
            </a:r>
            <a:r>
              <a:rPr lang="zh-CN" sz="2800">
                <a:solidFill>
                  <a:srgbClr val="FF0000"/>
                </a:solidFill>
              </a:rPr>
              <a:t>新青年要实现新作为</a:t>
            </a:r>
            <a:endParaRPr lang="zh-CN" sz="2800">
              <a:solidFill>
                <a:srgbClr val="FF0000"/>
              </a:solidFill>
            </a:endParaRPr>
          </a:p>
        </p:txBody>
      </p:sp>
      <p:sp>
        <p:nvSpPr>
          <p:cNvPr id="1048702" name="文本框 1048701"/>
          <p:cNvSpPr txBox="1"/>
          <p:nvPr/>
        </p:nvSpPr>
        <p:spPr>
          <a:xfrm>
            <a:off x="1014730" y="2421255"/>
            <a:ext cx="10341610" cy="3538220"/>
          </a:xfrm>
          <a:prstGeom prst="rect">
            <a:avLst/>
          </a:prstGeom>
          <a:ln w="12700" cmpd="sng">
            <a:solidFill>
              <a:srgbClr val="810005"/>
            </a:solidFill>
            <a:prstDash val="sysDot"/>
          </a:ln>
        </p:spPr>
        <p:txBody>
          <a:bodyPr wrap="square" rtlCol="0">
            <a:spAutoFit/>
          </a:bodyPr>
          <a:p>
            <a:r>
              <a:rPr lang="en-US" altLang="zh-CN" sz="2800">
                <a:solidFill>
                  <a:srgbClr val="000000"/>
                </a:solidFill>
              </a:rPr>
              <a:t>    </a:t>
            </a:r>
            <a:r>
              <a:rPr lang="en-US" altLang="zh-CN" sz="2800">
                <a:solidFill>
                  <a:srgbClr val="FF0000"/>
                </a:solidFill>
              </a:rPr>
              <a:t>  </a:t>
            </a:r>
            <a:r>
              <a:rPr lang="zh-CN" sz="2800">
                <a:solidFill>
                  <a:srgbClr val="FF0000"/>
                </a:solidFill>
              </a:rPr>
              <a:t>新时代我们每一位青 年都要立足新起点,肩负新使命,带头解放思想、开拓创新，以争创一流的志气、敢为人先的勇气、革故鼎新的锐气,为理论、制度、科技、文化等各方面的创新作出应有贡献。新青年要深刻把握历史新方位和时代新特点，明大势、识大局、担大任,满怀信心地在建设社会主义现代化国家新征程中书写自己的人生华章。"九层之台起于累土，千里之行始于足下”, 新青年要发扬实干苦干、不务虚功、夙兴夜寐、勤奋工作的意志品质,争做新时代的实干家。</a:t>
            </a:r>
            <a:endParaRPr lang="zh-CN" sz="2800">
              <a:solidFill>
                <a:srgbClr val="FF0000"/>
              </a:solidFill>
            </a:endParaRPr>
          </a:p>
        </p:txBody>
      </p:sp>
    </p:spTree>
  </p:cSld>
  <p:clrMapOvr>
    <a:masterClrMapping/>
  </p:clrMapOvr>
  <p:transition spd="slow" advTm="300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solidFill>
              <a:srgbClr val="C00000"/>
            </a:solidFill>
            <a:ea typeface="华文仿宋" panose="02010600040101010101"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Words>
  <Application>WPS 演示</Application>
  <PresentationFormat/>
  <Paragraphs>33</Paragraphs>
  <Slides>5</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5</vt:i4>
      </vt:variant>
    </vt:vector>
  </HeadingPairs>
  <TitlesOfParts>
    <vt:vector size="24" baseType="lpstr">
      <vt:lpstr>Arial</vt:lpstr>
      <vt:lpstr>宋体</vt:lpstr>
      <vt:lpstr>Wingdings</vt:lpstr>
      <vt:lpstr>思源黑体 CN Heavy</vt:lpstr>
      <vt:lpstr>黑体</vt:lpstr>
      <vt:lpstr>华文仿宋</vt:lpstr>
      <vt:lpstr>思源黑体 CN Regular</vt:lpstr>
      <vt:lpstr>思源黑体 CN Normal</vt:lpstr>
      <vt:lpstr>Arial</vt:lpstr>
      <vt:lpstr>思源黑体 CN Bold</vt:lpstr>
      <vt:lpstr>Calibri</vt:lpstr>
      <vt:lpstr>等线</vt:lpstr>
      <vt:lpstr>微软雅黑</vt:lpstr>
      <vt:lpstr>Arial Unicode MS</vt:lpstr>
      <vt:lpstr>等线 Light</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云淡风轻</cp:lastModifiedBy>
  <cp:revision>4</cp:revision>
  <dcterms:created xsi:type="dcterms:W3CDTF">2020-04-20T08:56:00Z</dcterms:created>
  <dcterms:modified xsi:type="dcterms:W3CDTF">2020-04-20T09:11:00Z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