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9201D"/>
    <a:srgbClr val="262626"/>
    <a:srgbClr val="870004"/>
    <a:srgbClr val="D31401"/>
    <a:srgbClr val="C30701"/>
    <a:srgbClr val="810005"/>
    <a:srgbClr val="FFEF5C"/>
    <a:srgbClr val="F8B600"/>
    <a:srgbClr val="F2D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FCF6DDFC-C401-4A6E-BD9A-16D9674533CF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1040293" y="276672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总书记就抗击疫情给出“最强攻略”</a:t>
            </a:r>
            <a:endParaRPr lang="zh-CN" altLang="en-US" sz="3200" b="1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60648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什么是新型肺炎</a:t>
            </a:r>
            <a:endParaRPr lang="zh-CN" altLang="en-US" sz="3200" b="1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57103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防疫一线是检验干部的“试金石”</a:t>
            </a:r>
            <a:endParaRPr lang="zh-CN" altLang="en-US" sz="3200" b="1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60648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疫情防控工作</a:t>
            </a:r>
            <a:endParaRPr lang="zh-CN" altLang="en-US" sz="3200" b="1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76672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守初心担使命 打赢疫情防控狙击战</a:t>
            </a:r>
            <a:endParaRPr lang="zh-CN" altLang="en-US" sz="3200" b="1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6145" y="17291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5155" y="123825"/>
            <a:ext cx="345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疫情防控的人民战争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123825"/>
            <a:ext cx="316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第二期青年大学习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" y="623570"/>
            <a:ext cx="11410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        </a:t>
            </a:r>
            <a:r>
              <a:rPr lang="zh-CN" altLang="en-US">
                <a:solidFill>
                  <a:srgbClr val="C00000"/>
                </a:solidFill>
              </a:rPr>
              <a:t>一段时间以来，新冠肺炎疫情影响着我们的生活，到底怎样才能打赢这场疫情防控狙击战，习近平总书记反复强调一个基本思维，就是要紧紧</a:t>
            </a:r>
            <a:r>
              <a:rPr lang="zh-CN" altLang="en-US">
                <a:solidFill>
                  <a:srgbClr val="C00000"/>
                </a:solidFill>
              </a:rPr>
              <a:t>依靠人民群众，这确实是一场规模浩大的人民战争，各级干部，医务人员，科研人员集中会战。众多劳动者坚守岗位，默默付出，许多企业和个人捐赠捐助，我们每个普通人自觉地宅在家中做好防护，真正是众志成城，团结奋战，每天都在发生着让人感动的事情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890" y="1886585"/>
            <a:ext cx="11248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        </a:t>
            </a:r>
            <a:r>
              <a:rPr lang="zh-CN" altLang="en-US">
                <a:solidFill>
                  <a:srgbClr val="C00000"/>
                </a:solidFill>
              </a:rPr>
              <a:t>一批批军地医护人员、一个个科研人员、一拨拨志愿者以及广大党员干部尤其是基层干部，不畏艰险、赴汤蹈火，敢于担当、英勇奋战；大江南北、长城内外，“一方有难、八方支援”，众志成城、守望相助、共克时艰；武汉及湖北人民识大体、顾大局，自觉服从疫情防控大局需要。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2" name="图片 11" descr="406C84F213BCC26BFB66EB2A8E68F79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1485" y="2880995"/>
            <a:ext cx="5255260" cy="35039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6410" y="3053080"/>
            <a:ext cx="48374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       </a:t>
            </a:r>
            <a:r>
              <a:rPr lang="zh-CN" altLang="en-US">
                <a:solidFill>
                  <a:srgbClr val="C00000"/>
                </a:solidFill>
              </a:rPr>
              <a:t>习近平总书记强调，要让党旗在防控疫情第一线高高飘扬。我们也看到，危机当前，哪里任务险重，哪里就有党组织坚强有力的工作，哪里就有党员当先锋、做表率，当好群众的贴心人和主心骨。只要我们全国上下一盘棋，全国人民一条心，一定能打败疫情这个魔鬼，夺取疫情防控阻击战的全面胜利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31553524"/>
  <p:tag name="KSO_WM_UNIT_PLACING_PICTURE_USER_VIEWPORT" val="{&quot;height&quot;:7680,&quot;width&quot;:11520}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10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思源黑体 CN Heavy</vt:lpstr>
      <vt:lpstr>黑体</vt:lpstr>
      <vt:lpstr>思源黑体 CN Bold</vt:lpstr>
      <vt:lpstr>思源黑体 CN Regular</vt:lpstr>
      <vt:lpstr>Times New Roman</vt:lpstr>
      <vt:lpstr>思源黑体 CN Normal</vt:lpstr>
      <vt:lpstr>Arial Black</vt:lpstr>
      <vt:lpstr>Hiragino Sans GB</vt:lpstr>
      <vt:lpstr>Segoe Print</vt:lpstr>
      <vt:lpstr>等线</vt:lpstr>
      <vt:lpstr>思源黑体 CN Regular</vt:lpstr>
      <vt:lpstr>微软雅黑</vt:lpstr>
      <vt:lpstr>Arial Unicode MS</vt:lpstr>
      <vt:lpstr>Calibri</vt:lpstr>
      <vt:lpstr>Open Sans</vt:lpstr>
      <vt:lpstr>冬青黑体简体中文 W3</vt:lpstr>
      <vt:lpstr>等线 Light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fmg</cp:lastModifiedBy>
  <cp:revision>27</cp:revision>
  <dcterms:created xsi:type="dcterms:W3CDTF">2020-02-11T03:52:00Z</dcterms:created>
  <dcterms:modified xsi:type="dcterms:W3CDTF">2020-04-19T02:12:25Z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