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6" r:id="rId3"/>
    <p:sldId id="293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17D"/>
    <a:srgbClr val="343A40"/>
    <a:srgbClr val="BFD322"/>
    <a:srgbClr val="4B511D"/>
    <a:srgbClr val="90DAE0"/>
    <a:srgbClr val="70D0DA"/>
    <a:srgbClr val="007E39"/>
    <a:srgbClr val="E3E4EC"/>
    <a:srgbClr val="C1C8D3"/>
    <a:srgbClr val="E4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156" autoAdjust="0"/>
  </p:normalViewPr>
  <p:slideViewPr>
    <p:cSldViewPr snapToGrid="0">
      <p:cViewPr varScale="1">
        <p:scale>
          <a:sx n="64" d="100"/>
          <a:sy n="64" d="100"/>
        </p:scale>
        <p:origin x="846" y="78"/>
      </p:cViewPr>
      <p:guideLst>
        <p:guide orient="horz" pos="2160"/>
        <p:guide pos="3839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94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2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7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4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7"/>
            <a:ext cx="10360501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5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535117"/>
            <a:ext cx="5385514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4" y="2174875"/>
            <a:ext cx="5385514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3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5"/>
            <a:ext cx="4010039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2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6"/>
            <a:ext cx="7313295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4"/>
            <a:ext cx="7313295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0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5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5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5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6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9"/>
            <a:ext cx="5930678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7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7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90C4C3-5D45-4A3E-A907-9888DA4C73CC}"/>
              </a:ext>
            </a:extLst>
          </p:cNvPr>
          <p:cNvSpPr/>
          <p:nvPr/>
        </p:nvSpPr>
        <p:spPr>
          <a:xfrm>
            <a:off x="45498" y="6043913"/>
            <a:ext cx="12143328" cy="820542"/>
          </a:xfrm>
          <a:prstGeom prst="rect">
            <a:avLst/>
          </a:prstGeom>
          <a:solidFill>
            <a:srgbClr val="657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D43BB058-2C71-4DC3-9291-78D066E19C38}"/>
              </a:ext>
            </a:extLst>
          </p:cNvPr>
          <p:cNvGrpSpPr/>
          <p:nvPr/>
        </p:nvGrpSpPr>
        <p:grpSpPr>
          <a:xfrm rot="832805">
            <a:off x="9464507" y="462359"/>
            <a:ext cx="2009415" cy="552137"/>
            <a:chOff x="-10806112" y="1092200"/>
            <a:chExt cx="3411537" cy="969963"/>
          </a:xfrm>
        </p:grpSpPr>
        <p:sp>
          <p:nvSpPr>
            <p:cNvPr id="1017" name="Freeform 657">
              <a:extLst>
                <a:ext uri="{FF2B5EF4-FFF2-40B4-BE49-F238E27FC236}">
                  <a16:creationId xmlns:a16="http://schemas.microsoft.com/office/drawing/2014/main" id="{46A4F34A-2B72-4B08-9C8D-64184F8D4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23562" y="1474787"/>
              <a:ext cx="522288" cy="401638"/>
            </a:xfrm>
            <a:custGeom>
              <a:avLst/>
              <a:gdLst>
                <a:gd name="T0" fmla="*/ 967 w 967"/>
                <a:gd name="T1" fmla="*/ 545 h 733"/>
                <a:gd name="T2" fmla="*/ 271 w 967"/>
                <a:gd name="T3" fmla="*/ 50 h 733"/>
                <a:gd name="T4" fmla="*/ 88 w 967"/>
                <a:gd name="T5" fmla="*/ 18 h 733"/>
                <a:gd name="T6" fmla="*/ 23 w 967"/>
                <a:gd name="T7" fmla="*/ 37 h 733"/>
                <a:gd name="T8" fmla="*/ 6 w 967"/>
                <a:gd name="T9" fmla="*/ 73 h 733"/>
                <a:gd name="T10" fmla="*/ 305 w 967"/>
                <a:gd name="T11" fmla="*/ 733 h 733"/>
                <a:gd name="T12" fmla="*/ 967 w 967"/>
                <a:gd name="T13" fmla="*/ 545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733">
                  <a:moveTo>
                    <a:pt x="967" y="545"/>
                  </a:moveTo>
                  <a:lnTo>
                    <a:pt x="271" y="50"/>
                  </a:lnTo>
                  <a:cubicBezTo>
                    <a:pt x="218" y="12"/>
                    <a:pt x="151" y="0"/>
                    <a:pt x="88" y="18"/>
                  </a:cubicBezTo>
                  <a:lnTo>
                    <a:pt x="23" y="37"/>
                  </a:lnTo>
                  <a:cubicBezTo>
                    <a:pt x="8" y="41"/>
                    <a:pt x="0" y="58"/>
                    <a:pt x="6" y="73"/>
                  </a:cubicBezTo>
                  <a:lnTo>
                    <a:pt x="305" y="733"/>
                  </a:lnTo>
                  <a:lnTo>
                    <a:pt x="967" y="545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658">
              <a:extLst>
                <a:ext uri="{FF2B5EF4-FFF2-40B4-BE49-F238E27FC236}">
                  <a16:creationId xmlns:a16="http://schemas.microsoft.com/office/drawing/2014/main" id="{4F17B8D0-82D1-44B7-BD75-D8943215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77512" y="1739900"/>
              <a:ext cx="376238" cy="136525"/>
            </a:xfrm>
            <a:custGeom>
              <a:avLst/>
              <a:gdLst>
                <a:gd name="T0" fmla="*/ 208 w 237"/>
                <a:gd name="T1" fmla="*/ 0 h 86"/>
                <a:gd name="T2" fmla="*/ 237 w 237"/>
                <a:gd name="T3" fmla="*/ 21 h 86"/>
                <a:gd name="T4" fmla="*/ 12 w 237"/>
                <a:gd name="T5" fmla="*/ 86 h 86"/>
                <a:gd name="T6" fmla="*/ 0 w 237"/>
                <a:gd name="T7" fmla="*/ 59 h 86"/>
                <a:gd name="T8" fmla="*/ 208 w 23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6">
                  <a:moveTo>
                    <a:pt x="208" y="0"/>
                  </a:moveTo>
                  <a:lnTo>
                    <a:pt x="237" y="21"/>
                  </a:lnTo>
                  <a:lnTo>
                    <a:pt x="12" y="86"/>
                  </a:lnTo>
                  <a:lnTo>
                    <a:pt x="0" y="5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659">
              <a:extLst>
                <a:ext uri="{FF2B5EF4-FFF2-40B4-BE49-F238E27FC236}">
                  <a16:creationId xmlns:a16="http://schemas.microsoft.com/office/drawing/2014/main" id="{E15F3A04-E8B9-400B-8327-275104EA2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09275" y="1092200"/>
              <a:ext cx="3314700" cy="969963"/>
            </a:xfrm>
            <a:custGeom>
              <a:avLst/>
              <a:gdLst>
                <a:gd name="T0" fmla="*/ 150 w 6131"/>
                <a:gd name="T1" fmla="*/ 1715 h 1775"/>
                <a:gd name="T2" fmla="*/ 1846 w 6131"/>
                <a:gd name="T3" fmla="*/ 1771 h 1775"/>
                <a:gd name="T4" fmla="*/ 2195 w 6131"/>
                <a:gd name="T5" fmla="*/ 1728 h 1775"/>
                <a:gd name="T6" fmla="*/ 5126 w 6131"/>
                <a:gd name="T7" fmla="*/ 896 h 1775"/>
                <a:gd name="T8" fmla="*/ 5751 w 6131"/>
                <a:gd name="T9" fmla="*/ 585 h 1775"/>
                <a:gd name="T10" fmla="*/ 5985 w 6131"/>
                <a:gd name="T11" fmla="*/ 409 h 1775"/>
                <a:gd name="T12" fmla="*/ 5883 w 6131"/>
                <a:gd name="T13" fmla="*/ 49 h 1775"/>
                <a:gd name="T14" fmla="*/ 5591 w 6131"/>
                <a:gd name="T15" fmla="*/ 22 h 1775"/>
                <a:gd name="T16" fmla="*/ 4896 w 6131"/>
                <a:gd name="T17" fmla="*/ 86 h 1775"/>
                <a:gd name="T18" fmla="*/ 116 w 6131"/>
                <a:gd name="T19" fmla="*/ 1443 h 1775"/>
                <a:gd name="T20" fmla="*/ 20 w 6131"/>
                <a:gd name="T21" fmla="*/ 1614 h 1775"/>
                <a:gd name="T22" fmla="*/ 150 w 6131"/>
                <a:gd name="T23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1" h="1775">
                  <a:moveTo>
                    <a:pt x="150" y="1715"/>
                  </a:moveTo>
                  <a:lnTo>
                    <a:pt x="1846" y="1771"/>
                  </a:lnTo>
                  <a:cubicBezTo>
                    <a:pt x="1964" y="1775"/>
                    <a:pt x="2081" y="1761"/>
                    <a:pt x="2195" y="1728"/>
                  </a:cubicBezTo>
                  <a:lnTo>
                    <a:pt x="5126" y="896"/>
                  </a:lnTo>
                  <a:cubicBezTo>
                    <a:pt x="5352" y="832"/>
                    <a:pt x="5564" y="727"/>
                    <a:pt x="5751" y="585"/>
                  </a:cubicBezTo>
                  <a:lnTo>
                    <a:pt x="5985" y="409"/>
                  </a:lnTo>
                  <a:cubicBezTo>
                    <a:pt x="6131" y="299"/>
                    <a:pt x="6065" y="67"/>
                    <a:pt x="5883" y="49"/>
                  </a:cubicBezTo>
                  <a:lnTo>
                    <a:pt x="5591" y="22"/>
                  </a:lnTo>
                  <a:cubicBezTo>
                    <a:pt x="5358" y="0"/>
                    <a:pt x="5122" y="22"/>
                    <a:pt x="4896" y="86"/>
                  </a:cubicBezTo>
                  <a:lnTo>
                    <a:pt x="116" y="1443"/>
                  </a:lnTo>
                  <a:cubicBezTo>
                    <a:pt x="42" y="1464"/>
                    <a:pt x="0" y="1540"/>
                    <a:pt x="20" y="1614"/>
                  </a:cubicBezTo>
                  <a:cubicBezTo>
                    <a:pt x="37" y="1672"/>
                    <a:pt x="89" y="1713"/>
                    <a:pt x="150" y="17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>
                  <a:alpha val="50000"/>
                </a:srgb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660">
              <a:extLst>
                <a:ext uri="{FF2B5EF4-FFF2-40B4-BE49-F238E27FC236}">
                  <a16:creationId xmlns:a16="http://schemas.microsoft.com/office/drawing/2014/main" id="{812F1153-AC8F-4962-ACF2-ECC5BA4D3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14000" y="1182687"/>
              <a:ext cx="2994025" cy="879475"/>
            </a:xfrm>
            <a:custGeom>
              <a:avLst/>
              <a:gdLst>
                <a:gd name="T0" fmla="*/ 5501 w 5536"/>
                <a:gd name="T1" fmla="*/ 0 h 1608"/>
                <a:gd name="T2" fmla="*/ 5439 w 5536"/>
                <a:gd name="T3" fmla="*/ 242 h 1608"/>
                <a:gd name="T4" fmla="*/ 5205 w 5536"/>
                <a:gd name="T5" fmla="*/ 418 h 1608"/>
                <a:gd name="T6" fmla="*/ 4580 w 5536"/>
                <a:gd name="T7" fmla="*/ 729 h 1608"/>
                <a:gd name="T8" fmla="*/ 1649 w 5536"/>
                <a:gd name="T9" fmla="*/ 1561 h 1608"/>
                <a:gd name="T10" fmla="*/ 1300 w 5536"/>
                <a:gd name="T11" fmla="*/ 1604 h 1608"/>
                <a:gd name="T12" fmla="*/ 0 w 5536"/>
                <a:gd name="T13" fmla="*/ 1561 h 1608"/>
                <a:gd name="T14" fmla="*/ 5501 w 5536"/>
                <a:gd name="T15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6" h="1608">
                  <a:moveTo>
                    <a:pt x="5501" y="0"/>
                  </a:moveTo>
                  <a:cubicBezTo>
                    <a:pt x="5536" y="79"/>
                    <a:pt x="5521" y="180"/>
                    <a:pt x="5439" y="242"/>
                  </a:cubicBezTo>
                  <a:lnTo>
                    <a:pt x="5205" y="418"/>
                  </a:lnTo>
                  <a:cubicBezTo>
                    <a:pt x="5018" y="560"/>
                    <a:pt x="4806" y="665"/>
                    <a:pt x="4580" y="729"/>
                  </a:cubicBezTo>
                  <a:lnTo>
                    <a:pt x="1649" y="1561"/>
                  </a:lnTo>
                  <a:cubicBezTo>
                    <a:pt x="1535" y="1594"/>
                    <a:pt x="1418" y="1608"/>
                    <a:pt x="1300" y="1604"/>
                  </a:cubicBezTo>
                  <a:lnTo>
                    <a:pt x="0" y="1561"/>
                  </a:lnTo>
                  <a:lnTo>
                    <a:pt x="5501" y="0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661">
              <a:extLst>
                <a:ext uri="{FF2B5EF4-FFF2-40B4-BE49-F238E27FC236}">
                  <a16:creationId xmlns:a16="http://schemas.microsoft.com/office/drawing/2014/main" id="{0322CB51-C3DF-4DCE-A4AE-EFCA8862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09200" y="1281112"/>
              <a:ext cx="2665413" cy="781050"/>
            </a:xfrm>
            <a:custGeom>
              <a:avLst/>
              <a:gdLst>
                <a:gd name="T0" fmla="*/ 4928 w 4928"/>
                <a:gd name="T1" fmla="*/ 0 h 1427"/>
                <a:gd name="T2" fmla="*/ 4874 w 4928"/>
                <a:gd name="T3" fmla="*/ 61 h 1427"/>
                <a:gd name="T4" fmla="*/ 4640 w 4928"/>
                <a:gd name="T5" fmla="*/ 237 h 1427"/>
                <a:gd name="T6" fmla="*/ 4015 w 4928"/>
                <a:gd name="T7" fmla="*/ 548 h 1427"/>
                <a:gd name="T8" fmla="*/ 1084 w 4928"/>
                <a:gd name="T9" fmla="*/ 1380 h 1427"/>
                <a:gd name="T10" fmla="*/ 735 w 4928"/>
                <a:gd name="T11" fmla="*/ 1423 h 1427"/>
                <a:gd name="T12" fmla="*/ 0 w 4928"/>
                <a:gd name="T13" fmla="*/ 1399 h 1427"/>
                <a:gd name="T14" fmla="*/ 4928 w 4928"/>
                <a:gd name="T15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28" h="1427">
                  <a:moveTo>
                    <a:pt x="4928" y="0"/>
                  </a:moveTo>
                  <a:cubicBezTo>
                    <a:pt x="4915" y="23"/>
                    <a:pt x="4897" y="43"/>
                    <a:pt x="4874" y="61"/>
                  </a:cubicBezTo>
                  <a:lnTo>
                    <a:pt x="4640" y="237"/>
                  </a:lnTo>
                  <a:cubicBezTo>
                    <a:pt x="4453" y="379"/>
                    <a:pt x="4241" y="484"/>
                    <a:pt x="4015" y="548"/>
                  </a:cubicBezTo>
                  <a:lnTo>
                    <a:pt x="1084" y="1380"/>
                  </a:lnTo>
                  <a:cubicBezTo>
                    <a:pt x="970" y="1413"/>
                    <a:pt x="853" y="1427"/>
                    <a:pt x="735" y="1423"/>
                  </a:cubicBezTo>
                  <a:lnTo>
                    <a:pt x="0" y="1399"/>
                  </a:lnTo>
                  <a:lnTo>
                    <a:pt x="4928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662">
              <a:extLst>
                <a:ext uri="{FF2B5EF4-FFF2-40B4-BE49-F238E27FC236}">
                  <a16:creationId xmlns:a16="http://schemas.microsoft.com/office/drawing/2014/main" id="{F97D0202-5792-43DF-9221-C69DF387C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81925" y="1100137"/>
              <a:ext cx="195263" cy="65088"/>
            </a:xfrm>
            <a:custGeom>
              <a:avLst/>
              <a:gdLst>
                <a:gd name="T0" fmla="*/ 0 w 362"/>
                <a:gd name="T1" fmla="*/ 29 h 119"/>
                <a:gd name="T2" fmla="*/ 99 w 362"/>
                <a:gd name="T3" fmla="*/ 0 h 119"/>
                <a:gd name="T4" fmla="*/ 177 w 362"/>
                <a:gd name="T5" fmla="*/ 6 h 119"/>
                <a:gd name="T6" fmla="*/ 362 w 362"/>
                <a:gd name="T7" fmla="*/ 23 h 119"/>
                <a:gd name="T8" fmla="*/ 26 w 362"/>
                <a:gd name="T9" fmla="*/ 119 h 119"/>
                <a:gd name="T10" fmla="*/ 0 w 362"/>
                <a:gd name="T11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119">
                  <a:moveTo>
                    <a:pt x="0" y="29"/>
                  </a:moveTo>
                  <a:lnTo>
                    <a:pt x="99" y="0"/>
                  </a:lnTo>
                  <a:cubicBezTo>
                    <a:pt x="125" y="2"/>
                    <a:pt x="151" y="4"/>
                    <a:pt x="177" y="6"/>
                  </a:cubicBezTo>
                  <a:lnTo>
                    <a:pt x="362" y="23"/>
                  </a:lnTo>
                  <a:lnTo>
                    <a:pt x="26" y="1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663">
              <a:extLst>
                <a:ext uri="{FF2B5EF4-FFF2-40B4-BE49-F238E27FC236}">
                  <a16:creationId xmlns:a16="http://schemas.microsoft.com/office/drawing/2014/main" id="{FBBA05FD-1949-4BA8-B1BB-796F717D6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8600" y="1122362"/>
              <a:ext cx="58738" cy="60325"/>
            </a:xfrm>
            <a:custGeom>
              <a:avLst/>
              <a:gdLst>
                <a:gd name="T0" fmla="*/ 26 w 110"/>
                <a:gd name="T1" fmla="*/ 17 h 111"/>
                <a:gd name="T2" fmla="*/ 84 w 110"/>
                <a:gd name="T3" fmla="*/ 0 h 111"/>
                <a:gd name="T4" fmla="*/ 110 w 110"/>
                <a:gd name="T5" fmla="*/ 90 h 111"/>
                <a:gd name="T6" fmla="*/ 51 w 110"/>
                <a:gd name="T7" fmla="*/ 107 h 111"/>
                <a:gd name="T8" fmla="*/ 13 w 110"/>
                <a:gd name="T9" fmla="*/ 86 h 111"/>
                <a:gd name="T10" fmla="*/ 5 w 110"/>
                <a:gd name="T11" fmla="*/ 54 h 111"/>
                <a:gd name="T12" fmla="*/ 26 w 110"/>
                <a:gd name="T13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26" y="17"/>
                  </a:moveTo>
                  <a:lnTo>
                    <a:pt x="84" y="0"/>
                  </a:lnTo>
                  <a:lnTo>
                    <a:pt x="110" y="90"/>
                  </a:lnTo>
                  <a:lnTo>
                    <a:pt x="51" y="107"/>
                  </a:lnTo>
                  <a:cubicBezTo>
                    <a:pt x="35" y="111"/>
                    <a:pt x="18" y="102"/>
                    <a:pt x="13" y="86"/>
                  </a:cubicBezTo>
                  <a:lnTo>
                    <a:pt x="5" y="54"/>
                  </a:lnTo>
                  <a:cubicBezTo>
                    <a:pt x="0" y="38"/>
                    <a:pt x="9" y="21"/>
                    <a:pt x="26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670">
              <a:extLst>
                <a:ext uri="{FF2B5EF4-FFF2-40B4-BE49-F238E27FC236}">
                  <a16:creationId xmlns:a16="http://schemas.microsoft.com/office/drawing/2014/main" id="{E7F69C52-127A-4ADE-BFEF-4DE6263D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6175" y="1385887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671">
              <a:extLst>
                <a:ext uri="{FF2B5EF4-FFF2-40B4-BE49-F238E27FC236}">
                  <a16:creationId xmlns:a16="http://schemas.microsoft.com/office/drawing/2014/main" id="{B71D0B0D-1FAA-4400-ACEE-FB65B771F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40787" y="14081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1 w 110"/>
                <a:gd name="T9" fmla="*/ 94 h 111"/>
                <a:gd name="T10" fmla="*/ 44 w 110"/>
                <a:gd name="T11" fmla="*/ 107 h 111"/>
                <a:gd name="T12" fmla="*/ 16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7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1"/>
                    <a:pt x="91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6" y="92"/>
                  </a:cubicBezTo>
                  <a:lnTo>
                    <a:pt x="3" y="44"/>
                  </a:lnTo>
                  <a:cubicBezTo>
                    <a:pt x="0" y="33"/>
                    <a:pt x="6" y="21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672">
              <a:extLst>
                <a:ext uri="{FF2B5EF4-FFF2-40B4-BE49-F238E27FC236}">
                  <a16:creationId xmlns:a16="http://schemas.microsoft.com/office/drawing/2014/main" id="{3CE20498-8F09-4A91-A97C-9A967725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5400" y="1428750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2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673">
              <a:extLst>
                <a:ext uri="{FF2B5EF4-FFF2-40B4-BE49-F238E27FC236}">
                  <a16:creationId xmlns:a16="http://schemas.microsoft.com/office/drawing/2014/main" id="{162C1EC3-4343-4094-AD7E-13FC3FF5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91600" y="1450975"/>
              <a:ext cx="60325" cy="60325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4 h 110"/>
                <a:gd name="T4" fmla="*/ 94 w 110"/>
                <a:gd name="T5" fmla="*/ 19 h 110"/>
                <a:gd name="T6" fmla="*/ 107 w 110"/>
                <a:gd name="T7" fmla="*/ 66 h 110"/>
                <a:gd name="T8" fmla="*/ 92 w 110"/>
                <a:gd name="T9" fmla="*/ 94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674">
              <a:extLst>
                <a:ext uri="{FF2B5EF4-FFF2-40B4-BE49-F238E27FC236}">
                  <a16:creationId xmlns:a16="http://schemas.microsoft.com/office/drawing/2014/main" id="{EDD996A7-03AE-4E73-9461-C8A903EF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66212" y="1473200"/>
              <a:ext cx="60325" cy="58738"/>
            </a:xfrm>
            <a:custGeom>
              <a:avLst/>
              <a:gdLst>
                <a:gd name="T0" fmla="*/ 19 w 111"/>
                <a:gd name="T1" fmla="*/ 16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6"/>
                  </a:moveTo>
                  <a:lnTo>
                    <a:pt x="67" y="3"/>
                  </a:lnTo>
                  <a:cubicBezTo>
                    <a:pt x="78" y="0"/>
                    <a:pt x="90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675">
              <a:extLst>
                <a:ext uri="{FF2B5EF4-FFF2-40B4-BE49-F238E27FC236}">
                  <a16:creationId xmlns:a16="http://schemas.microsoft.com/office/drawing/2014/main" id="{1E04CF2D-BC8F-4650-A66A-A760E03D3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0825" y="149383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76">
              <a:extLst>
                <a:ext uri="{FF2B5EF4-FFF2-40B4-BE49-F238E27FC236}">
                  <a16:creationId xmlns:a16="http://schemas.microsoft.com/office/drawing/2014/main" id="{CE89C5F2-902B-4173-9445-07BDA68A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15437" y="1514475"/>
              <a:ext cx="58738" cy="61913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677">
              <a:extLst>
                <a:ext uri="{FF2B5EF4-FFF2-40B4-BE49-F238E27FC236}">
                  <a16:creationId xmlns:a16="http://schemas.microsoft.com/office/drawing/2014/main" id="{28A754C7-AE83-42F3-AD4D-5C56F52CB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675" y="1622425"/>
              <a:ext cx="60325" cy="60325"/>
            </a:xfrm>
            <a:custGeom>
              <a:avLst/>
              <a:gdLst>
                <a:gd name="T0" fmla="*/ 19 w 110"/>
                <a:gd name="T1" fmla="*/ 17 h 111"/>
                <a:gd name="T2" fmla="*/ 66 w 110"/>
                <a:gd name="T3" fmla="*/ 4 h 111"/>
                <a:gd name="T4" fmla="*/ 94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4 w 110"/>
                <a:gd name="T15" fmla="*/ 44 h 111"/>
                <a:gd name="T16" fmla="*/ 19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7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1"/>
                    <a:pt x="20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678">
              <a:extLst>
                <a:ext uri="{FF2B5EF4-FFF2-40B4-BE49-F238E27FC236}">
                  <a16:creationId xmlns:a16="http://schemas.microsoft.com/office/drawing/2014/main" id="{08225540-8FF2-4E50-ABC9-BE77DA93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66287" y="1644650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679">
              <a:extLst>
                <a:ext uri="{FF2B5EF4-FFF2-40B4-BE49-F238E27FC236}">
                  <a16:creationId xmlns:a16="http://schemas.microsoft.com/office/drawing/2014/main" id="{55BCDA37-46B1-42C7-9D2C-C1FF6513C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40900" y="166528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680">
              <a:extLst>
                <a:ext uri="{FF2B5EF4-FFF2-40B4-BE49-F238E27FC236}">
                  <a16:creationId xmlns:a16="http://schemas.microsoft.com/office/drawing/2014/main" id="{F6935774-4E94-4875-A801-70B52388C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17100" y="16875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681">
              <a:extLst>
                <a:ext uri="{FF2B5EF4-FFF2-40B4-BE49-F238E27FC236}">
                  <a16:creationId xmlns:a16="http://schemas.microsoft.com/office/drawing/2014/main" id="{27BEA718-7658-4C44-965B-12E0AB046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91712" y="1709737"/>
              <a:ext cx="60325" cy="58738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3 h 110"/>
                <a:gd name="T4" fmla="*/ 94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4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4" y="18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0" y="103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682">
              <a:extLst>
                <a:ext uri="{FF2B5EF4-FFF2-40B4-BE49-F238E27FC236}">
                  <a16:creationId xmlns:a16="http://schemas.microsoft.com/office/drawing/2014/main" id="{D8B1C736-4152-4E1C-9E20-54F6C5E1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66325" y="1730375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4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683">
              <a:extLst>
                <a:ext uri="{FF2B5EF4-FFF2-40B4-BE49-F238E27FC236}">
                  <a16:creationId xmlns:a16="http://schemas.microsoft.com/office/drawing/2014/main" id="{AA4BABFE-A417-4241-BE64-DAA68C95F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0937" y="1752600"/>
              <a:ext cx="58738" cy="60325"/>
            </a:xfrm>
            <a:custGeom>
              <a:avLst/>
              <a:gdLst>
                <a:gd name="T0" fmla="*/ 18 w 110"/>
                <a:gd name="T1" fmla="*/ 16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6 h 110"/>
                <a:gd name="T12" fmla="*/ 17 w 110"/>
                <a:gd name="T13" fmla="*/ 91 h 110"/>
                <a:gd name="T14" fmla="*/ 3 w 110"/>
                <a:gd name="T15" fmla="*/ 44 h 110"/>
                <a:gd name="T16" fmla="*/ 18 w 110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6"/>
                  </a:moveTo>
                  <a:lnTo>
                    <a:pt x="66" y="3"/>
                  </a:lnTo>
                  <a:cubicBezTo>
                    <a:pt x="78" y="0"/>
                    <a:pt x="90" y="6"/>
                    <a:pt x="93" y="18"/>
                  </a:cubicBezTo>
                  <a:lnTo>
                    <a:pt x="107" y="66"/>
                  </a:lnTo>
                  <a:cubicBezTo>
                    <a:pt x="110" y="77"/>
                    <a:pt x="103" y="90"/>
                    <a:pt x="92" y="93"/>
                  </a:cubicBezTo>
                  <a:lnTo>
                    <a:pt x="44" y="106"/>
                  </a:lnTo>
                  <a:cubicBezTo>
                    <a:pt x="32" y="110"/>
                    <a:pt x="20" y="103"/>
                    <a:pt x="17" y="91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684">
              <a:extLst>
                <a:ext uri="{FF2B5EF4-FFF2-40B4-BE49-F238E27FC236}">
                  <a16:creationId xmlns:a16="http://schemas.microsoft.com/office/drawing/2014/main" id="{F7D7F435-E4D1-42DE-B944-C000BECB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04950"/>
              <a:ext cx="1082675" cy="354013"/>
            </a:xfrm>
            <a:custGeom>
              <a:avLst/>
              <a:gdLst>
                <a:gd name="T0" fmla="*/ 2000 w 2000"/>
                <a:gd name="T1" fmla="*/ 361 h 647"/>
                <a:gd name="T2" fmla="*/ 244 w 2000"/>
                <a:gd name="T3" fmla="*/ 8 h 647"/>
                <a:gd name="T4" fmla="*/ 125 w 2000"/>
                <a:gd name="T5" fmla="*/ 13 h 647"/>
                <a:gd name="T6" fmla="*/ 31 w 2000"/>
                <a:gd name="T7" fmla="*/ 40 h 647"/>
                <a:gd name="T8" fmla="*/ 25 w 2000"/>
                <a:gd name="T9" fmla="*/ 98 h 647"/>
                <a:gd name="T10" fmla="*/ 1054 w 2000"/>
                <a:gd name="T11" fmla="*/ 647 h 647"/>
                <a:gd name="T12" fmla="*/ 2000 w 2000"/>
                <a:gd name="T13" fmla="*/ 36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647">
                  <a:moveTo>
                    <a:pt x="2000" y="361"/>
                  </a:moveTo>
                  <a:lnTo>
                    <a:pt x="244" y="8"/>
                  </a:lnTo>
                  <a:cubicBezTo>
                    <a:pt x="205" y="0"/>
                    <a:pt x="164" y="2"/>
                    <a:pt x="125" y="13"/>
                  </a:cubicBezTo>
                  <a:lnTo>
                    <a:pt x="31" y="40"/>
                  </a:lnTo>
                  <a:cubicBezTo>
                    <a:pt x="4" y="47"/>
                    <a:pt x="0" y="84"/>
                    <a:pt x="25" y="98"/>
                  </a:cubicBezTo>
                  <a:lnTo>
                    <a:pt x="1054" y="647"/>
                  </a:lnTo>
                  <a:lnTo>
                    <a:pt x="2000" y="361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685">
              <a:extLst>
                <a:ext uri="{FF2B5EF4-FFF2-40B4-BE49-F238E27FC236}">
                  <a16:creationId xmlns:a16="http://schemas.microsoft.com/office/drawing/2014/main" id="{F15A589A-07FB-4998-87CD-76D047BC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16062"/>
              <a:ext cx="927100" cy="342900"/>
            </a:xfrm>
            <a:custGeom>
              <a:avLst/>
              <a:gdLst>
                <a:gd name="T0" fmla="*/ 1713 w 1713"/>
                <a:gd name="T1" fmla="*/ 423 h 627"/>
                <a:gd name="T2" fmla="*/ 101 w 1713"/>
                <a:gd name="T3" fmla="*/ 0 h 627"/>
                <a:gd name="T4" fmla="*/ 31 w 1713"/>
                <a:gd name="T5" fmla="*/ 20 h 627"/>
                <a:gd name="T6" fmla="*/ 25 w 1713"/>
                <a:gd name="T7" fmla="*/ 78 h 627"/>
                <a:gd name="T8" fmla="*/ 1054 w 1713"/>
                <a:gd name="T9" fmla="*/ 627 h 627"/>
                <a:gd name="T10" fmla="*/ 1713 w 1713"/>
                <a:gd name="T11" fmla="*/ 42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3" h="627">
                  <a:moveTo>
                    <a:pt x="1713" y="423"/>
                  </a:moveTo>
                  <a:lnTo>
                    <a:pt x="101" y="0"/>
                  </a:lnTo>
                  <a:lnTo>
                    <a:pt x="31" y="20"/>
                  </a:lnTo>
                  <a:cubicBezTo>
                    <a:pt x="4" y="27"/>
                    <a:pt x="0" y="64"/>
                    <a:pt x="25" y="78"/>
                  </a:cubicBezTo>
                  <a:lnTo>
                    <a:pt x="1054" y="627"/>
                  </a:lnTo>
                  <a:lnTo>
                    <a:pt x="1713" y="423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686">
              <a:extLst>
                <a:ext uri="{FF2B5EF4-FFF2-40B4-BE49-F238E27FC236}">
                  <a16:creationId xmlns:a16="http://schemas.microsoft.com/office/drawing/2014/main" id="{08D5F383-8E72-40DA-B44C-A56A9ABD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40837" y="1712912"/>
              <a:ext cx="715963" cy="266700"/>
            </a:xfrm>
            <a:custGeom>
              <a:avLst/>
              <a:gdLst>
                <a:gd name="T0" fmla="*/ 1272 w 1324"/>
                <a:gd name="T1" fmla="*/ 0 h 488"/>
                <a:gd name="T2" fmla="*/ 316 w 1324"/>
                <a:gd name="T3" fmla="*/ 271 h 488"/>
                <a:gd name="T4" fmla="*/ 0 w 1324"/>
                <a:gd name="T5" fmla="*/ 443 h 488"/>
                <a:gd name="T6" fmla="*/ 385 w 1324"/>
                <a:gd name="T7" fmla="*/ 452 h 488"/>
                <a:gd name="T8" fmla="*/ 1324 w 1324"/>
                <a:gd name="T9" fmla="*/ 185 h 488"/>
                <a:gd name="T10" fmla="*/ 1272 w 1324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4" h="488">
                  <a:moveTo>
                    <a:pt x="1272" y="0"/>
                  </a:moveTo>
                  <a:lnTo>
                    <a:pt x="316" y="271"/>
                  </a:lnTo>
                  <a:cubicBezTo>
                    <a:pt x="199" y="304"/>
                    <a:pt x="92" y="363"/>
                    <a:pt x="0" y="443"/>
                  </a:cubicBezTo>
                  <a:cubicBezTo>
                    <a:pt x="125" y="484"/>
                    <a:pt x="259" y="488"/>
                    <a:pt x="385" y="452"/>
                  </a:cubicBezTo>
                  <a:lnTo>
                    <a:pt x="1324" y="185"/>
                  </a:lnTo>
                  <a:lnTo>
                    <a:pt x="1272" y="0"/>
                  </a:lnTo>
                </a:path>
              </a:pathLst>
            </a:custGeom>
            <a:solidFill>
              <a:srgbClr val="FE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687">
              <a:extLst>
                <a:ext uri="{FF2B5EF4-FFF2-40B4-BE49-F238E27FC236}">
                  <a16:creationId xmlns:a16="http://schemas.microsoft.com/office/drawing/2014/main" id="{B69A5731-524F-4738-A7E4-A0EFB5E23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39250" y="1755775"/>
              <a:ext cx="714375" cy="223838"/>
            </a:xfrm>
            <a:custGeom>
              <a:avLst/>
              <a:gdLst>
                <a:gd name="T0" fmla="*/ 1289 w 1319"/>
                <a:gd name="T1" fmla="*/ 0 h 409"/>
                <a:gd name="T2" fmla="*/ 1319 w 1319"/>
                <a:gd name="T3" fmla="*/ 107 h 409"/>
                <a:gd name="T4" fmla="*/ 380 w 1319"/>
                <a:gd name="T5" fmla="*/ 374 h 409"/>
                <a:gd name="T6" fmla="*/ 0 w 1319"/>
                <a:gd name="T7" fmla="*/ 366 h 409"/>
                <a:gd name="T8" fmla="*/ 1289 w 1319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9" h="409">
                  <a:moveTo>
                    <a:pt x="1289" y="0"/>
                  </a:moveTo>
                  <a:lnTo>
                    <a:pt x="1319" y="107"/>
                  </a:lnTo>
                  <a:lnTo>
                    <a:pt x="380" y="374"/>
                  </a:lnTo>
                  <a:cubicBezTo>
                    <a:pt x="255" y="409"/>
                    <a:pt x="123" y="406"/>
                    <a:pt x="0" y="366"/>
                  </a:cubicBezTo>
                  <a:lnTo>
                    <a:pt x="1289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688">
              <a:extLst>
                <a:ext uri="{FF2B5EF4-FFF2-40B4-BE49-F238E27FC236}">
                  <a16:creationId xmlns:a16="http://schemas.microsoft.com/office/drawing/2014/main" id="{577A741A-630F-49AC-A599-0802E48A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3000" y="1741487"/>
              <a:ext cx="180975" cy="141288"/>
            </a:xfrm>
            <a:custGeom>
              <a:avLst/>
              <a:gdLst>
                <a:gd name="T0" fmla="*/ 129 w 334"/>
                <a:gd name="T1" fmla="*/ 39 h 259"/>
                <a:gd name="T2" fmla="*/ 251 w 334"/>
                <a:gd name="T3" fmla="*/ 4 h 259"/>
                <a:gd name="T4" fmla="*/ 287 w 334"/>
                <a:gd name="T5" fmla="*/ 24 h 259"/>
                <a:gd name="T6" fmla="*/ 330 w 334"/>
                <a:gd name="T7" fmla="*/ 175 h 259"/>
                <a:gd name="T8" fmla="*/ 310 w 334"/>
                <a:gd name="T9" fmla="*/ 211 h 259"/>
                <a:gd name="T10" fmla="*/ 188 w 334"/>
                <a:gd name="T11" fmla="*/ 246 h 259"/>
                <a:gd name="T12" fmla="*/ 51 w 334"/>
                <a:gd name="T13" fmla="*/ 224 h 259"/>
                <a:gd name="T14" fmla="*/ 10 w 334"/>
                <a:gd name="T15" fmla="*/ 197 h 259"/>
                <a:gd name="T16" fmla="*/ 4 w 334"/>
                <a:gd name="T17" fmla="*/ 174 h 259"/>
                <a:gd name="T18" fmla="*/ 24 w 334"/>
                <a:gd name="T19" fmla="*/ 129 h 259"/>
                <a:gd name="T20" fmla="*/ 129 w 334"/>
                <a:gd name="T21" fmla="*/ 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259">
                  <a:moveTo>
                    <a:pt x="129" y="39"/>
                  </a:moveTo>
                  <a:lnTo>
                    <a:pt x="251" y="4"/>
                  </a:lnTo>
                  <a:cubicBezTo>
                    <a:pt x="267" y="0"/>
                    <a:pt x="283" y="9"/>
                    <a:pt x="287" y="24"/>
                  </a:cubicBezTo>
                  <a:lnTo>
                    <a:pt x="330" y="175"/>
                  </a:lnTo>
                  <a:cubicBezTo>
                    <a:pt x="334" y="191"/>
                    <a:pt x="326" y="207"/>
                    <a:pt x="310" y="211"/>
                  </a:cubicBezTo>
                  <a:lnTo>
                    <a:pt x="188" y="246"/>
                  </a:lnTo>
                  <a:cubicBezTo>
                    <a:pt x="141" y="259"/>
                    <a:pt x="91" y="251"/>
                    <a:pt x="51" y="224"/>
                  </a:cubicBezTo>
                  <a:lnTo>
                    <a:pt x="10" y="197"/>
                  </a:lnTo>
                  <a:cubicBezTo>
                    <a:pt x="3" y="192"/>
                    <a:pt x="0" y="182"/>
                    <a:pt x="4" y="174"/>
                  </a:cubicBezTo>
                  <a:lnTo>
                    <a:pt x="24" y="129"/>
                  </a:lnTo>
                  <a:cubicBezTo>
                    <a:pt x="44" y="85"/>
                    <a:pt x="82" y="52"/>
                    <a:pt x="129" y="39"/>
                  </a:cubicBez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689">
              <a:extLst>
                <a:ext uri="{FF2B5EF4-FFF2-40B4-BE49-F238E27FC236}">
                  <a16:creationId xmlns:a16="http://schemas.microsoft.com/office/drawing/2014/main" id="{B16ECAE0-898F-467A-8BE2-BFB5AB04E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403225" cy="325438"/>
            </a:xfrm>
            <a:custGeom>
              <a:avLst/>
              <a:gdLst>
                <a:gd name="T0" fmla="*/ 194 w 747"/>
                <a:gd name="T1" fmla="*/ 116 h 597"/>
                <a:gd name="T2" fmla="*/ 569 w 747"/>
                <a:gd name="T3" fmla="*/ 10 h 597"/>
                <a:gd name="T4" fmla="*/ 646 w 747"/>
                <a:gd name="T5" fmla="*/ 53 h 597"/>
                <a:gd name="T6" fmla="*/ 738 w 747"/>
                <a:gd name="T7" fmla="*/ 379 h 597"/>
                <a:gd name="T8" fmla="*/ 695 w 747"/>
                <a:gd name="T9" fmla="*/ 455 h 597"/>
                <a:gd name="T10" fmla="*/ 321 w 747"/>
                <a:gd name="T11" fmla="*/ 562 h 597"/>
                <a:gd name="T12" fmla="*/ 35 w 747"/>
                <a:gd name="T13" fmla="*/ 402 h 597"/>
                <a:gd name="T14" fmla="*/ 194 w 747"/>
                <a:gd name="T15" fmla="*/ 11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7" h="597">
                  <a:moveTo>
                    <a:pt x="194" y="116"/>
                  </a:moveTo>
                  <a:lnTo>
                    <a:pt x="569" y="10"/>
                  </a:lnTo>
                  <a:cubicBezTo>
                    <a:pt x="602" y="0"/>
                    <a:pt x="636" y="20"/>
                    <a:pt x="646" y="53"/>
                  </a:cubicBezTo>
                  <a:lnTo>
                    <a:pt x="738" y="379"/>
                  </a:lnTo>
                  <a:cubicBezTo>
                    <a:pt x="747" y="412"/>
                    <a:pt x="728" y="446"/>
                    <a:pt x="695" y="455"/>
                  </a:cubicBezTo>
                  <a:lnTo>
                    <a:pt x="321" y="562"/>
                  </a:lnTo>
                  <a:cubicBezTo>
                    <a:pt x="198" y="597"/>
                    <a:pt x="69" y="525"/>
                    <a:pt x="35" y="402"/>
                  </a:cubicBezTo>
                  <a:cubicBezTo>
                    <a:pt x="0" y="279"/>
                    <a:pt x="71" y="151"/>
                    <a:pt x="194" y="116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690">
              <a:extLst>
                <a:ext uri="{FF2B5EF4-FFF2-40B4-BE49-F238E27FC236}">
                  <a16:creationId xmlns:a16="http://schemas.microsoft.com/office/drawing/2014/main" id="{672DDB15-DC06-418F-9E14-7A027DDE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373063" cy="217488"/>
            </a:xfrm>
            <a:custGeom>
              <a:avLst/>
              <a:gdLst>
                <a:gd name="T0" fmla="*/ 33 w 690"/>
                <a:gd name="T1" fmla="*/ 398 h 398"/>
                <a:gd name="T2" fmla="*/ 193 w 690"/>
                <a:gd name="T3" fmla="*/ 116 h 398"/>
                <a:gd name="T4" fmla="*/ 568 w 690"/>
                <a:gd name="T5" fmla="*/ 10 h 398"/>
                <a:gd name="T6" fmla="*/ 645 w 690"/>
                <a:gd name="T7" fmla="*/ 53 h 398"/>
                <a:gd name="T8" fmla="*/ 690 w 690"/>
                <a:gd name="T9" fmla="*/ 212 h 398"/>
                <a:gd name="T10" fmla="*/ 33 w 690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398">
                  <a:moveTo>
                    <a:pt x="33" y="398"/>
                  </a:moveTo>
                  <a:cubicBezTo>
                    <a:pt x="0" y="277"/>
                    <a:pt x="71" y="151"/>
                    <a:pt x="193" y="116"/>
                  </a:cubicBezTo>
                  <a:lnTo>
                    <a:pt x="568" y="10"/>
                  </a:lnTo>
                  <a:cubicBezTo>
                    <a:pt x="601" y="0"/>
                    <a:pt x="635" y="20"/>
                    <a:pt x="645" y="53"/>
                  </a:cubicBezTo>
                  <a:lnTo>
                    <a:pt x="690" y="212"/>
                  </a:lnTo>
                  <a:lnTo>
                    <a:pt x="33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691">
              <a:extLst>
                <a:ext uri="{FF2B5EF4-FFF2-40B4-BE49-F238E27FC236}">
                  <a16:creationId xmlns:a16="http://schemas.microsoft.com/office/drawing/2014/main" id="{DD5E415B-A119-4610-A30C-6E2838FBA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94737" y="1673225"/>
              <a:ext cx="360363" cy="147638"/>
            </a:xfrm>
            <a:custGeom>
              <a:avLst/>
              <a:gdLst>
                <a:gd name="T0" fmla="*/ 643 w 667"/>
                <a:gd name="T1" fmla="*/ 0 h 270"/>
                <a:gd name="T2" fmla="*/ 667 w 667"/>
                <a:gd name="T3" fmla="*/ 84 h 270"/>
                <a:gd name="T4" fmla="*/ 10 w 667"/>
                <a:gd name="T5" fmla="*/ 270 h 270"/>
                <a:gd name="T6" fmla="*/ 4 w 667"/>
                <a:gd name="T7" fmla="*/ 181 h 270"/>
                <a:gd name="T8" fmla="*/ 643 w 667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70">
                  <a:moveTo>
                    <a:pt x="643" y="0"/>
                  </a:moveTo>
                  <a:lnTo>
                    <a:pt x="667" y="84"/>
                  </a:lnTo>
                  <a:lnTo>
                    <a:pt x="10" y="270"/>
                  </a:lnTo>
                  <a:cubicBezTo>
                    <a:pt x="2" y="241"/>
                    <a:pt x="0" y="210"/>
                    <a:pt x="4" y="181"/>
                  </a:cubicBezTo>
                  <a:lnTo>
                    <a:pt x="643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692">
              <a:extLst>
                <a:ext uri="{FF2B5EF4-FFF2-40B4-BE49-F238E27FC236}">
                  <a16:creationId xmlns:a16="http://schemas.microsoft.com/office/drawing/2014/main" id="{F3A5FDA4-8D16-4B0F-B11B-D84E62A79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07400" y="1603375"/>
              <a:ext cx="103188" cy="250825"/>
            </a:xfrm>
            <a:custGeom>
              <a:avLst/>
              <a:gdLst>
                <a:gd name="T0" fmla="*/ 0 w 193"/>
                <a:gd name="T1" fmla="*/ 14 h 460"/>
                <a:gd name="T2" fmla="*/ 15 w 193"/>
                <a:gd name="T3" fmla="*/ 10 h 460"/>
                <a:gd name="T4" fmla="*/ 92 w 193"/>
                <a:gd name="T5" fmla="*/ 53 h 460"/>
                <a:gd name="T6" fmla="*/ 184 w 193"/>
                <a:gd name="T7" fmla="*/ 379 h 460"/>
                <a:gd name="T8" fmla="*/ 141 w 193"/>
                <a:gd name="T9" fmla="*/ 455 h 460"/>
                <a:gd name="T10" fmla="*/ 126 w 193"/>
                <a:gd name="T11" fmla="*/ 460 h 460"/>
                <a:gd name="T12" fmla="*/ 0 w 193"/>
                <a:gd name="T13" fmla="*/ 1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460">
                  <a:moveTo>
                    <a:pt x="0" y="14"/>
                  </a:moveTo>
                  <a:lnTo>
                    <a:pt x="15" y="10"/>
                  </a:lnTo>
                  <a:cubicBezTo>
                    <a:pt x="48" y="0"/>
                    <a:pt x="82" y="20"/>
                    <a:pt x="92" y="53"/>
                  </a:cubicBezTo>
                  <a:lnTo>
                    <a:pt x="184" y="379"/>
                  </a:lnTo>
                  <a:cubicBezTo>
                    <a:pt x="193" y="412"/>
                    <a:pt x="174" y="446"/>
                    <a:pt x="141" y="455"/>
                  </a:cubicBezTo>
                  <a:lnTo>
                    <a:pt x="126" y="4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693">
              <a:extLst>
                <a:ext uri="{FF2B5EF4-FFF2-40B4-BE49-F238E27FC236}">
                  <a16:creationId xmlns:a16="http://schemas.microsoft.com/office/drawing/2014/main" id="{87F095EA-1A43-49D8-A41C-FFF27DE8A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74062" y="1720850"/>
              <a:ext cx="69850" cy="133350"/>
            </a:xfrm>
            <a:custGeom>
              <a:avLst/>
              <a:gdLst>
                <a:gd name="T0" fmla="*/ 75 w 130"/>
                <a:gd name="T1" fmla="*/ 0 h 245"/>
                <a:gd name="T2" fmla="*/ 121 w 130"/>
                <a:gd name="T3" fmla="*/ 164 h 245"/>
                <a:gd name="T4" fmla="*/ 78 w 130"/>
                <a:gd name="T5" fmla="*/ 240 h 245"/>
                <a:gd name="T6" fmla="*/ 63 w 130"/>
                <a:gd name="T7" fmla="*/ 245 h 245"/>
                <a:gd name="T8" fmla="*/ 0 w 130"/>
                <a:gd name="T9" fmla="*/ 21 h 245"/>
                <a:gd name="T10" fmla="*/ 75 w 130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45">
                  <a:moveTo>
                    <a:pt x="75" y="0"/>
                  </a:moveTo>
                  <a:lnTo>
                    <a:pt x="121" y="164"/>
                  </a:lnTo>
                  <a:cubicBezTo>
                    <a:pt x="130" y="197"/>
                    <a:pt x="111" y="231"/>
                    <a:pt x="78" y="240"/>
                  </a:cubicBezTo>
                  <a:lnTo>
                    <a:pt x="63" y="245"/>
                  </a:lnTo>
                  <a:lnTo>
                    <a:pt x="0" y="21"/>
                  </a:lnTo>
                  <a:lnTo>
                    <a:pt x="75" y="0"/>
                  </a:lnTo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694">
              <a:extLst>
                <a:ext uri="{FF2B5EF4-FFF2-40B4-BE49-F238E27FC236}">
                  <a16:creationId xmlns:a16="http://schemas.microsoft.com/office/drawing/2014/main" id="{8690FE38-6F79-4914-A480-7960C29B1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06112" y="1900237"/>
              <a:ext cx="417513" cy="65088"/>
            </a:xfrm>
            <a:custGeom>
              <a:avLst/>
              <a:gdLst>
                <a:gd name="T0" fmla="*/ 263 w 263"/>
                <a:gd name="T1" fmla="*/ 0 h 41"/>
                <a:gd name="T2" fmla="*/ 52 w 263"/>
                <a:gd name="T3" fmla="*/ 14 h 41"/>
                <a:gd name="T4" fmla="*/ 0 w 263"/>
                <a:gd name="T5" fmla="*/ 29 h 41"/>
                <a:gd name="T6" fmla="*/ 120 w 263"/>
                <a:gd name="T7" fmla="*/ 41 h 41"/>
                <a:gd name="T8" fmla="*/ 263 w 26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1">
                  <a:moveTo>
                    <a:pt x="263" y="0"/>
                  </a:moveTo>
                  <a:lnTo>
                    <a:pt x="52" y="14"/>
                  </a:lnTo>
                  <a:lnTo>
                    <a:pt x="0" y="29"/>
                  </a:lnTo>
                  <a:lnTo>
                    <a:pt x="120" y="4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695">
              <a:extLst>
                <a:ext uri="{FF2B5EF4-FFF2-40B4-BE49-F238E27FC236}">
                  <a16:creationId xmlns:a16="http://schemas.microsoft.com/office/drawing/2014/main" id="{DF89A191-5D2A-43F3-8E51-52D9D78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28312" y="1900237"/>
              <a:ext cx="239713" cy="65088"/>
            </a:xfrm>
            <a:custGeom>
              <a:avLst/>
              <a:gdLst>
                <a:gd name="T0" fmla="*/ 8 w 151"/>
                <a:gd name="T1" fmla="*/ 41 h 41"/>
                <a:gd name="T2" fmla="*/ 0 w 151"/>
                <a:gd name="T3" fmla="*/ 41 h 41"/>
                <a:gd name="T4" fmla="*/ 131 w 151"/>
                <a:gd name="T5" fmla="*/ 1 h 41"/>
                <a:gd name="T6" fmla="*/ 151 w 151"/>
                <a:gd name="T7" fmla="*/ 0 h 41"/>
                <a:gd name="T8" fmla="*/ 8 w 15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1">
                  <a:moveTo>
                    <a:pt x="8" y="41"/>
                  </a:moveTo>
                  <a:lnTo>
                    <a:pt x="0" y="41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696">
              <a:extLst>
                <a:ext uri="{FF2B5EF4-FFF2-40B4-BE49-F238E27FC236}">
                  <a16:creationId xmlns:a16="http://schemas.microsoft.com/office/drawing/2014/main" id="{B663EA8C-6B73-4F40-928D-3DCE3C1E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44187" y="1900237"/>
              <a:ext cx="255588" cy="134938"/>
            </a:xfrm>
            <a:custGeom>
              <a:avLst/>
              <a:gdLst>
                <a:gd name="T0" fmla="*/ 0 w 472"/>
                <a:gd name="T1" fmla="*/ 231 h 246"/>
                <a:gd name="T2" fmla="*/ 51 w 472"/>
                <a:gd name="T3" fmla="*/ 120 h 246"/>
                <a:gd name="T4" fmla="*/ 472 w 472"/>
                <a:gd name="T5" fmla="*/ 0 h 246"/>
                <a:gd name="T6" fmla="*/ 372 w 472"/>
                <a:gd name="T7" fmla="*/ 246 h 246"/>
                <a:gd name="T8" fmla="*/ 28 w 472"/>
                <a:gd name="T9" fmla="*/ 235 h 246"/>
                <a:gd name="T10" fmla="*/ 0 w 472"/>
                <a:gd name="T11" fmla="*/ 2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246">
                  <a:moveTo>
                    <a:pt x="0" y="231"/>
                  </a:moveTo>
                  <a:lnTo>
                    <a:pt x="51" y="120"/>
                  </a:lnTo>
                  <a:lnTo>
                    <a:pt x="472" y="0"/>
                  </a:lnTo>
                  <a:lnTo>
                    <a:pt x="372" y="246"/>
                  </a:lnTo>
                  <a:lnTo>
                    <a:pt x="28" y="235"/>
                  </a:lnTo>
                  <a:cubicBezTo>
                    <a:pt x="18" y="235"/>
                    <a:pt x="9" y="233"/>
                    <a:pt x="0" y="231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FE7B86-0469-4247-B4C1-782FA3D8FC5B}"/>
              </a:ext>
            </a:extLst>
          </p:cNvPr>
          <p:cNvGrpSpPr/>
          <p:nvPr/>
        </p:nvGrpSpPr>
        <p:grpSpPr>
          <a:xfrm>
            <a:off x="0" y="12700"/>
            <a:ext cx="12188825" cy="8652324"/>
            <a:chOff x="1461294" y="1749425"/>
            <a:chExt cx="5721351" cy="3136900"/>
          </a:xfrm>
          <a:noFill/>
        </p:grpSpPr>
        <p:sp>
          <p:nvSpPr>
            <p:cNvPr id="19" name="Arc 6">
              <a:extLst>
                <a:ext uri="{FF2B5EF4-FFF2-40B4-BE49-F238E27FC236}">
                  <a16:creationId xmlns:a16="http://schemas.microsoft.com/office/drawing/2014/main" id="{8366AD4E-6E02-41FE-87DB-2720D7194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607" y="1749425"/>
              <a:ext cx="2078038" cy="1446212"/>
            </a:xfrm>
            <a:custGeom>
              <a:avLst/>
              <a:gdLst>
                <a:gd name="T0" fmla="*/ 0 w 21286"/>
                <a:gd name="T1" fmla="*/ 2147483647 h 21600"/>
                <a:gd name="T2" fmla="*/ 2147483647 w 21286"/>
                <a:gd name="T3" fmla="*/ 2147483647 h 21600"/>
                <a:gd name="T4" fmla="*/ 2147483647 w 21286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286"/>
                <a:gd name="T10" fmla="*/ 0 h 21600"/>
                <a:gd name="T11" fmla="*/ 21286 w 2128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86" h="21600" fill="none" extrusionOk="0">
                  <a:moveTo>
                    <a:pt x="0" y="12792"/>
                  </a:moveTo>
                  <a:cubicBezTo>
                    <a:pt x="3475" y="5010"/>
                    <a:pt x="11200" y="-1"/>
                    <a:pt x="19723" y="0"/>
                  </a:cubicBezTo>
                  <a:cubicBezTo>
                    <a:pt x="20244" y="0"/>
                    <a:pt x="20765" y="18"/>
                    <a:pt x="21286" y="56"/>
                  </a:cubicBezTo>
                </a:path>
                <a:path w="21286" h="21600" stroke="0" extrusionOk="0">
                  <a:moveTo>
                    <a:pt x="0" y="12792"/>
                  </a:moveTo>
                  <a:cubicBezTo>
                    <a:pt x="3475" y="5010"/>
                    <a:pt x="11200" y="-1"/>
                    <a:pt x="19723" y="0"/>
                  </a:cubicBezTo>
                  <a:cubicBezTo>
                    <a:pt x="20244" y="0"/>
                    <a:pt x="20765" y="18"/>
                    <a:pt x="21286" y="56"/>
                  </a:cubicBezTo>
                  <a:lnTo>
                    <a:pt x="19723" y="21600"/>
                  </a:lnTo>
                  <a:lnTo>
                    <a:pt x="0" y="12792"/>
                  </a:lnTo>
                  <a:close/>
                </a:path>
              </a:pathLst>
            </a:custGeom>
            <a:grp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Arc 5">
              <a:extLst>
                <a:ext uri="{FF2B5EF4-FFF2-40B4-BE49-F238E27FC236}">
                  <a16:creationId xmlns:a16="http://schemas.microsoft.com/office/drawing/2014/main" id="{297BDD19-BCA2-4E83-91A6-14EC6156B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2606675"/>
              <a:ext cx="2078038" cy="1446212"/>
            </a:xfrm>
            <a:custGeom>
              <a:avLst/>
              <a:gdLst>
                <a:gd name="T0" fmla="*/ 0 w 21145"/>
                <a:gd name="T1" fmla="*/ 2147483647 h 21600"/>
                <a:gd name="T2" fmla="*/ 2147483647 w 21145"/>
                <a:gd name="T3" fmla="*/ 2147483647 h 21600"/>
                <a:gd name="T4" fmla="*/ 2147483647 w 2114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145"/>
                <a:gd name="T10" fmla="*/ 0 h 21600"/>
                <a:gd name="T11" fmla="*/ 21145 w 211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45" h="21600" fill="none" extrusionOk="0">
                  <a:moveTo>
                    <a:pt x="0" y="12483"/>
                  </a:moveTo>
                  <a:cubicBezTo>
                    <a:pt x="3545" y="4868"/>
                    <a:pt x="11182" y="-1"/>
                    <a:pt x="19582" y="0"/>
                  </a:cubicBezTo>
                  <a:cubicBezTo>
                    <a:pt x="20103" y="0"/>
                    <a:pt x="20624" y="18"/>
                    <a:pt x="21145" y="56"/>
                  </a:cubicBezTo>
                </a:path>
                <a:path w="21145" h="21600" stroke="0" extrusionOk="0">
                  <a:moveTo>
                    <a:pt x="0" y="12483"/>
                  </a:moveTo>
                  <a:cubicBezTo>
                    <a:pt x="3545" y="4868"/>
                    <a:pt x="11182" y="-1"/>
                    <a:pt x="19582" y="0"/>
                  </a:cubicBezTo>
                  <a:cubicBezTo>
                    <a:pt x="20103" y="0"/>
                    <a:pt x="20624" y="18"/>
                    <a:pt x="21145" y="56"/>
                  </a:cubicBezTo>
                  <a:lnTo>
                    <a:pt x="19582" y="21600"/>
                  </a:lnTo>
                  <a:lnTo>
                    <a:pt x="0" y="12483"/>
                  </a:lnTo>
                  <a:close/>
                </a:path>
              </a:pathLst>
            </a:custGeom>
            <a:grp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Arc 4">
              <a:extLst>
                <a:ext uri="{FF2B5EF4-FFF2-40B4-BE49-F238E27FC236}">
                  <a16:creationId xmlns:a16="http://schemas.microsoft.com/office/drawing/2014/main" id="{E12644FB-89C8-454E-9638-02A833EFC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294" y="3440113"/>
              <a:ext cx="2078038" cy="1446212"/>
            </a:xfrm>
            <a:custGeom>
              <a:avLst/>
              <a:gdLst>
                <a:gd name="T0" fmla="*/ 0 w 20829"/>
                <a:gd name="T1" fmla="*/ 2147483647 h 21600"/>
                <a:gd name="T2" fmla="*/ 2147483647 w 20829"/>
                <a:gd name="T3" fmla="*/ 2147483647 h 21600"/>
                <a:gd name="T4" fmla="*/ 2147483647 w 2082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0829"/>
                <a:gd name="T10" fmla="*/ 0 h 21600"/>
                <a:gd name="T11" fmla="*/ 20829 w 208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29" h="21600" fill="none" extrusionOk="0">
                  <a:moveTo>
                    <a:pt x="-1" y="11833"/>
                  </a:moveTo>
                  <a:cubicBezTo>
                    <a:pt x="3679" y="4574"/>
                    <a:pt x="11127" y="-1"/>
                    <a:pt x="19266" y="0"/>
                  </a:cubicBezTo>
                  <a:cubicBezTo>
                    <a:pt x="19787" y="0"/>
                    <a:pt x="20308" y="18"/>
                    <a:pt x="20829" y="56"/>
                  </a:cubicBezTo>
                </a:path>
                <a:path w="20829" h="21600" stroke="0" extrusionOk="0">
                  <a:moveTo>
                    <a:pt x="-1" y="11833"/>
                  </a:moveTo>
                  <a:cubicBezTo>
                    <a:pt x="3679" y="4574"/>
                    <a:pt x="11127" y="-1"/>
                    <a:pt x="19266" y="0"/>
                  </a:cubicBezTo>
                  <a:cubicBezTo>
                    <a:pt x="19787" y="0"/>
                    <a:pt x="20308" y="18"/>
                    <a:pt x="20829" y="56"/>
                  </a:cubicBezTo>
                  <a:lnTo>
                    <a:pt x="19266" y="21600"/>
                  </a:lnTo>
                  <a:lnTo>
                    <a:pt x="-1" y="11833"/>
                  </a:lnTo>
                  <a:close/>
                </a:path>
              </a:pathLst>
            </a:custGeom>
            <a:grp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7D36212B-2163-43FC-93C9-EFF8D63377B6}"/>
              </a:ext>
            </a:extLst>
          </p:cNvPr>
          <p:cNvGrpSpPr/>
          <p:nvPr/>
        </p:nvGrpSpPr>
        <p:grpSpPr>
          <a:xfrm rot="368027">
            <a:off x="5006766" y="2970638"/>
            <a:ext cx="2484461" cy="682668"/>
            <a:chOff x="-10806112" y="1092200"/>
            <a:chExt cx="3411537" cy="969963"/>
          </a:xfrm>
        </p:grpSpPr>
        <p:sp>
          <p:nvSpPr>
            <p:cNvPr id="1166" name="Freeform 657">
              <a:extLst>
                <a:ext uri="{FF2B5EF4-FFF2-40B4-BE49-F238E27FC236}">
                  <a16:creationId xmlns:a16="http://schemas.microsoft.com/office/drawing/2014/main" id="{7069E158-4E6C-4941-AF43-75591F23C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23562" y="1474787"/>
              <a:ext cx="522288" cy="401638"/>
            </a:xfrm>
            <a:custGeom>
              <a:avLst/>
              <a:gdLst>
                <a:gd name="T0" fmla="*/ 967 w 967"/>
                <a:gd name="T1" fmla="*/ 545 h 733"/>
                <a:gd name="T2" fmla="*/ 271 w 967"/>
                <a:gd name="T3" fmla="*/ 50 h 733"/>
                <a:gd name="T4" fmla="*/ 88 w 967"/>
                <a:gd name="T5" fmla="*/ 18 h 733"/>
                <a:gd name="T6" fmla="*/ 23 w 967"/>
                <a:gd name="T7" fmla="*/ 37 h 733"/>
                <a:gd name="T8" fmla="*/ 6 w 967"/>
                <a:gd name="T9" fmla="*/ 73 h 733"/>
                <a:gd name="T10" fmla="*/ 305 w 967"/>
                <a:gd name="T11" fmla="*/ 733 h 733"/>
                <a:gd name="T12" fmla="*/ 967 w 967"/>
                <a:gd name="T13" fmla="*/ 545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733">
                  <a:moveTo>
                    <a:pt x="967" y="545"/>
                  </a:moveTo>
                  <a:lnTo>
                    <a:pt x="271" y="50"/>
                  </a:lnTo>
                  <a:cubicBezTo>
                    <a:pt x="218" y="12"/>
                    <a:pt x="151" y="0"/>
                    <a:pt x="88" y="18"/>
                  </a:cubicBezTo>
                  <a:lnTo>
                    <a:pt x="23" y="37"/>
                  </a:lnTo>
                  <a:cubicBezTo>
                    <a:pt x="8" y="41"/>
                    <a:pt x="0" y="58"/>
                    <a:pt x="6" y="73"/>
                  </a:cubicBezTo>
                  <a:lnTo>
                    <a:pt x="305" y="733"/>
                  </a:lnTo>
                  <a:lnTo>
                    <a:pt x="967" y="545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658">
              <a:extLst>
                <a:ext uri="{FF2B5EF4-FFF2-40B4-BE49-F238E27FC236}">
                  <a16:creationId xmlns:a16="http://schemas.microsoft.com/office/drawing/2014/main" id="{A31C76E9-3584-4DFC-98FF-4E73BD429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77512" y="1739900"/>
              <a:ext cx="376238" cy="136525"/>
            </a:xfrm>
            <a:custGeom>
              <a:avLst/>
              <a:gdLst>
                <a:gd name="T0" fmla="*/ 208 w 237"/>
                <a:gd name="T1" fmla="*/ 0 h 86"/>
                <a:gd name="T2" fmla="*/ 237 w 237"/>
                <a:gd name="T3" fmla="*/ 21 h 86"/>
                <a:gd name="T4" fmla="*/ 12 w 237"/>
                <a:gd name="T5" fmla="*/ 86 h 86"/>
                <a:gd name="T6" fmla="*/ 0 w 237"/>
                <a:gd name="T7" fmla="*/ 59 h 86"/>
                <a:gd name="T8" fmla="*/ 208 w 23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6">
                  <a:moveTo>
                    <a:pt x="208" y="0"/>
                  </a:moveTo>
                  <a:lnTo>
                    <a:pt x="237" y="21"/>
                  </a:lnTo>
                  <a:lnTo>
                    <a:pt x="12" y="86"/>
                  </a:lnTo>
                  <a:lnTo>
                    <a:pt x="0" y="5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659">
              <a:extLst>
                <a:ext uri="{FF2B5EF4-FFF2-40B4-BE49-F238E27FC236}">
                  <a16:creationId xmlns:a16="http://schemas.microsoft.com/office/drawing/2014/main" id="{14C9C204-7D0E-4683-831A-61359C1B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09275" y="1092200"/>
              <a:ext cx="3314700" cy="969963"/>
            </a:xfrm>
            <a:custGeom>
              <a:avLst/>
              <a:gdLst>
                <a:gd name="T0" fmla="*/ 150 w 6131"/>
                <a:gd name="T1" fmla="*/ 1715 h 1775"/>
                <a:gd name="T2" fmla="*/ 1846 w 6131"/>
                <a:gd name="T3" fmla="*/ 1771 h 1775"/>
                <a:gd name="T4" fmla="*/ 2195 w 6131"/>
                <a:gd name="T5" fmla="*/ 1728 h 1775"/>
                <a:gd name="T6" fmla="*/ 5126 w 6131"/>
                <a:gd name="T7" fmla="*/ 896 h 1775"/>
                <a:gd name="T8" fmla="*/ 5751 w 6131"/>
                <a:gd name="T9" fmla="*/ 585 h 1775"/>
                <a:gd name="T10" fmla="*/ 5985 w 6131"/>
                <a:gd name="T11" fmla="*/ 409 h 1775"/>
                <a:gd name="T12" fmla="*/ 5883 w 6131"/>
                <a:gd name="T13" fmla="*/ 49 h 1775"/>
                <a:gd name="T14" fmla="*/ 5591 w 6131"/>
                <a:gd name="T15" fmla="*/ 22 h 1775"/>
                <a:gd name="T16" fmla="*/ 4896 w 6131"/>
                <a:gd name="T17" fmla="*/ 86 h 1775"/>
                <a:gd name="T18" fmla="*/ 116 w 6131"/>
                <a:gd name="T19" fmla="*/ 1443 h 1775"/>
                <a:gd name="T20" fmla="*/ 20 w 6131"/>
                <a:gd name="T21" fmla="*/ 1614 h 1775"/>
                <a:gd name="T22" fmla="*/ 150 w 6131"/>
                <a:gd name="T23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1" h="1775">
                  <a:moveTo>
                    <a:pt x="150" y="1715"/>
                  </a:moveTo>
                  <a:lnTo>
                    <a:pt x="1846" y="1771"/>
                  </a:lnTo>
                  <a:cubicBezTo>
                    <a:pt x="1964" y="1775"/>
                    <a:pt x="2081" y="1761"/>
                    <a:pt x="2195" y="1728"/>
                  </a:cubicBezTo>
                  <a:lnTo>
                    <a:pt x="5126" y="896"/>
                  </a:lnTo>
                  <a:cubicBezTo>
                    <a:pt x="5352" y="832"/>
                    <a:pt x="5564" y="727"/>
                    <a:pt x="5751" y="585"/>
                  </a:cubicBezTo>
                  <a:lnTo>
                    <a:pt x="5985" y="409"/>
                  </a:lnTo>
                  <a:cubicBezTo>
                    <a:pt x="6131" y="299"/>
                    <a:pt x="6065" y="67"/>
                    <a:pt x="5883" y="49"/>
                  </a:cubicBezTo>
                  <a:lnTo>
                    <a:pt x="5591" y="22"/>
                  </a:lnTo>
                  <a:cubicBezTo>
                    <a:pt x="5358" y="0"/>
                    <a:pt x="5122" y="22"/>
                    <a:pt x="4896" y="86"/>
                  </a:cubicBezTo>
                  <a:lnTo>
                    <a:pt x="116" y="1443"/>
                  </a:lnTo>
                  <a:cubicBezTo>
                    <a:pt x="42" y="1464"/>
                    <a:pt x="0" y="1540"/>
                    <a:pt x="20" y="1614"/>
                  </a:cubicBezTo>
                  <a:cubicBezTo>
                    <a:pt x="37" y="1672"/>
                    <a:pt x="89" y="1713"/>
                    <a:pt x="150" y="17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>
                  <a:alpha val="50000"/>
                </a:srgb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660">
              <a:extLst>
                <a:ext uri="{FF2B5EF4-FFF2-40B4-BE49-F238E27FC236}">
                  <a16:creationId xmlns:a16="http://schemas.microsoft.com/office/drawing/2014/main" id="{98F69AED-CF70-413A-9A76-C30112A3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14000" y="1182687"/>
              <a:ext cx="2994025" cy="879475"/>
            </a:xfrm>
            <a:custGeom>
              <a:avLst/>
              <a:gdLst>
                <a:gd name="T0" fmla="*/ 5501 w 5536"/>
                <a:gd name="T1" fmla="*/ 0 h 1608"/>
                <a:gd name="T2" fmla="*/ 5439 w 5536"/>
                <a:gd name="T3" fmla="*/ 242 h 1608"/>
                <a:gd name="T4" fmla="*/ 5205 w 5536"/>
                <a:gd name="T5" fmla="*/ 418 h 1608"/>
                <a:gd name="T6" fmla="*/ 4580 w 5536"/>
                <a:gd name="T7" fmla="*/ 729 h 1608"/>
                <a:gd name="T8" fmla="*/ 1649 w 5536"/>
                <a:gd name="T9" fmla="*/ 1561 h 1608"/>
                <a:gd name="T10" fmla="*/ 1300 w 5536"/>
                <a:gd name="T11" fmla="*/ 1604 h 1608"/>
                <a:gd name="T12" fmla="*/ 0 w 5536"/>
                <a:gd name="T13" fmla="*/ 1561 h 1608"/>
                <a:gd name="T14" fmla="*/ 5501 w 5536"/>
                <a:gd name="T15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6" h="1608">
                  <a:moveTo>
                    <a:pt x="5501" y="0"/>
                  </a:moveTo>
                  <a:cubicBezTo>
                    <a:pt x="5536" y="79"/>
                    <a:pt x="5521" y="180"/>
                    <a:pt x="5439" y="242"/>
                  </a:cubicBezTo>
                  <a:lnTo>
                    <a:pt x="5205" y="418"/>
                  </a:lnTo>
                  <a:cubicBezTo>
                    <a:pt x="5018" y="560"/>
                    <a:pt x="4806" y="665"/>
                    <a:pt x="4580" y="729"/>
                  </a:cubicBezTo>
                  <a:lnTo>
                    <a:pt x="1649" y="1561"/>
                  </a:lnTo>
                  <a:cubicBezTo>
                    <a:pt x="1535" y="1594"/>
                    <a:pt x="1418" y="1608"/>
                    <a:pt x="1300" y="1604"/>
                  </a:cubicBezTo>
                  <a:lnTo>
                    <a:pt x="0" y="1561"/>
                  </a:lnTo>
                  <a:lnTo>
                    <a:pt x="5501" y="0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661">
              <a:extLst>
                <a:ext uri="{FF2B5EF4-FFF2-40B4-BE49-F238E27FC236}">
                  <a16:creationId xmlns:a16="http://schemas.microsoft.com/office/drawing/2014/main" id="{0E1615FC-3B34-40A6-81A5-52CA3898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09200" y="1281112"/>
              <a:ext cx="2665413" cy="781050"/>
            </a:xfrm>
            <a:custGeom>
              <a:avLst/>
              <a:gdLst>
                <a:gd name="T0" fmla="*/ 4928 w 4928"/>
                <a:gd name="T1" fmla="*/ 0 h 1427"/>
                <a:gd name="T2" fmla="*/ 4874 w 4928"/>
                <a:gd name="T3" fmla="*/ 61 h 1427"/>
                <a:gd name="T4" fmla="*/ 4640 w 4928"/>
                <a:gd name="T5" fmla="*/ 237 h 1427"/>
                <a:gd name="T6" fmla="*/ 4015 w 4928"/>
                <a:gd name="T7" fmla="*/ 548 h 1427"/>
                <a:gd name="T8" fmla="*/ 1084 w 4928"/>
                <a:gd name="T9" fmla="*/ 1380 h 1427"/>
                <a:gd name="T10" fmla="*/ 735 w 4928"/>
                <a:gd name="T11" fmla="*/ 1423 h 1427"/>
                <a:gd name="T12" fmla="*/ 0 w 4928"/>
                <a:gd name="T13" fmla="*/ 1399 h 1427"/>
                <a:gd name="T14" fmla="*/ 4928 w 4928"/>
                <a:gd name="T15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28" h="1427">
                  <a:moveTo>
                    <a:pt x="4928" y="0"/>
                  </a:moveTo>
                  <a:cubicBezTo>
                    <a:pt x="4915" y="23"/>
                    <a:pt x="4897" y="43"/>
                    <a:pt x="4874" y="61"/>
                  </a:cubicBezTo>
                  <a:lnTo>
                    <a:pt x="4640" y="237"/>
                  </a:lnTo>
                  <a:cubicBezTo>
                    <a:pt x="4453" y="379"/>
                    <a:pt x="4241" y="484"/>
                    <a:pt x="4015" y="548"/>
                  </a:cubicBezTo>
                  <a:lnTo>
                    <a:pt x="1084" y="1380"/>
                  </a:lnTo>
                  <a:cubicBezTo>
                    <a:pt x="970" y="1413"/>
                    <a:pt x="853" y="1427"/>
                    <a:pt x="735" y="1423"/>
                  </a:cubicBezTo>
                  <a:lnTo>
                    <a:pt x="0" y="1399"/>
                  </a:lnTo>
                  <a:lnTo>
                    <a:pt x="4928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662">
              <a:extLst>
                <a:ext uri="{FF2B5EF4-FFF2-40B4-BE49-F238E27FC236}">
                  <a16:creationId xmlns:a16="http://schemas.microsoft.com/office/drawing/2014/main" id="{E06D2782-0008-419D-8AF3-54E63354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81925" y="1100137"/>
              <a:ext cx="195263" cy="65088"/>
            </a:xfrm>
            <a:custGeom>
              <a:avLst/>
              <a:gdLst>
                <a:gd name="T0" fmla="*/ 0 w 362"/>
                <a:gd name="T1" fmla="*/ 29 h 119"/>
                <a:gd name="T2" fmla="*/ 99 w 362"/>
                <a:gd name="T3" fmla="*/ 0 h 119"/>
                <a:gd name="T4" fmla="*/ 177 w 362"/>
                <a:gd name="T5" fmla="*/ 6 h 119"/>
                <a:gd name="T6" fmla="*/ 362 w 362"/>
                <a:gd name="T7" fmla="*/ 23 h 119"/>
                <a:gd name="T8" fmla="*/ 26 w 362"/>
                <a:gd name="T9" fmla="*/ 119 h 119"/>
                <a:gd name="T10" fmla="*/ 0 w 362"/>
                <a:gd name="T11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119">
                  <a:moveTo>
                    <a:pt x="0" y="29"/>
                  </a:moveTo>
                  <a:lnTo>
                    <a:pt x="99" y="0"/>
                  </a:lnTo>
                  <a:cubicBezTo>
                    <a:pt x="125" y="2"/>
                    <a:pt x="151" y="4"/>
                    <a:pt x="177" y="6"/>
                  </a:cubicBezTo>
                  <a:lnTo>
                    <a:pt x="362" y="23"/>
                  </a:lnTo>
                  <a:lnTo>
                    <a:pt x="26" y="1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663">
              <a:extLst>
                <a:ext uri="{FF2B5EF4-FFF2-40B4-BE49-F238E27FC236}">
                  <a16:creationId xmlns:a16="http://schemas.microsoft.com/office/drawing/2014/main" id="{6CDC4AB0-D8BE-499D-A1F1-733B2251B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8600" y="1122362"/>
              <a:ext cx="58738" cy="60325"/>
            </a:xfrm>
            <a:custGeom>
              <a:avLst/>
              <a:gdLst>
                <a:gd name="T0" fmla="*/ 26 w 110"/>
                <a:gd name="T1" fmla="*/ 17 h 111"/>
                <a:gd name="T2" fmla="*/ 84 w 110"/>
                <a:gd name="T3" fmla="*/ 0 h 111"/>
                <a:gd name="T4" fmla="*/ 110 w 110"/>
                <a:gd name="T5" fmla="*/ 90 h 111"/>
                <a:gd name="T6" fmla="*/ 51 w 110"/>
                <a:gd name="T7" fmla="*/ 107 h 111"/>
                <a:gd name="T8" fmla="*/ 13 w 110"/>
                <a:gd name="T9" fmla="*/ 86 h 111"/>
                <a:gd name="T10" fmla="*/ 5 w 110"/>
                <a:gd name="T11" fmla="*/ 54 h 111"/>
                <a:gd name="T12" fmla="*/ 26 w 110"/>
                <a:gd name="T13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26" y="17"/>
                  </a:moveTo>
                  <a:lnTo>
                    <a:pt x="84" y="0"/>
                  </a:lnTo>
                  <a:lnTo>
                    <a:pt x="110" y="90"/>
                  </a:lnTo>
                  <a:lnTo>
                    <a:pt x="51" y="107"/>
                  </a:lnTo>
                  <a:cubicBezTo>
                    <a:pt x="35" y="111"/>
                    <a:pt x="18" y="102"/>
                    <a:pt x="13" y="86"/>
                  </a:cubicBezTo>
                  <a:lnTo>
                    <a:pt x="5" y="54"/>
                  </a:lnTo>
                  <a:cubicBezTo>
                    <a:pt x="0" y="38"/>
                    <a:pt x="9" y="21"/>
                    <a:pt x="26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670">
              <a:extLst>
                <a:ext uri="{FF2B5EF4-FFF2-40B4-BE49-F238E27FC236}">
                  <a16:creationId xmlns:a16="http://schemas.microsoft.com/office/drawing/2014/main" id="{6CCC268A-695D-4E27-96DA-E806E7BDA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6175" y="1385887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671">
              <a:extLst>
                <a:ext uri="{FF2B5EF4-FFF2-40B4-BE49-F238E27FC236}">
                  <a16:creationId xmlns:a16="http://schemas.microsoft.com/office/drawing/2014/main" id="{AD6799BC-9D4E-4DB2-BC23-DB5A1E98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40787" y="14081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1 w 110"/>
                <a:gd name="T9" fmla="*/ 94 h 111"/>
                <a:gd name="T10" fmla="*/ 44 w 110"/>
                <a:gd name="T11" fmla="*/ 107 h 111"/>
                <a:gd name="T12" fmla="*/ 16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7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1"/>
                    <a:pt x="91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6" y="92"/>
                  </a:cubicBezTo>
                  <a:lnTo>
                    <a:pt x="3" y="44"/>
                  </a:lnTo>
                  <a:cubicBezTo>
                    <a:pt x="0" y="33"/>
                    <a:pt x="6" y="21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672">
              <a:extLst>
                <a:ext uri="{FF2B5EF4-FFF2-40B4-BE49-F238E27FC236}">
                  <a16:creationId xmlns:a16="http://schemas.microsoft.com/office/drawing/2014/main" id="{BDECB598-B79F-4F6C-8DD3-C23319D97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5400" y="1428750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2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673">
              <a:extLst>
                <a:ext uri="{FF2B5EF4-FFF2-40B4-BE49-F238E27FC236}">
                  <a16:creationId xmlns:a16="http://schemas.microsoft.com/office/drawing/2014/main" id="{5E4013D5-32CE-4A26-ACE5-F84036106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91600" y="1450975"/>
              <a:ext cx="60325" cy="60325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4 h 110"/>
                <a:gd name="T4" fmla="*/ 94 w 110"/>
                <a:gd name="T5" fmla="*/ 19 h 110"/>
                <a:gd name="T6" fmla="*/ 107 w 110"/>
                <a:gd name="T7" fmla="*/ 66 h 110"/>
                <a:gd name="T8" fmla="*/ 92 w 110"/>
                <a:gd name="T9" fmla="*/ 94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674">
              <a:extLst>
                <a:ext uri="{FF2B5EF4-FFF2-40B4-BE49-F238E27FC236}">
                  <a16:creationId xmlns:a16="http://schemas.microsoft.com/office/drawing/2014/main" id="{F3A72F49-F556-4269-9971-230802564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66212" y="1473200"/>
              <a:ext cx="60325" cy="58738"/>
            </a:xfrm>
            <a:custGeom>
              <a:avLst/>
              <a:gdLst>
                <a:gd name="T0" fmla="*/ 19 w 111"/>
                <a:gd name="T1" fmla="*/ 16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6"/>
                  </a:moveTo>
                  <a:lnTo>
                    <a:pt x="67" y="3"/>
                  </a:lnTo>
                  <a:cubicBezTo>
                    <a:pt x="78" y="0"/>
                    <a:pt x="90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675">
              <a:extLst>
                <a:ext uri="{FF2B5EF4-FFF2-40B4-BE49-F238E27FC236}">
                  <a16:creationId xmlns:a16="http://schemas.microsoft.com/office/drawing/2014/main" id="{D5AC008A-563B-45C9-8479-F74F8B097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0825" y="149383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676">
              <a:extLst>
                <a:ext uri="{FF2B5EF4-FFF2-40B4-BE49-F238E27FC236}">
                  <a16:creationId xmlns:a16="http://schemas.microsoft.com/office/drawing/2014/main" id="{4A38005E-E68D-44E8-85A8-6600ECC2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15437" y="1514475"/>
              <a:ext cx="58738" cy="61913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677">
              <a:extLst>
                <a:ext uri="{FF2B5EF4-FFF2-40B4-BE49-F238E27FC236}">
                  <a16:creationId xmlns:a16="http://schemas.microsoft.com/office/drawing/2014/main" id="{D29C216A-A929-4425-B1BA-2AD6E9C3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675" y="1622425"/>
              <a:ext cx="60325" cy="60325"/>
            </a:xfrm>
            <a:custGeom>
              <a:avLst/>
              <a:gdLst>
                <a:gd name="T0" fmla="*/ 19 w 110"/>
                <a:gd name="T1" fmla="*/ 17 h 111"/>
                <a:gd name="T2" fmla="*/ 66 w 110"/>
                <a:gd name="T3" fmla="*/ 4 h 111"/>
                <a:gd name="T4" fmla="*/ 94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4 w 110"/>
                <a:gd name="T15" fmla="*/ 44 h 111"/>
                <a:gd name="T16" fmla="*/ 19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7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1"/>
                    <a:pt x="20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678">
              <a:extLst>
                <a:ext uri="{FF2B5EF4-FFF2-40B4-BE49-F238E27FC236}">
                  <a16:creationId xmlns:a16="http://schemas.microsoft.com/office/drawing/2014/main" id="{0B3E1833-ED5D-4539-9B07-F7A6600F5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66287" y="1644650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679">
              <a:extLst>
                <a:ext uri="{FF2B5EF4-FFF2-40B4-BE49-F238E27FC236}">
                  <a16:creationId xmlns:a16="http://schemas.microsoft.com/office/drawing/2014/main" id="{0BAA8CED-EC9E-4415-8444-33951802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40900" y="166528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680">
              <a:extLst>
                <a:ext uri="{FF2B5EF4-FFF2-40B4-BE49-F238E27FC236}">
                  <a16:creationId xmlns:a16="http://schemas.microsoft.com/office/drawing/2014/main" id="{B93D6A87-9A22-45D2-9578-EACA3EA4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17100" y="16875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681">
              <a:extLst>
                <a:ext uri="{FF2B5EF4-FFF2-40B4-BE49-F238E27FC236}">
                  <a16:creationId xmlns:a16="http://schemas.microsoft.com/office/drawing/2014/main" id="{FC9BC703-1BCD-4F19-B11C-FAF200AB6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91712" y="1709737"/>
              <a:ext cx="60325" cy="58738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3 h 110"/>
                <a:gd name="T4" fmla="*/ 94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4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4" y="18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0" y="103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682">
              <a:extLst>
                <a:ext uri="{FF2B5EF4-FFF2-40B4-BE49-F238E27FC236}">
                  <a16:creationId xmlns:a16="http://schemas.microsoft.com/office/drawing/2014/main" id="{B391E13F-788F-4285-A458-330E82E5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66325" y="1730375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4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683">
              <a:extLst>
                <a:ext uri="{FF2B5EF4-FFF2-40B4-BE49-F238E27FC236}">
                  <a16:creationId xmlns:a16="http://schemas.microsoft.com/office/drawing/2014/main" id="{3E9CD8E5-8189-47E7-9442-D590A5E7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0937" y="1752600"/>
              <a:ext cx="58738" cy="60325"/>
            </a:xfrm>
            <a:custGeom>
              <a:avLst/>
              <a:gdLst>
                <a:gd name="T0" fmla="*/ 18 w 110"/>
                <a:gd name="T1" fmla="*/ 16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6 h 110"/>
                <a:gd name="T12" fmla="*/ 17 w 110"/>
                <a:gd name="T13" fmla="*/ 91 h 110"/>
                <a:gd name="T14" fmla="*/ 3 w 110"/>
                <a:gd name="T15" fmla="*/ 44 h 110"/>
                <a:gd name="T16" fmla="*/ 18 w 110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6"/>
                  </a:moveTo>
                  <a:lnTo>
                    <a:pt x="66" y="3"/>
                  </a:lnTo>
                  <a:cubicBezTo>
                    <a:pt x="78" y="0"/>
                    <a:pt x="90" y="6"/>
                    <a:pt x="93" y="18"/>
                  </a:cubicBezTo>
                  <a:lnTo>
                    <a:pt x="107" y="66"/>
                  </a:lnTo>
                  <a:cubicBezTo>
                    <a:pt x="110" y="77"/>
                    <a:pt x="103" y="90"/>
                    <a:pt x="92" y="93"/>
                  </a:cubicBezTo>
                  <a:lnTo>
                    <a:pt x="44" y="106"/>
                  </a:lnTo>
                  <a:cubicBezTo>
                    <a:pt x="32" y="110"/>
                    <a:pt x="20" y="103"/>
                    <a:pt x="17" y="91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684">
              <a:extLst>
                <a:ext uri="{FF2B5EF4-FFF2-40B4-BE49-F238E27FC236}">
                  <a16:creationId xmlns:a16="http://schemas.microsoft.com/office/drawing/2014/main" id="{784F9D41-E53B-4D83-86E5-ADECCA63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04950"/>
              <a:ext cx="1082675" cy="354013"/>
            </a:xfrm>
            <a:custGeom>
              <a:avLst/>
              <a:gdLst>
                <a:gd name="T0" fmla="*/ 2000 w 2000"/>
                <a:gd name="T1" fmla="*/ 361 h 647"/>
                <a:gd name="T2" fmla="*/ 244 w 2000"/>
                <a:gd name="T3" fmla="*/ 8 h 647"/>
                <a:gd name="T4" fmla="*/ 125 w 2000"/>
                <a:gd name="T5" fmla="*/ 13 h 647"/>
                <a:gd name="T6" fmla="*/ 31 w 2000"/>
                <a:gd name="T7" fmla="*/ 40 h 647"/>
                <a:gd name="T8" fmla="*/ 25 w 2000"/>
                <a:gd name="T9" fmla="*/ 98 h 647"/>
                <a:gd name="T10" fmla="*/ 1054 w 2000"/>
                <a:gd name="T11" fmla="*/ 647 h 647"/>
                <a:gd name="T12" fmla="*/ 2000 w 2000"/>
                <a:gd name="T13" fmla="*/ 36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647">
                  <a:moveTo>
                    <a:pt x="2000" y="361"/>
                  </a:moveTo>
                  <a:lnTo>
                    <a:pt x="244" y="8"/>
                  </a:lnTo>
                  <a:cubicBezTo>
                    <a:pt x="205" y="0"/>
                    <a:pt x="164" y="2"/>
                    <a:pt x="125" y="13"/>
                  </a:cubicBezTo>
                  <a:lnTo>
                    <a:pt x="31" y="40"/>
                  </a:lnTo>
                  <a:cubicBezTo>
                    <a:pt x="4" y="47"/>
                    <a:pt x="0" y="84"/>
                    <a:pt x="25" y="98"/>
                  </a:cubicBezTo>
                  <a:lnTo>
                    <a:pt x="1054" y="647"/>
                  </a:lnTo>
                  <a:lnTo>
                    <a:pt x="2000" y="361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685">
              <a:extLst>
                <a:ext uri="{FF2B5EF4-FFF2-40B4-BE49-F238E27FC236}">
                  <a16:creationId xmlns:a16="http://schemas.microsoft.com/office/drawing/2014/main" id="{E9006374-D248-4711-B836-0C0BDA27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16062"/>
              <a:ext cx="927100" cy="342900"/>
            </a:xfrm>
            <a:custGeom>
              <a:avLst/>
              <a:gdLst>
                <a:gd name="T0" fmla="*/ 1713 w 1713"/>
                <a:gd name="T1" fmla="*/ 423 h 627"/>
                <a:gd name="T2" fmla="*/ 101 w 1713"/>
                <a:gd name="T3" fmla="*/ 0 h 627"/>
                <a:gd name="T4" fmla="*/ 31 w 1713"/>
                <a:gd name="T5" fmla="*/ 20 h 627"/>
                <a:gd name="T6" fmla="*/ 25 w 1713"/>
                <a:gd name="T7" fmla="*/ 78 h 627"/>
                <a:gd name="T8" fmla="*/ 1054 w 1713"/>
                <a:gd name="T9" fmla="*/ 627 h 627"/>
                <a:gd name="T10" fmla="*/ 1713 w 1713"/>
                <a:gd name="T11" fmla="*/ 42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3" h="627">
                  <a:moveTo>
                    <a:pt x="1713" y="423"/>
                  </a:moveTo>
                  <a:lnTo>
                    <a:pt x="101" y="0"/>
                  </a:lnTo>
                  <a:lnTo>
                    <a:pt x="31" y="20"/>
                  </a:lnTo>
                  <a:cubicBezTo>
                    <a:pt x="4" y="27"/>
                    <a:pt x="0" y="64"/>
                    <a:pt x="25" y="78"/>
                  </a:cubicBezTo>
                  <a:lnTo>
                    <a:pt x="1054" y="627"/>
                  </a:lnTo>
                  <a:lnTo>
                    <a:pt x="1713" y="423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686">
              <a:extLst>
                <a:ext uri="{FF2B5EF4-FFF2-40B4-BE49-F238E27FC236}">
                  <a16:creationId xmlns:a16="http://schemas.microsoft.com/office/drawing/2014/main" id="{A80D6C65-C5F2-434A-BA27-654D263DF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40837" y="1712912"/>
              <a:ext cx="715963" cy="266700"/>
            </a:xfrm>
            <a:custGeom>
              <a:avLst/>
              <a:gdLst>
                <a:gd name="T0" fmla="*/ 1272 w 1324"/>
                <a:gd name="T1" fmla="*/ 0 h 488"/>
                <a:gd name="T2" fmla="*/ 316 w 1324"/>
                <a:gd name="T3" fmla="*/ 271 h 488"/>
                <a:gd name="T4" fmla="*/ 0 w 1324"/>
                <a:gd name="T5" fmla="*/ 443 h 488"/>
                <a:gd name="T6" fmla="*/ 385 w 1324"/>
                <a:gd name="T7" fmla="*/ 452 h 488"/>
                <a:gd name="T8" fmla="*/ 1324 w 1324"/>
                <a:gd name="T9" fmla="*/ 185 h 488"/>
                <a:gd name="T10" fmla="*/ 1272 w 1324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4" h="488">
                  <a:moveTo>
                    <a:pt x="1272" y="0"/>
                  </a:moveTo>
                  <a:lnTo>
                    <a:pt x="316" y="271"/>
                  </a:lnTo>
                  <a:cubicBezTo>
                    <a:pt x="199" y="304"/>
                    <a:pt x="92" y="363"/>
                    <a:pt x="0" y="443"/>
                  </a:cubicBezTo>
                  <a:cubicBezTo>
                    <a:pt x="125" y="484"/>
                    <a:pt x="259" y="488"/>
                    <a:pt x="385" y="452"/>
                  </a:cubicBezTo>
                  <a:lnTo>
                    <a:pt x="1324" y="185"/>
                  </a:lnTo>
                  <a:lnTo>
                    <a:pt x="1272" y="0"/>
                  </a:lnTo>
                </a:path>
              </a:pathLst>
            </a:custGeom>
            <a:solidFill>
              <a:srgbClr val="FE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687">
              <a:extLst>
                <a:ext uri="{FF2B5EF4-FFF2-40B4-BE49-F238E27FC236}">
                  <a16:creationId xmlns:a16="http://schemas.microsoft.com/office/drawing/2014/main" id="{EB99F362-1F58-4B90-A8B5-03C8DDAAC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39250" y="1755775"/>
              <a:ext cx="714375" cy="223838"/>
            </a:xfrm>
            <a:custGeom>
              <a:avLst/>
              <a:gdLst>
                <a:gd name="T0" fmla="*/ 1289 w 1319"/>
                <a:gd name="T1" fmla="*/ 0 h 409"/>
                <a:gd name="T2" fmla="*/ 1319 w 1319"/>
                <a:gd name="T3" fmla="*/ 107 h 409"/>
                <a:gd name="T4" fmla="*/ 380 w 1319"/>
                <a:gd name="T5" fmla="*/ 374 h 409"/>
                <a:gd name="T6" fmla="*/ 0 w 1319"/>
                <a:gd name="T7" fmla="*/ 366 h 409"/>
                <a:gd name="T8" fmla="*/ 1289 w 1319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9" h="409">
                  <a:moveTo>
                    <a:pt x="1289" y="0"/>
                  </a:moveTo>
                  <a:lnTo>
                    <a:pt x="1319" y="107"/>
                  </a:lnTo>
                  <a:lnTo>
                    <a:pt x="380" y="374"/>
                  </a:lnTo>
                  <a:cubicBezTo>
                    <a:pt x="255" y="409"/>
                    <a:pt x="123" y="406"/>
                    <a:pt x="0" y="366"/>
                  </a:cubicBezTo>
                  <a:lnTo>
                    <a:pt x="1289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688">
              <a:extLst>
                <a:ext uri="{FF2B5EF4-FFF2-40B4-BE49-F238E27FC236}">
                  <a16:creationId xmlns:a16="http://schemas.microsoft.com/office/drawing/2014/main" id="{0E21A274-EED9-4E66-8634-0508D312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3000" y="1741487"/>
              <a:ext cx="180975" cy="141288"/>
            </a:xfrm>
            <a:custGeom>
              <a:avLst/>
              <a:gdLst>
                <a:gd name="T0" fmla="*/ 129 w 334"/>
                <a:gd name="T1" fmla="*/ 39 h 259"/>
                <a:gd name="T2" fmla="*/ 251 w 334"/>
                <a:gd name="T3" fmla="*/ 4 h 259"/>
                <a:gd name="T4" fmla="*/ 287 w 334"/>
                <a:gd name="T5" fmla="*/ 24 h 259"/>
                <a:gd name="T6" fmla="*/ 330 w 334"/>
                <a:gd name="T7" fmla="*/ 175 h 259"/>
                <a:gd name="T8" fmla="*/ 310 w 334"/>
                <a:gd name="T9" fmla="*/ 211 h 259"/>
                <a:gd name="T10" fmla="*/ 188 w 334"/>
                <a:gd name="T11" fmla="*/ 246 h 259"/>
                <a:gd name="T12" fmla="*/ 51 w 334"/>
                <a:gd name="T13" fmla="*/ 224 h 259"/>
                <a:gd name="T14" fmla="*/ 10 w 334"/>
                <a:gd name="T15" fmla="*/ 197 h 259"/>
                <a:gd name="T16" fmla="*/ 4 w 334"/>
                <a:gd name="T17" fmla="*/ 174 h 259"/>
                <a:gd name="T18" fmla="*/ 24 w 334"/>
                <a:gd name="T19" fmla="*/ 129 h 259"/>
                <a:gd name="T20" fmla="*/ 129 w 334"/>
                <a:gd name="T21" fmla="*/ 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259">
                  <a:moveTo>
                    <a:pt x="129" y="39"/>
                  </a:moveTo>
                  <a:lnTo>
                    <a:pt x="251" y="4"/>
                  </a:lnTo>
                  <a:cubicBezTo>
                    <a:pt x="267" y="0"/>
                    <a:pt x="283" y="9"/>
                    <a:pt x="287" y="24"/>
                  </a:cubicBezTo>
                  <a:lnTo>
                    <a:pt x="330" y="175"/>
                  </a:lnTo>
                  <a:cubicBezTo>
                    <a:pt x="334" y="191"/>
                    <a:pt x="326" y="207"/>
                    <a:pt x="310" y="211"/>
                  </a:cubicBezTo>
                  <a:lnTo>
                    <a:pt x="188" y="246"/>
                  </a:lnTo>
                  <a:cubicBezTo>
                    <a:pt x="141" y="259"/>
                    <a:pt x="91" y="251"/>
                    <a:pt x="51" y="224"/>
                  </a:cubicBezTo>
                  <a:lnTo>
                    <a:pt x="10" y="197"/>
                  </a:lnTo>
                  <a:cubicBezTo>
                    <a:pt x="3" y="192"/>
                    <a:pt x="0" y="182"/>
                    <a:pt x="4" y="174"/>
                  </a:cubicBezTo>
                  <a:lnTo>
                    <a:pt x="24" y="129"/>
                  </a:lnTo>
                  <a:cubicBezTo>
                    <a:pt x="44" y="85"/>
                    <a:pt x="82" y="52"/>
                    <a:pt x="129" y="39"/>
                  </a:cubicBez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689">
              <a:extLst>
                <a:ext uri="{FF2B5EF4-FFF2-40B4-BE49-F238E27FC236}">
                  <a16:creationId xmlns:a16="http://schemas.microsoft.com/office/drawing/2014/main" id="{34B86ECD-9534-4E29-B96B-780E0E625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403225" cy="325438"/>
            </a:xfrm>
            <a:custGeom>
              <a:avLst/>
              <a:gdLst>
                <a:gd name="T0" fmla="*/ 194 w 747"/>
                <a:gd name="T1" fmla="*/ 116 h 597"/>
                <a:gd name="T2" fmla="*/ 569 w 747"/>
                <a:gd name="T3" fmla="*/ 10 h 597"/>
                <a:gd name="T4" fmla="*/ 646 w 747"/>
                <a:gd name="T5" fmla="*/ 53 h 597"/>
                <a:gd name="T6" fmla="*/ 738 w 747"/>
                <a:gd name="T7" fmla="*/ 379 h 597"/>
                <a:gd name="T8" fmla="*/ 695 w 747"/>
                <a:gd name="T9" fmla="*/ 455 h 597"/>
                <a:gd name="T10" fmla="*/ 321 w 747"/>
                <a:gd name="T11" fmla="*/ 562 h 597"/>
                <a:gd name="T12" fmla="*/ 35 w 747"/>
                <a:gd name="T13" fmla="*/ 402 h 597"/>
                <a:gd name="T14" fmla="*/ 194 w 747"/>
                <a:gd name="T15" fmla="*/ 11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7" h="597">
                  <a:moveTo>
                    <a:pt x="194" y="116"/>
                  </a:moveTo>
                  <a:lnTo>
                    <a:pt x="569" y="10"/>
                  </a:lnTo>
                  <a:cubicBezTo>
                    <a:pt x="602" y="0"/>
                    <a:pt x="636" y="20"/>
                    <a:pt x="646" y="53"/>
                  </a:cubicBezTo>
                  <a:lnTo>
                    <a:pt x="738" y="379"/>
                  </a:lnTo>
                  <a:cubicBezTo>
                    <a:pt x="747" y="412"/>
                    <a:pt x="728" y="446"/>
                    <a:pt x="695" y="455"/>
                  </a:cubicBezTo>
                  <a:lnTo>
                    <a:pt x="321" y="562"/>
                  </a:lnTo>
                  <a:cubicBezTo>
                    <a:pt x="198" y="597"/>
                    <a:pt x="69" y="525"/>
                    <a:pt x="35" y="402"/>
                  </a:cubicBezTo>
                  <a:cubicBezTo>
                    <a:pt x="0" y="279"/>
                    <a:pt x="71" y="151"/>
                    <a:pt x="194" y="116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690">
              <a:extLst>
                <a:ext uri="{FF2B5EF4-FFF2-40B4-BE49-F238E27FC236}">
                  <a16:creationId xmlns:a16="http://schemas.microsoft.com/office/drawing/2014/main" id="{14E0210C-7647-46F7-BEF2-D31E54E5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373063" cy="217488"/>
            </a:xfrm>
            <a:custGeom>
              <a:avLst/>
              <a:gdLst>
                <a:gd name="T0" fmla="*/ 33 w 690"/>
                <a:gd name="T1" fmla="*/ 398 h 398"/>
                <a:gd name="T2" fmla="*/ 193 w 690"/>
                <a:gd name="T3" fmla="*/ 116 h 398"/>
                <a:gd name="T4" fmla="*/ 568 w 690"/>
                <a:gd name="T5" fmla="*/ 10 h 398"/>
                <a:gd name="T6" fmla="*/ 645 w 690"/>
                <a:gd name="T7" fmla="*/ 53 h 398"/>
                <a:gd name="T8" fmla="*/ 690 w 690"/>
                <a:gd name="T9" fmla="*/ 212 h 398"/>
                <a:gd name="T10" fmla="*/ 33 w 690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398">
                  <a:moveTo>
                    <a:pt x="33" y="398"/>
                  </a:moveTo>
                  <a:cubicBezTo>
                    <a:pt x="0" y="277"/>
                    <a:pt x="71" y="151"/>
                    <a:pt x="193" y="116"/>
                  </a:cubicBezTo>
                  <a:lnTo>
                    <a:pt x="568" y="10"/>
                  </a:lnTo>
                  <a:cubicBezTo>
                    <a:pt x="601" y="0"/>
                    <a:pt x="635" y="20"/>
                    <a:pt x="645" y="53"/>
                  </a:cubicBezTo>
                  <a:lnTo>
                    <a:pt x="690" y="212"/>
                  </a:lnTo>
                  <a:lnTo>
                    <a:pt x="33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691">
              <a:extLst>
                <a:ext uri="{FF2B5EF4-FFF2-40B4-BE49-F238E27FC236}">
                  <a16:creationId xmlns:a16="http://schemas.microsoft.com/office/drawing/2014/main" id="{9D035B35-4604-4F0E-8B0F-14F223EA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94737" y="1673225"/>
              <a:ext cx="360363" cy="147638"/>
            </a:xfrm>
            <a:custGeom>
              <a:avLst/>
              <a:gdLst>
                <a:gd name="T0" fmla="*/ 643 w 667"/>
                <a:gd name="T1" fmla="*/ 0 h 270"/>
                <a:gd name="T2" fmla="*/ 667 w 667"/>
                <a:gd name="T3" fmla="*/ 84 h 270"/>
                <a:gd name="T4" fmla="*/ 10 w 667"/>
                <a:gd name="T5" fmla="*/ 270 h 270"/>
                <a:gd name="T6" fmla="*/ 4 w 667"/>
                <a:gd name="T7" fmla="*/ 181 h 270"/>
                <a:gd name="T8" fmla="*/ 643 w 667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70">
                  <a:moveTo>
                    <a:pt x="643" y="0"/>
                  </a:moveTo>
                  <a:lnTo>
                    <a:pt x="667" y="84"/>
                  </a:lnTo>
                  <a:lnTo>
                    <a:pt x="10" y="270"/>
                  </a:lnTo>
                  <a:cubicBezTo>
                    <a:pt x="2" y="241"/>
                    <a:pt x="0" y="210"/>
                    <a:pt x="4" y="181"/>
                  </a:cubicBezTo>
                  <a:lnTo>
                    <a:pt x="643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692">
              <a:extLst>
                <a:ext uri="{FF2B5EF4-FFF2-40B4-BE49-F238E27FC236}">
                  <a16:creationId xmlns:a16="http://schemas.microsoft.com/office/drawing/2014/main" id="{C7B5932B-6A11-4648-B93F-F9009B791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07400" y="1603375"/>
              <a:ext cx="103188" cy="250825"/>
            </a:xfrm>
            <a:custGeom>
              <a:avLst/>
              <a:gdLst>
                <a:gd name="T0" fmla="*/ 0 w 193"/>
                <a:gd name="T1" fmla="*/ 14 h 460"/>
                <a:gd name="T2" fmla="*/ 15 w 193"/>
                <a:gd name="T3" fmla="*/ 10 h 460"/>
                <a:gd name="T4" fmla="*/ 92 w 193"/>
                <a:gd name="T5" fmla="*/ 53 h 460"/>
                <a:gd name="T6" fmla="*/ 184 w 193"/>
                <a:gd name="T7" fmla="*/ 379 h 460"/>
                <a:gd name="T8" fmla="*/ 141 w 193"/>
                <a:gd name="T9" fmla="*/ 455 h 460"/>
                <a:gd name="T10" fmla="*/ 126 w 193"/>
                <a:gd name="T11" fmla="*/ 460 h 460"/>
                <a:gd name="T12" fmla="*/ 0 w 193"/>
                <a:gd name="T13" fmla="*/ 1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460">
                  <a:moveTo>
                    <a:pt x="0" y="14"/>
                  </a:moveTo>
                  <a:lnTo>
                    <a:pt x="15" y="10"/>
                  </a:lnTo>
                  <a:cubicBezTo>
                    <a:pt x="48" y="0"/>
                    <a:pt x="82" y="20"/>
                    <a:pt x="92" y="53"/>
                  </a:cubicBezTo>
                  <a:lnTo>
                    <a:pt x="184" y="379"/>
                  </a:lnTo>
                  <a:cubicBezTo>
                    <a:pt x="193" y="412"/>
                    <a:pt x="174" y="446"/>
                    <a:pt x="141" y="455"/>
                  </a:cubicBezTo>
                  <a:lnTo>
                    <a:pt x="126" y="4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693">
              <a:extLst>
                <a:ext uri="{FF2B5EF4-FFF2-40B4-BE49-F238E27FC236}">
                  <a16:creationId xmlns:a16="http://schemas.microsoft.com/office/drawing/2014/main" id="{D186779F-4351-4B3E-B164-A065AA2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74062" y="1720850"/>
              <a:ext cx="69850" cy="133350"/>
            </a:xfrm>
            <a:custGeom>
              <a:avLst/>
              <a:gdLst>
                <a:gd name="T0" fmla="*/ 75 w 130"/>
                <a:gd name="T1" fmla="*/ 0 h 245"/>
                <a:gd name="T2" fmla="*/ 121 w 130"/>
                <a:gd name="T3" fmla="*/ 164 h 245"/>
                <a:gd name="T4" fmla="*/ 78 w 130"/>
                <a:gd name="T5" fmla="*/ 240 h 245"/>
                <a:gd name="T6" fmla="*/ 63 w 130"/>
                <a:gd name="T7" fmla="*/ 245 h 245"/>
                <a:gd name="T8" fmla="*/ 0 w 130"/>
                <a:gd name="T9" fmla="*/ 21 h 245"/>
                <a:gd name="T10" fmla="*/ 75 w 130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45">
                  <a:moveTo>
                    <a:pt x="75" y="0"/>
                  </a:moveTo>
                  <a:lnTo>
                    <a:pt x="121" y="164"/>
                  </a:lnTo>
                  <a:cubicBezTo>
                    <a:pt x="130" y="197"/>
                    <a:pt x="111" y="231"/>
                    <a:pt x="78" y="240"/>
                  </a:cubicBezTo>
                  <a:lnTo>
                    <a:pt x="63" y="245"/>
                  </a:lnTo>
                  <a:lnTo>
                    <a:pt x="0" y="21"/>
                  </a:lnTo>
                  <a:lnTo>
                    <a:pt x="75" y="0"/>
                  </a:lnTo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694">
              <a:extLst>
                <a:ext uri="{FF2B5EF4-FFF2-40B4-BE49-F238E27FC236}">
                  <a16:creationId xmlns:a16="http://schemas.microsoft.com/office/drawing/2014/main" id="{61EA6F6E-86CC-4676-8C3A-38D98EA1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06112" y="1900237"/>
              <a:ext cx="417513" cy="65088"/>
            </a:xfrm>
            <a:custGeom>
              <a:avLst/>
              <a:gdLst>
                <a:gd name="T0" fmla="*/ 263 w 263"/>
                <a:gd name="T1" fmla="*/ 0 h 41"/>
                <a:gd name="T2" fmla="*/ 52 w 263"/>
                <a:gd name="T3" fmla="*/ 14 h 41"/>
                <a:gd name="T4" fmla="*/ 0 w 263"/>
                <a:gd name="T5" fmla="*/ 29 h 41"/>
                <a:gd name="T6" fmla="*/ 120 w 263"/>
                <a:gd name="T7" fmla="*/ 41 h 41"/>
                <a:gd name="T8" fmla="*/ 263 w 26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1">
                  <a:moveTo>
                    <a:pt x="263" y="0"/>
                  </a:moveTo>
                  <a:lnTo>
                    <a:pt x="52" y="14"/>
                  </a:lnTo>
                  <a:lnTo>
                    <a:pt x="0" y="29"/>
                  </a:lnTo>
                  <a:lnTo>
                    <a:pt x="120" y="4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695">
              <a:extLst>
                <a:ext uri="{FF2B5EF4-FFF2-40B4-BE49-F238E27FC236}">
                  <a16:creationId xmlns:a16="http://schemas.microsoft.com/office/drawing/2014/main" id="{88B6DA00-F268-44F8-9376-BAF01F5EA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28312" y="1900237"/>
              <a:ext cx="239713" cy="65088"/>
            </a:xfrm>
            <a:custGeom>
              <a:avLst/>
              <a:gdLst>
                <a:gd name="T0" fmla="*/ 8 w 151"/>
                <a:gd name="T1" fmla="*/ 41 h 41"/>
                <a:gd name="T2" fmla="*/ 0 w 151"/>
                <a:gd name="T3" fmla="*/ 41 h 41"/>
                <a:gd name="T4" fmla="*/ 131 w 151"/>
                <a:gd name="T5" fmla="*/ 1 h 41"/>
                <a:gd name="T6" fmla="*/ 151 w 151"/>
                <a:gd name="T7" fmla="*/ 0 h 41"/>
                <a:gd name="T8" fmla="*/ 8 w 15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1">
                  <a:moveTo>
                    <a:pt x="8" y="41"/>
                  </a:moveTo>
                  <a:lnTo>
                    <a:pt x="0" y="41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696">
              <a:extLst>
                <a:ext uri="{FF2B5EF4-FFF2-40B4-BE49-F238E27FC236}">
                  <a16:creationId xmlns:a16="http://schemas.microsoft.com/office/drawing/2014/main" id="{C6D93D7C-163A-444B-B9D3-8C4F660AE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44187" y="1900237"/>
              <a:ext cx="255588" cy="134938"/>
            </a:xfrm>
            <a:custGeom>
              <a:avLst/>
              <a:gdLst>
                <a:gd name="T0" fmla="*/ 0 w 472"/>
                <a:gd name="T1" fmla="*/ 231 h 246"/>
                <a:gd name="T2" fmla="*/ 51 w 472"/>
                <a:gd name="T3" fmla="*/ 120 h 246"/>
                <a:gd name="T4" fmla="*/ 472 w 472"/>
                <a:gd name="T5" fmla="*/ 0 h 246"/>
                <a:gd name="T6" fmla="*/ 372 w 472"/>
                <a:gd name="T7" fmla="*/ 246 h 246"/>
                <a:gd name="T8" fmla="*/ 28 w 472"/>
                <a:gd name="T9" fmla="*/ 235 h 246"/>
                <a:gd name="T10" fmla="*/ 0 w 472"/>
                <a:gd name="T11" fmla="*/ 2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246">
                  <a:moveTo>
                    <a:pt x="0" y="231"/>
                  </a:moveTo>
                  <a:lnTo>
                    <a:pt x="51" y="120"/>
                  </a:lnTo>
                  <a:lnTo>
                    <a:pt x="472" y="0"/>
                  </a:lnTo>
                  <a:lnTo>
                    <a:pt x="372" y="246"/>
                  </a:lnTo>
                  <a:lnTo>
                    <a:pt x="28" y="235"/>
                  </a:lnTo>
                  <a:cubicBezTo>
                    <a:pt x="18" y="235"/>
                    <a:pt x="9" y="233"/>
                    <a:pt x="0" y="231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F51CB1-2B39-4674-A4CC-CA9B7D0F79CE}"/>
              </a:ext>
            </a:extLst>
          </p:cNvPr>
          <p:cNvGrpSpPr/>
          <p:nvPr/>
        </p:nvGrpSpPr>
        <p:grpSpPr>
          <a:xfrm>
            <a:off x="-341" y="4906702"/>
            <a:ext cx="867058" cy="1951298"/>
            <a:chOff x="-341" y="4903207"/>
            <a:chExt cx="867058" cy="1951298"/>
          </a:xfrm>
        </p:grpSpPr>
        <p:sp>
          <p:nvSpPr>
            <p:cNvPr id="1485" name="Rectangle 1280">
              <a:extLst>
                <a:ext uri="{FF2B5EF4-FFF2-40B4-BE49-F238E27FC236}">
                  <a16:creationId xmlns:a16="http://schemas.microsoft.com/office/drawing/2014/main" id="{5C646BE4-96E1-4FA3-94C1-07BAA69DA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5881903"/>
              <a:ext cx="814729" cy="972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Rectangle 1281">
              <a:extLst>
                <a:ext uri="{FF2B5EF4-FFF2-40B4-BE49-F238E27FC236}">
                  <a16:creationId xmlns:a16="http://schemas.microsoft.com/office/drawing/2014/main" id="{256008DB-910F-47E9-AEBB-58124953A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48" y="5881903"/>
              <a:ext cx="125040" cy="972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Rectangle 1282">
              <a:extLst>
                <a:ext uri="{FF2B5EF4-FFF2-40B4-BE49-F238E27FC236}">
                  <a16:creationId xmlns:a16="http://schemas.microsoft.com/office/drawing/2014/main" id="{CECAF234-6D17-4F42-8F54-0D63F22A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09" y="5237176"/>
              <a:ext cx="511839" cy="45186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Rectangle 1283">
              <a:extLst>
                <a:ext uri="{FF2B5EF4-FFF2-40B4-BE49-F238E27FC236}">
                  <a16:creationId xmlns:a16="http://schemas.microsoft.com/office/drawing/2014/main" id="{2393F766-6A14-407A-9BCA-6A840FE81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0" y="6432952"/>
              <a:ext cx="301530" cy="11572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Rectangle 1284">
              <a:extLst>
                <a:ext uri="{FF2B5EF4-FFF2-40B4-BE49-F238E27FC236}">
                  <a16:creationId xmlns:a16="http://schemas.microsoft.com/office/drawing/2014/main" id="{E320529E-96AE-43AA-998D-11966D341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27" y="6432952"/>
              <a:ext cx="298995" cy="115720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Freeform 1285">
              <a:extLst>
                <a:ext uri="{FF2B5EF4-FFF2-40B4-BE49-F238E27FC236}">
                  <a16:creationId xmlns:a16="http://schemas.microsoft.com/office/drawing/2014/main" id="{9E56FB3D-2243-422F-A0AF-3E75A55D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72" y="6578979"/>
              <a:ext cx="93754" cy="275524"/>
            </a:xfrm>
            <a:custGeom>
              <a:avLst/>
              <a:gdLst>
                <a:gd name="T0" fmla="*/ 0 w 37"/>
                <a:gd name="T1" fmla="*/ 0 h 100"/>
                <a:gd name="T2" fmla="*/ 0 w 37"/>
                <a:gd name="T3" fmla="*/ 66 h 100"/>
                <a:gd name="T4" fmla="*/ 33 w 37"/>
                <a:gd name="T5" fmla="*/ 100 h 100"/>
                <a:gd name="T6" fmla="*/ 37 w 37"/>
                <a:gd name="T7" fmla="*/ 100 h 100"/>
                <a:gd name="T8" fmla="*/ 37 w 37"/>
                <a:gd name="T9" fmla="*/ 0 h 100"/>
                <a:gd name="T10" fmla="*/ 0 w 37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00">
                  <a:moveTo>
                    <a:pt x="0" y="0"/>
                  </a:moveTo>
                  <a:lnTo>
                    <a:pt x="0" y="66"/>
                  </a:lnTo>
                  <a:lnTo>
                    <a:pt x="33" y="100"/>
                  </a:lnTo>
                  <a:lnTo>
                    <a:pt x="37" y="100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Freeform 1286">
              <a:extLst>
                <a:ext uri="{FF2B5EF4-FFF2-40B4-BE49-F238E27FC236}">
                  <a16:creationId xmlns:a16="http://schemas.microsoft.com/office/drawing/2014/main" id="{3E571A0F-97F6-4093-9530-5FEAAB30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81" y="6578979"/>
              <a:ext cx="91219" cy="151540"/>
            </a:xfrm>
            <a:custGeom>
              <a:avLst/>
              <a:gdLst>
                <a:gd name="T0" fmla="*/ 36 w 36"/>
                <a:gd name="T1" fmla="*/ 0 h 55"/>
                <a:gd name="T2" fmla="*/ 0 w 36"/>
                <a:gd name="T3" fmla="*/ 0 h 55"/>
                <a:gd name="T4" fmla="*/ 0 w 36"/>
                <a:gd name="T5" fmla="*/ 18 h 55"/>
                <a:gd name="T6" fmla="*/ 36 w 36"/>
                <a:gd name="T7" fmla="*/ 55 h 55"/>
                <a:gd name="T8" fmla="*/ 36 w 3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5">
                  <a:moveTo>
                    <a:pt x="36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4A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Freeform 1287">
              <a:extLst>
                <a:ext uri="{FF2B5EF4-FFF2-40B4-BE49-F238E27FC236}">
                  <a16:creationId xmlns:a16="http://schemas.microsoft.com/office/drawing/2014/main" id="{2C5E10C8-83C9-4C78-AC7E-9AB4B0A47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81" y="6628574"/>
              <a:ext cx="91219" cy="225930"/>
            </a:xfrm>
            <a:custGeom>
              <a:avLst/>
              <a:gdLst>
                <a:gd name="T0" fmla="*/ 0 w 36"/>
                <a:gd name="T1" fmla="*/ 0 h 82"/>
                <a:gd name="T2" fmla="*/ 0 w 36"/>
                <a:gd name="T3" fmla="*/ 82 h 82"/>
                <a:gd name="T4" fmla="*/ 36 w 36"/>
                <a:gd name="T5" fmla="*/ 82 h 82"/>
                <a:gd name="T6" fmla="*/ 36 w 36"/>
                <a:gd name="T7" fmla="*/ 37 h 82"/>
                <a:gd name="T8" fmla="*/ 0 w 36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2">
                  <a:moveTo>
                    <a:pt x="0" y="0"/>
                  </a:moveTo>
                  <a:lnTo>
                    <a:pt x="0" y="82"/>
                  </a:lnTo>
                  <a:lnTo>
                    <a:pt x="36" y="82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Freeform 1288">
              <a:extLst>
                <a:ext uri="{FF2B5EF4-FFF2-40B4-BE49-F238E27FC236}">
                  <a16:creationId xmlns:a16="http://schemas.microsoft.com/office/drawing/2014/main" id="{5D44D7BD-B3C2-4CA3-90BA-DF62BE56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72" y="6760825"/>
              <a:ext cx="83618" cy="93678"/>
            </a:xfrm>
            <a:custGeom>
              <a:avLst/>
              <a:gdLst>
                <a:gd name="T0" fmla="*/ 0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0" y="56"/>
                  </a:moveTo>
                  <a:lnTo>
                    <a:pt x="56" y="56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AE0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Freeform 1291">
              <a:extLst>
                <a:ext uri="{FF2B5EF4-FFF2-40B4-BE49-F238E27FC236}">
                  <a16:creationId xmlns:a16="http://schemas.microsoft.com/office/drawing/2014/main" id="{815804F8-3BA8-468B-B7AE-2CB9C670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09" y="6548672"/>
              <a:ext cx="511839" cy="305833"/>
            </a:xfrm>
            <a:custGeom>
              <a:avLst/>
              <a:gdLst>
                <a:gd name="T0" fmla="*/ 0 w 202"/>
                <a:gd name="T1" fmla="*/ 0 h 111"/>
                <a:gd name="T2" fmla="*/ 0 w 202"/>
                <a:gd name="T3" fmla="*/ 18 h 111"/>
                <a:gd name="T4" fmla="*/ 11 w 202"/>
                <a:gd name="T5" fmla="*/ 29 h 111"/>
                <a:gd name="T6" fmla="*/ 11 w 202"/>
                <a:gd name="T7" fmla="*/ 11 h 111"/>
                <a:gd name="T8" fmla="*/ 47 w 202"/>
                <a:gd name="T9" fmla="*/ 11 h 111"/>
                <a:gd name="T10" fmla="*/ 58 w 202"/>
                <a:gd name="T11" fmla="*/ 11 h 111"/>
                <a:gd name="T12" fmla="*/ 95 w 202"/>
                <a:gd name="T13" fmla="*/ 11 h 111"/>
                <a:gd name="T14" fmla="*/ 106 w 202"/>
                <a:gd name="T15" fmla="*/ 11 h 111"/>
                <a:gd name="T16" fmla="*/ 144 w 202"/>
                <a:gd name="T17" fmla="*/ 11 h 111"/>
                <a:gd name="T18" fmla="*/ 155 w 202"/>
                <a:gd name="T19" fmla="*/ 11 h 111"/>
                <a:gd name="T20" fmla="*/ 190 w 202"/>
                <a:gd name="T21" fmla="*/ 11 h 111"/>
                <a:gd name="T22" fmla="*/ 190 w 202"/>
                <a:gd name="T23" fmla="*/ 111 h 111"/>
                <a:gd name="T24" fmla="*/ 202 w 202"/>
                <a:gd name="T25" fmla="*/ 111 h 111"/>
                <a:gd name="T26" fmla="*/ 202 w 202"/>
                <a:gd name="T27" fmla="*/ 0 h 111"/>
                <a:gd name="T28" fmla="*/ 0 w 202"/>
                <a:gd name="T2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11">
                  <a:moveTo>
                    <a:pt x="0" y="0"/>
                  </a:moveTo>
                  <a:lnTo>
                    <a:pt x="0" y="18"/>
                  </a:lnTo>
                  <a:lnTo>
                    <a:pt x="11" y="29"/>
                  </a:lnTo>
                  <a:lnTo>
                    <a:pt x="11" y="11"/>
                  </a:lnTo>
                  <a:lnTo>
                    <a:pt x="47" y="11"/>
                  </a:lnTo>
                  <a:lnTo>
                    <a:pt x="5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44" y="11"/>
                  </a:lnTo>
                  <a:lnTo>
                    <a:pt x="155" y="11"/>
                  </a:lnTo>
                  <a:lnTo>
                    <a:pt x="190" y="11"/>
                  </a:lnTo>
                  <a:lnTo>
                    <a:pt x="190" y="111"/>
                  </a:lnTo>
                  <a:lnTo>
                    <a:pt x="202" y="111"/>
                  </a:lnTo>
                  <a:lnTo>
                    <a:pt x="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Freeform 1292">
              <a:extLst>
                <a:ext uri="{FF2B5EF4-FFF2-40B4-BE49-F238E27FC236}">
                  <a16:creationId xmlns:a16="http://schemas.microsoft.com/office/drawing/2014/main" id="{0D645FC5-017C-4EF8-9347-3412096A7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09" y="6598267"/>
              <a:ext cx="27873" cy="256238"/>
            </a:xfrm>
            <a:custGeom>
              <a:avLst/>
              <a:gdLst>
                <a:gd name="T0" fmla="*/ 0 w 11"/>
                <a:gd name="T1" fmla="*/ 0 h 93"/>
                <a:gd name="T2" fmla="*/ 0 w 11"/>
                <a:gd name="T3" fmla="*/ 93 h 93"/>
                <a:gd name="T4" fmla="*/ 11 w 11"/>
                <a:gd name="T5" fmla="*/ 93 h 93"/>
                <a:gd name="T6" fmla="*/ 11 w 11"/>
                <a:gd name="T7" fmla="*/ 11 h 93"/>
                <a:gd name="T8" fmla="*/ 0 w 11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3">
                  <a:moveTo>
                    <a:pt x="0" y="0"/>
                  </a:moveTo>
                  <a:lnTo>
                    <a:pt x="0" y="93"/>
                  </a:lnTo>
                  <a:lnTo>
                    <a:pt x="11" y="93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Freeform 1293">
              <a:extLst>
                <a:ext uri="{FF2B5EF4-FFF2-40B4-BE49-F238E27FC236}">
                  <a16:creationId xmlns:a16="http://schemas.microsoft.com/office/drawing/2014/main" id="{254AA05C-09EA-4D13-BC35-F877F4083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99" y="6578979"/>
              <a:ext cx="27873" cy="181846"/>
            </a:xfrm>
            <a:custGeom>
              <a:avLst/>
              <a:gdLst>
                <a:gd name="T0" fmla="*/ 11 w 11"/>
                <a:gd name="T1" fmla="*/ 66 h 66"/>
                <a:gd name="T2" fmla="*/ 11 w 11"/>
                <a:gd name="T3" fmla="*/ 0 h 66"/>
                <a:gd name="T4" fmla="*/ 0 w 11"/>
                <a:gd name="T5" fmla="*/ 0 h 66"/>
                <a:gd name="T6" fmla="*/ 0 w 11"/>
                <a:gd name="T7" fmla="*/ 55 h 66"/>
                <a:gd name="T8" fmla="*/ 11 w 11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6">
                  <a:moveTo>
                    <a:pt x="11" y="66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11" y="66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Freeform 1294">
              <a:extLst>
                <a:ext uri="{FF2B5EF4-FFF2-40B4-BE49-F238E27FC236}">
                  <a16:creationId xmlns:a16="http://schemas.microsoft.com/office/drawing/2014/main" id="{97C65345-BEBE-4FAE-A52A-7103FD87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99" y="6730518"/>
              <a:ext cx="27873" cy="123987"/>
            </a:xfrm>
            <a:custGeom>
              <a:avLst/>
              <a:gdLst>
                <a:gd name="T0" fmla="*/ 0 w 11"/>
                <a:gd name="T1" fmla="*/ 0 h 45"/>
                <a:gd name="T2" fmla="*/ 0 w 11"/>
                <a:gd name="T3" fmla="*/ 45 h 45"/>
                <a:gd name="T4" fmla="*/ 11 w 11"/>
                <a:gd name="T5" fmla="*/ 45 h 45"/>
                <a:gd name="T6" fmla="*/ 11 w 11"/>
                <a:gd name="T7" fmla="*/ 11 h 45"/>
                <a:gd name="T8" fmla="*/ 0 w 1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5">
                  <a:moveTo>
                    <a:pt x="0" y="0"/>
                  </a:moveTo>
                  <a:lnTo>
                    <a:pt x="0" y="45"/>
                  </a:lnTo>
                  <a:lnTo>
                    <a:pt x="11" y="45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Rectangle 1295">
              <a:extLst>
                <a:ext uri="{FF2B5EF4-FFF2-40B4-BE49-F238E27FC236}">
                  <a16:creationId xmlns:a16="http://schemas.microsoft.com/office/drawing/2014/main" id="{77C2C565-F9A2-4E84-B568-5A47F8CA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24" y="6578979"/>
              <a:ext cx="27873" cy="275524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Rectangle 1354">
              <a:extLst>
                <a:ext uri="{FF2B5EF4-FFF2-40B4-BE49-F238E27FC236}">
                  <a16:creationId xmlns:a16="http://schemas.microsoft.com/office/drawing/2014/main" id="{F26DD466-8DEC-4F52-BE5A-236B4A42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25" y="5576070"/>
              <a:ext cx="337004" cy="1129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Rectangle 1355">
              <a:extLst>
                <a:ext uri="{FF2B5EF4-FFF2-40B4-BE49-F238E27FC236}">
                  <a16:creationId xmlns:a16="http://schemas.microsoft.com/office/drawing/2014/main" id="{5FA7FBD7-C5AE-47C4-9FBC-F41685FB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27" y="5576070"/>
              <a:ext cx="334469" cy="1129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Rectangle 1356">
              <a:extLst>
                <a:ext uri="{FF2B5EF4-FFF2-40B4-BE49-F238E27FC236}">
                  <a16:creationId xmlns:a16="http://schemas.microsoft.com/office/drawing/2014/main" id="{2F2FF9D3-CEF7-4FE9-B794-6ACB058F7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27" y="5124210"/>
              <a:ext cx="334469" cy="1129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Rectangle 1357">
              <a:extLst>
                <a:ext uri="{FF2B5EF4-FFF2-40B4-BE49-F238E27FC236}">
                  <a16:creationId xmlns:a16="http://schemas.microsoft.com/office/drawing/2014/main" id="{874A73A9-F3BE-4339-B35A-9436DF994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25" y="5124210"/>
              <a:ext cx="337004" cy="1129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Rectangle 1358">
              <a:extLst>
                <a:ext uri="{FF2B5EF4-FFF2-40B4-BE49-F238E27FC236}">
                  <a16:creationId xmlns:a16="http://schemas.microsoft.com/office/drawing/2014/main" id="{16B0959A-030D-4E5F-9386-C397766F4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" y="5350140"/>
              <a:ext cx="433290" cy="1129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Rectangle 1359">
              <a:extLst>
                <a:ext uri="{FF2B5EF4-FFF2-40B4-BE49-F238E27FC236}">
                  <a16:creationId xmlns:a16="http://schemas.microsoft.com/office/drawing/2014/main" id="{4AFBB218-0F93-475A-843A-5847EF5F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27" y="5350140"/>
              <a:ext cx="433290" cy="1129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Freeform 1360">
              <a:extLst>
                <a:ext uri="{FF2B5EF4-FFF2-40B4-BE49-F238E27FC236}">
                  <a16:creationId xmlns:a16="http://schemas.microsoft.com/office/drawing/2014/main" id="{BE20E091-8103-491C-A2A7-D4AA37956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09" y="5689036"/>
              <a:ext cx="233115" cy="258993"/>
            </a:xfrm>
            <a:custGeom>
              <a:avLst/>
              <a:gdLst>
                <a:gd name="T0" fmla="*/ 155 w 155"/>
                <a:gd name="T1" fmla="*/ 0 h 155"/>
                <a:gd name="T2" fmla="*/ 0 w 155"/>
                <a:gd name="T3" fmla="*/ 0 h 155"/>
                <a:gd name="T4" fmla="*/ 155 w 155"/>
                <a:gd name="T5" fmla="*/ 155 h 155"/>
                <a:gd name="T6" fmla="*/ 155 w 155"/>
                <a:gd name="T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55">
                  <a:moveTo>
                    <a:pt x="155" y="0"/>
                  </a:moveTo>
                  <a:lnTo>
                    <a:pt x="0" y="0"/>
                  </a:lnTo>
                  <a:lnTo>
                    <a:pt x="155" y="15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Freeform 1361">
              <a:extLst>
                <a:ext uri="{FF2B5EF4-FFF2-40B4-BE49-F238E27FC236}">
                  <a16:creationId xmlns:a16="http://schemas.microsoft.com/office/drawing/2014/main" id="{E0D5EC10-C159-43C3-B6ED-03D9606B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98" y="5689036"/>
              <a:ext cx="235650" cy="562070"/>
            </a:xfrm>
            <a:custGeom>
              <a:avLst/>
              <a:gdLst>
                <a:gd name="T0" fmla="*/ 93 w 93"/>
                <a:gd name="T1" fmla="*/ 204 h 204"/>
                <a:gd name="T2" fmla="*/ 93 w 93"/>
                <a:gd name="T3" fmla="*/ 0 h 204"/>
                <a:gd name="T4" fmla="*/ 0 w 93"/>
                <a:gd name="T5" fmla="*/ 0 h 204"/>
                <a:gd name="T6" fmla="*/ 0 w 93"/>
                <a:gd name="T7" fmla="*/ 111 h 204"/>
                <a:gd name="T8" fmla="*/ 93 w 93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04">
                  <a:moveTo>
                    <a:pt x="93" y="204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93" y="20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Freeform 1362">
              <a:extLst>
                <a:ext uri="{FF2B5EF4-FFF2-40B4-BE49-F238E27FC236}">
                  <a16:creationId xmlns:a16="http://schemas.microsoft.com/office/drawing/2014/main" id="{AD3E10C4-EDA5-4253-91E5-AD62B149D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98" y="5994867"/>
              <a:ext cx="235650" cy="438084"/>
            </a:xfrm>
            <a:custGeom>
              <a:avLst/>
              <a:gdLst>
                <a:gd name="T0" fmla="*/ 0 w 93"/>
                <a:gd name="T1" fmla="*/ 0 h 159"/>
                <a:gd name="T2" fmla="*/ 0 w 93"/>
                <a:gd name="T3" fmla="*/ 159 h 159"/>
                <a:gd name="T4" fmla="*/ 93 w 93"/>
                <a:gd name="T5" fmla="*/ 159 h 159"/>
                <a:gd name="T6" fmla="*/ 93 w 93"/>
                <a:gd name="T7" fmla="*/ 93 h 159"/>
                <a:gd name="T8" fmla="*/ 0 w 93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9">
                  <a:moveTo>
                    <a:pt x="0" y="0"/>
                  </a:moveTo>
                  <a:lnTo>
                    <a:pt x="0" y="159"/>
                  </a:lnTo>
                  <a:lnTo>
                    <a:pt x="93" y="159"/>
                  </a:lnTo>
                  <a:lnTo>
                    <a:pt x="9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Freeform 1363">
              <a:extLst>
                <a:ext uri="{FF2B5EF4-FFF2-40B4-BE49-F238E27FC236}">
                  <a16:creationId xmlns:a16="http://schemas.microsoft.com/office/drawing/2014/main" id="{2C8A38D2-C723-468A-AFA8-8E3CAED3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09" y="5689036"/>
              <a:ext cx="233115" cy="743916"/>
            </a:xfrm>
            <a:custGeom>
              <a:avLst/>
              <a:gdLst>
                <a:gd name="T0" fmla="*/ 0 w 92"/>
                <a:gd name="T1" fmla="*/ 0 h 270"/>
                <a:gd name="T2" fmla="*/ 0 w 92"/>
                <a:gd name="T3" fmla="*/ 270 h 270"/>
                <a:gd name="T4" fmla="*/ 92 w 92"/>
                <a:gd name="T5" fmla="*/ 270 h 270"/>
                <a:gd name="T6" fmla="*/ 92 w 92"/>
                <a:gd name="T7" fmla="*/ 94 h 270"/>
                <a:gd name="T8" fmla="*/ 0 w 92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70">
                  <a:moveTo>
                    <a:pt x="0" y="0"/>
                  </a:moveTo>
                  <a:lnTo>
                    <a:pt x="0" y="270"/>
                  </a:lnTo>
                  <a:lnTo>
                    <a:pt x="92" y="270"/>
                  </a:lnTo>
                  <a:lnTo>
                    <a:pt x="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Freeform 1364">
              <a:extLst>
                <a:ext uri="{FF2B5EF4-FFF2-40B4-BE49-F238E27FC236}">
                  <a16:creationId xmlns:a16="http://schemas.microsoft.com/office/drawing/2014/main" id="{3C808A52-8502-4ECC-A0C2-246914B7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24" y="5948029"/>
              <a:ext cx="43076" cy="484923"/>
            </a:xfrm>
            <a:custGeom>
              <a:avLst/>
              <a:gdLst>
                <a:gd name="T0" fmla="*/ 0 w 17"/>
                <a:gd name="T1" fmla="*/ 0 h 176"/>
                <a:gd name="T2" fmla="*/ 0 w 17"/>
                <a:gd name="T3" fmla="*/ 176 h 176"/>
                <a:gd name="T4" fmla="*/ 17 w 17"/>
                <a:gd name="T5" fmla="*/ 176 h 176"/>
                <a:gd name="T6" fmla="*/ 17 w 17"/>
                <a:gd name="T7" fmla="*/ 17 h 176"/>
                <a:gd name="T8" fmla="*/ 0 w 17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0"/>
                  </a:moveTo>
                  <a:lnTo>
                    <a:pt x="0" y="176"/>
                  </a:lnTo>
                  <a:lnTo>
                    <a:pt x="17" y="176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Freeform 1365">
              <a:extLst>
                <a:ext uri="{FF2B5EF4-FFF2-40B4-BE49-F238E27FC236}">
                  <a16:creationId xmlns:a16="http://schemas.microsoft.com/office/drawing/2014/main" id="{6E58EC61-F11E-41D5-8687-E6DE52BE6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24" y="5689036"/>
              <a:ext cx="43076" cy="305833"/>
            </a:xfrm>
            <a:custGeom>
              <a:avLst/>
              <a:gdLst>
                <a:gd name="T0" fmla="*/ 17 w 17"/>
                <a:gd name="T1" fmla="*/ 111 h 111"/>
                <a:gd name="T2" fmla="*/ 17 w 17"/>
                <a:gd name="T3" fmla="*/ 0 h 111"/>
                <a:gd name="T4" fmla="*/ 0 w 17"/>
                <a:gd name="T5" fmla="*/ 0 h 111"/>
                <a:gd name="T6" fmla="*/ 0 w 17"/>
                <a:gd name="T7" fmla="*/ 94 h 111"/>
                <a:gd name="T8" fmla="*/ 17 w 17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1">
                  <a:moveTo>
                    <a:pt x="17" y="111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17" y="11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Freeform 2538">
              <a:extLst>
                <a:ext uri="{FF2B5EF4-FFF2-40B4-BE49-F238E27FC236}">
                  <a16:creationId xmlns:a16="http://schemas.microsoft.com/office/drawing/2014/main" id="{95CA34FF-3DBF-44E3-ACFA-243135E34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307" y="4903207"/>
              <a:ext cx="193322" cy="231378"/>
            </a:xfrm>
            <a:custGeom>
              <a:avLst/>
              <a:gdLst>
                <a:gd name="T0" fmla="*/ 0 w 1888"/>
                <a:gd name="T1" fmla="*/ 1119 h 2237"/>
                <a:gd name="T2" fmla="*/ 19 w 1888"/>
                <a:gd name="T3" fmla="*/ 0 h 2237"/>
                <a:gd name="T4" fmla="*/ 38 w 1888"/>
                <a:gd name="T5" fmla="*/ 1119 h 2237"/>
                <a:gd name="T6" fmla="*/ 19 w 1888"/>
                <a:gd name="T7" fmla="*/ 2237 h 2237"/>
                <a:gd name="T8" fmla="*/ 0 w 1888"/>
                <a:gd name="T9" fmla="*/ 1119 h 2237"/>
                <a:gd name="T10" fmla="*/ 1352 w 1888"/>
                <a:gd name="T11" fmla="*/ 1305 h 2237"/>
                <a:gd name="T12" fmla="*/ 925 w 1888"/>
                <a:gd name="T13" fmla="*/ 1097 h 2237"/>
                <a:gd name="T14" fmla="*/ 700 w 1888"/>
                <a:gd name="T15" fmla="*/ 1001 h 2237"/>
                <a:gd name="T16" fmla="*/ 150 w 1888"/>
                <a:gd name="T17" fmla="*/ 1061 h 2237"/>
                <a:gd name="T18" fmla="*/ 67 w 1888"/>
                <a:gd name="T19" fmla="*/ 1100 h 2237"/>
                <a:gd name="T20" fmla="*/ 63 w 1888"/>
                <a:gd name="T21" fmla="*/ 638 h 2237"/>
                <a:gd name="T22" fmla="*/ 63 w 1888"/>
                <a:gd name="T23" fmla="*/ 176 h 2237"/>
                <a:gd name="T24" fmla="*/ 97 w 1888"/>
                <a:gd name="T25" fmla="*/ 158 h 2237"/>
                <a:gd name="T26" fmla="*/ 632 w 1888"/>
                <a:gd name="T27" fmla="*/ 41 h 2237"/>
                <a:gd name="T28" fmla="*/ 1197 w 1888"/>
                <a:gd name="T29" fmla="*/ 229 h 2237"/>
                <a:gd name="T30" fmla="*/ 1562 w 1888"/>
                <a:gd name="T31" fmla="*/ 357 h 2237"/>
                <a:gd name="T32" fmla="*/ 1825 w 1888"/>
                <a:gd name="T33" fmla="*/ 230 h 2237"/>
                <a:gd name="T34" fmla="*/ 1888 w 1888"/>
                <a:gd name="T35" fmla="*/ 172 h 2237"/>
                <a:gd name="T36" fmla="*/ 1888 w 1888"/>
                <a:gd name="T37" fmla="*/ 680 h 2237"/>
                <a:gd name="T38" fmla="*/ 1888 w 1888"/>
                <a:gd name="T39" fmla="*/ 1189 h 2237"/>
                <a:gd name="T40" fmla="*/ 1781 w 1888"/>
                <a:gd name="T41" fmla="*/ 1239 h 2237"/>
                <a:gd name="T42" fmla="*/ 1463 w 1888"/>
                <a:gd name="T43" fmla="*/ 1324 h 2237"/>
                <a:gd name="T44" fmla="*/ 1352 w 1888"/>
                <a:gd name="T45" fmla="*/ 1305 h 2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88" h="2237">
                  <a:moveTo>
                    <a:pt x="0" y="1119"/>
                  </a:moveTo>
                  <a:cubicBezTo>
                    <a:pt x="0" y="133"/>
                    <a:pt x="2" y="0"/>
                    <a:pt x="19" y="0"/>
                  </a:cubicBezTo>
                  <a:cubicBezTo>
                    <a:pt x="35" y="0"/>
                    <a:pt x="38" y="133"/>
                    <a:pt x="38" y="1119"/>
                  </a:cubicBezTo>
                  <a:cubicBezTo>
                    <a:pt x="38" y="2105"/>
                    <a:pt x="35" y="2237"/>
                    <a:pt x="19" y="2237"/>
                  </a:cubicBezTo>
                  <a:cubicBezTo>
                    <a:pt x="2" y="2237"/>
                    <a:pt x="0" y="2105"/>
                    <a:pt x="0" y="1119"/>
                  </a:cubicBezTo>
                  <a:close/>
                  <a:moveTo>
                    <a:pt x="1352" y="1305"/>
                  </a:moveTo>
                  <a:cubicBezTo>
                    <a:pt x="1288" y="1288"/>
                    <a:pt x="1244" y="1267"/>
                    <a:pt x="925" y="1097"/>
                  </a:cubicBezTo>
                  <a:cubicBezTo>
                    <a:pt x="853" y="1058"/>
                    <a:pt x="752" y="1015"/>
                    <a:pt x="700" y="1001"/>
                  </a:cubicBezTo>
                  <a:cubicBezTo>
                    <a:pt x="527" y="953"/>
                    <a:pt x="329" y="975"/>
                    <a:pt x="150" y="1061"/>
                  </a:cubicBezTo>
                  <a:cubicBezTo>
                    <a:pt x="107" y="1083"/>
                    <a:pt x="69" y="1100"/>
                    <a:pt x="67" y="1100"/>
                  </a:cubicBezTo>
                  <a:cubicBezTo>
                    <a:pt x="64" y="1100"/>
                    <a:pt x="63" y="892"/>
                    <a:pt x="63" y="638"/>
                  </a:cubicBezTo>
                  <a:lnTo>
                    <a:pt x="63" y="176"/>
                  </a:lnTo>
                  <a:lnTo>
                    <a:pt x="97" y="158"/>
                  </a:lnTo>
                  <a:cubicBezTo>
                    <a:pt x="216" y="98"/>
                    <a:pt x="435" y="50"/>
                    <a:pt x="632" y="41"/>
                  </a:cubicBezTo>
                  <a:cubicBezTo>
                    <a:pt x="864" y="30"/>
                    <a:pt x="943" y="57"/>
                    <a:pt x="1197" y="229"/>
                  </a:cubicBezTo>
                  <a:cubicBezTo>
                    <a:pt x="1355" y="336"/>
                    <a:pt x="1451" y="370"/>
                    <a:pt x="1562" y="357"/>
                  </a:cubicBezTo>
                  <a:cubicBezTo>
                    <a:pt x="1656" y="346"/>
                    <a:pt x="1749" y="301"/>
                    <a:pt x="1825" y="230"/>
                  </a:cubicBezTo>
                  <a:lnTo>
                    <a:pt x="1888" y="172"/>
                  </a:lnTo>
                  <a:lnTo>
                    <a:pt x="1888" y="680"/>
                  </a:lnTo>
                  <a:lnTo>
                    <a:pt x="1888" y="1189"/>
                  </a:lnTo>
                  <a:lnTo>
                    <a:pt x="1781" y="1239"/>
                  </a:lnTo>
                  <a:cubicBezTo>
                    <a:pt x="1672" y="1290"/>
                    <a:pt x="1541" y="1325"/>
                    <a:pt x="1463" y="1324"/>
                  </a:cubicBezTo>
                  <a:cubicBezTo>
                    <a:pt x="1438" y="1324"/>
                    <a:pt x="1389" y="1315"/>
                    <a:pt x="1352" y="1305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Rectangle 1368">
              <a:extLst>
                <a:ext uri="{FF2B5EF4-FFF2-40B4-BE49-F238E27FC236}">
                  <a16:creationId xmlns:a16="http://schemas.microsoft.com/office/drawing/2014/main" id="{B3D280F0-03D5-4941-8310-B67FE167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48" y="6054724"/>
              <a:ext cx="43076" cy="301305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87E048-2CD6-4283-8D90-7FB8A71F17F4}"/>
              </a:ext>
            </a:extLst>
          </p:cNvPr>
          <p:cNvSpPr txBox="1"/>
          <p:nvPr/>
        </p:nvSpPr>
        <p:spPr>
          <a:xfrm>
            <a:off x="4803265" y="5171408"/>
            <a:ext cx="35250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have some existing contracts to deliver and manage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FECDB555-A787-4FE3-AA74-B93A7CB77754}"/>
              </a:ext>
            </a:extLst>
          </p:cNvPr>
          <p:cNvSpPr txBox="1"/>
          <p:nvPr/>
        </p:nvSpPr>
        <p:spPr>
          <a:xfrm>
            <a:off x="4241153" y="4995517"/>
            <a:ext cx="4411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8679741D-5C2F-44E1-BFBB-357E089267E0}"/>
              </a:ext>
            </a:extLst>
          </p:cNvPr>
          <p:cNvSpPr txBox="1"/>
          <p:nvPr/>
        </p:nvSpPr>
        <p:spPr>
          <a:xfrm>
            <a:off x="8000227" y="3146118"/>
            <a:ext cx="3512457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Preparing for stage 2 in next 12 months ready to take on additional loads in a more efficient and </a:t>
            </a:r>
            <a:r>
              <a:rPr lang="en-IN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structured way.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9ED42E4D-C240-411C-820F-555354F180DA}"/>
              </a:ext>
            </a:extLst>
          </p:cNvPr>
          <p:cNvSpPr txBox="1"/>
          <p:nvPr/>
        </p:nvSpPr>
        <p:spPr>
          <a:xfrm>
            <a:off x="7488903" y="3146118"/>
            <a:ext cx="4411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3412CE18-24A2-4F5E-BA22-235549DA77F5}"/>
              </a:ext>
            </a:extLst>
          </p:cNvPr>
          <p:cNvSpPr txBox="1"/>
          <p:nvPr/>
        </p:nvSpPr>
        <p:spPr>
          <a:xfrm>
            <a:off x="9648373" y="1512553"/>
            <a:ext cx="207735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3-5 years heading to </a:t>
            </a:r>
            <a:r>
              <a:rPr lang="en-IN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operational excellence.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18878E80-A3C1-45DE-BDE7-7605F9B80F36}"/>
              </a:ext>
            </a:extLst>
          </p:cNvPr>
          <p:cNvSpPr txBox="1"/>
          <p:nvPr/>
        </p:nvSpPr>
        <p:spPr>
          <a:xfrm>
            <a:off x="9148294" y="1317402"/>
            <a:ext cx="4411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36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761D6E7-82FB-4627-8614-03B5056A9F1D}"/>
              </a:ext>
            </a:extLst>
          </p:cNvPr>
          <p:cNvGrpSpPr/>
          <p:nvPr/>
        </p:nvGrpSpPr>
        <p:grpSpPr>
          <a:xfrm>
            <a:off x="1340107" y="5390494"/>
            <a:ext cx="2653114" cy="729010"/>
            <a:chOff x="-10806112" y="1092200"/>
            <a:chExt cx="3411537" cy="969963"/>
          </a:xfrm>
        </p:grpSpPr>
        <p:sp>
          <p:nvSpPr>
            <p:cNvPr id="1087" name="Freeform 657">
              <a:extLst>
                <a:ext uri="{FF2B5EF4-FFF2-40B4-BE49-F238E27FC236}">
                  <a16:creationId xmlns:a16="http://schemas.microsoft.com/office/drawing/2014/main" id="{77F568E6-2D76-4EED-8F7F-A00DF6051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23562" y="1474787"/>
              <a:ext cx="522288" cy="401638"/>
            </a:xfrm>
            <a:custGeom>
              <a:avLst/>
              <a:gdLst>
                <a:gd name="T0" fmla="*/ 967 w 967"/>
                <a:gd name="T1" fmla="*/ 545 h 733"/>
                <a:gd name="T2" fmla="*/ 271 w 967"/>
                <a:gd name="T3" fmla="*/ 50 h 733"/>
                <a:gd name="T4" fmla="*/ 88 w 967"/>
                <a:gd name="T5" fmla="*/ 18 h 733"/>
                <a:gd name="T6" fmla="*/ 23 w 967"/>
                <a:gd name="T7" fmla="*/ 37 h 733"/>
                <a:gd name="T8" fmla="*/ 6 w 967"/>
                <a:gd name="T9" fmla="*/ 73 h 733"/>
                <a:gd name="T10" fmla="*/ 305 w 967"/>
                <a:gd name="T11" fmla="*/ 733 h 733"/>
                <a:gd name="T12" fmla="*/ 967 w 967"/>
                <a:gd name="T13" fmla="*/ 545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733">
                  <a:moveTo>
                    <a:pt x="967" y="545"/>
                  </a:moveTo>
                  <a:lnTo>
                    <a:pt x="271" y="50"/>
                  </a:lnTo>
                  <a:cubicBezTo>
                    <a:pt x="218" y="12"/>
                    <a:pt x="151" y="0"/>
                    <a:pt x="88" y="18"/>
                  </a:cubicBezTo>
                  <a:lnTo>
                    <a:pt x="23" y="37"/>
                  </a:lnTo>
                  <a:cubicBezTo>
                    <a:pt x="8" y="41"/>
                    <a:pt x="0" y="58"/>
                    <a:pt x="6" y="73"/>
                  </a:cubicBezTo>
                  <a:lnTo>
                    <a:pt x="305" y="733"/>
                  </a:lnTo>
                  <a:lnTo>
                    <a:pt x="967" y="545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658">
              <a:extLst>
                <a:ext uri="{FF2B5EF4-FFF2-40B4-BE49-F238E27FC236}">
                  <a16:creationId xmlns:a16="http://schemas.microsoft.com/office/drawing/2014/main" id="{363A2C5C-F43A-444D-9A09-F38619DE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77512" y="1739900"/>
              <a:ext cx="376238" cy="136525"/>
            </a:xfrm>
            <a:custGeom>
              <a:avLst/>
              <a:gdLst>
                <a:gd name="T0" fmla="*/ 208 w 237"/>
                <a:gd name="T1" fmla="*/ 0 h 86"/>
                <a:gd name="T2" fmla="*/ 237 w 237"/>
                <a:gd name="T3" fmla="*/ 21 h 86"/>
                <a:gd name="T4" fmla="*/ 12 w 237"/>
                <a:gd name="T5" fmla="*/ 86 h 86"/>
                <a:gd name="T6" fmla="*/ 0 w 237"/>
                <a:gd name="T7" fmla="*/ 59 h 86"/>
                <a:gd name="T8" fmla="*/ 208 w 23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6">
                  <a:moveTo>
                    <a:pt x="208" y="0"/>
                  </a:moveTo>
                  <a:lnTo>
                    <a:pt x="237" y="21"/>
                  </a:lnTo>
                  <a:lnTo>
                    <a:pt x="12" y="86"/>
                  </a:lnTo>
                  <a:lnTo>
                    <a:pt x="0" y="5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659">
              <a:extLst>
                <a:ext uri="{FF2B5EF4-FFF2-40B4-BE49-F238E27FC236}">
                  <a16:creationId xmlns:a16="http://schemas.microsoft.com/office/drawing/2014/main" id="{ABF1CF94-561E-4FD5-A45A-38A15281D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09275" y="1092200"/>
              <a:ext cx="3314700" cy="969963"/>
            </a:xfrm>
            <a:custGeom>
              <a:avLst/>
              <a:gdLst>
                <a:gd name="T0" fmla="*/ 150 w 6131"/>
                <a:gd name="T1" fmla="*/ 1715 h 1775"/>
                <a:gd name="T2" fmla="*/ 1846 w 6131"/>
                <a:gd name="T3" fmla="*/ 1771 h 1775"/>
                <a:gd name="T4" fmla="*/ 2195 w 6131"/>
                <a:gd name="T5" fmla="*/ 1728 h 1775"/>
                <a:gd name="T6" fmla="*/ 5126 w 6131"/>
                <a:gd name="T7" fmla="*/ 896 h 1775"/>
                <a:gd name="T8" fmla="*/ 5751 w 6131"/>
                <a:gd name="T9" fmla="*/ 585 h 1775"/>
                <a:gd name="T10" fmla="*/ 5985 w 6131"/>
                <a:gd name="T11" fmla="*/ 409 h 1775"/>
                <a:gd name="T12" fmla="*/ 5883 w 6131"/>
                <a:gd name="T13" fmla="*/ 49 h 1775"/>
                <a:gd name="T14" fmla="*/ 5591 w 6131"/>
                <a:gd name="T15" fmla="*/ 22 h 1775"/>
                <a:gd name="T16" fmla="*/ 4896 w 6131"/>
                <a:gd name="T17" fmla="*/ 86 h 1775"/>
                <a:gd name="T18" fmla="*/ 116 w 6131"/>
                <a:gd name="T19" fmla="*/ 1443 h 1775"/>
                <a:gd name="T20" fmla="*/ 20 w 6131"/>
                <a:gd name="T21" fmla="*/ 1614 h 1775"/>
                <a:gd name="T22" fmla="*/ 150 w 6131"/>
                <a:gd name="T23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1" h="1775">
                  <a:moveTo>
                    <a:pt x="150" y="1715"/>
                  </a:moveTo>
                  <a:lnTo>
                    <a:pt x="1846" y="1771"/>
                  </a:lnTo>
                  <a:cubicBezTo>
                    <a:pt x="1964" y="1775"/>
                    <a:pt x="2081" y="1761"/>
                    <a:pt x="2195" y="1728"/>
                  </a:cubicBezTo>
                  <a:lnTo>
                    <a:pt x="5126" y="896"/>
                  </a:lnTo>
                  <a:cubicBezTo>
                    <a:pt x="5352" y="832"/>
                    <a:pt x="5564" y="727"/>
                    <a:pt x="5751" y="585"/>
                  </a:cubicBezTo>
                  <a:lnTo>
                    <a:pt x="5985" y="409"/>
                  </a:lnTo>
                  <a:cubicBezTo>
                    <a:pt x="6131" y="299"/>
                    <a:pt x="6065" y="67"/>
                    <a:pt x="5883" y="49"/>
                  </a:cubicBezTo>
                  <a:lnTo>
                    <a:pt x="5591" y="22"/>
                  </a:lnTo>
                  <a:cubicBezTo>
                    <a:pt x="5358" y="0"/>
                    <a:pt x="5122" y="22"/>
                    <a:pt x="4896" y="86"/>
                  </a:cubicBezTo>
                  <a:lnTo>
                    <a:pt x="116" y="1443"/>
                  </a:lnTo>
                  <a:cubicBezTo>
                    <a:pt x="42" y="1464"/>
                    <a:pt x="0" y="1540"/>
                    <a:pt x="20" y="1614"/>
                  </a:cubicBezTo>
                  <a:cubicBezTo>
                    <a:pt x="37" y="1672"/>
                    <a:pt x="89" y="1713"/>
                    <a:pt x="150" y="17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>
                  <a:alpha val="50000"/>
                </a:srgb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0" name="Freeform 660">
              <a:extLst>
                <a:ext uri="{FF2B5EF4-FFF2-40B4-BE49-F238E27FC236}">
                  <a16:creationId xmlns:a16="http://schemas.microsoft.com/office/drawing/2014/main" id="{B15D8850-9F80-4848-8A6D-0F1C6B0DE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14000" y="1182687"/>
              <a:ext cx="2994025" cy="879475"/>
            </a:xfrm>
            <a:custGeom>
              <a:avLst/>
              <a:gdLst>
                <a:gd name="T0" fmla="*/ 5501 w 5536"/>
                <a:gd name="T1" fmla="*/ 0 h 1608"/>
                <a:gd name="T2" fmla="*/ 5439 w 5536"/>
                <a:gd name="T3" fmla="*/ 242 h 1608"/>
                <a:gd name="T4" fmla="*/ 5205 w 5536"/>
                <a:gd name="T5" fmla="*/ 418 h 1608"/>
                <a:gd name="T6" fmla="*/ 4580 w 5536"/>
                <a:gd name="T7" fmla="*/ 729 h 1608"/>
                <a:gd name="T8" fmla="*/ 1649 w 5536"/>
                <a:gd name="T9" fmla="*/ 1561 h 1608"/>
                <a:gd name="T10" fmla="*/ 1300 w 5536"/>
                <a:gd name="T11" fmla="*/ 1604 h 1608"/>
                <a:gd name="T12" fmla="*/ 0 w 5536"/>
                <a:gd name="T13" fmla="*/ 1561 h 1608"/>
                <a:gd name="T14" fmla="*/ 5501 w 5536"/>
                <a:gd name="T15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6" h="1608">
                  <a:moveTo>
                    <a:pt x="5501" y="0"/>
                  </a:moveTo>
                  <a:cubicBezTo>
                    <a:pt x="5536" y="79"/>
                    <a:pt x="5521" y="180"/>
                    <a:pt x="5439" y="242"/>
                  </a:cubicBezTo>
                  <a:lnTo>
                    <a:pt x="5205" y="418"/>
                  </a:lnTo>
                  <a:cubicBezTo>
                    <a:pt x="5018" y="560"/>
                    <a:pt x="4806" y="665"/>
                    <a:pt x="4580" y="729"/>
                  </a:cubicBezTo>
                  <a:lnTo>
                    <a:pt x="1649" y="1561"/>
                  </a:lnTo>
                  <a:cubicBezTo>
                    <a:pt x="1535" y="1594"/>
                    <a:pt x="1418" y="1608"/>
                    <a:pt x="1300" y="1604"/>
                  </a:cubicBezTo>
                  <a:lnTo>
                    <a:pt x="0" y="1561"/>
                  </a:lnTo>
                  <a:lnTo>
                    <a:pt x="5501" y="0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61">
              <a:extLst>
                <a:ext uri="{FF2B5EF4-FFF2-40B4-BE49-F238E27FC236}">
                  <a16:creationId xmlns:a16="http://schemas.microsoft.com/office/drawing/2014/main" id="{63E5A01E-08E1-4109-96F2-666CE1E5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09200" y="1281112"/>
              <a:ext cx="2665413" cy="781050"/>
            </a:xfrm>
            <a:custGeom>
              <a:avLst/>
              <a:gdLst>
                <a:gd name="T0" fmla="*/ 4928 w 4928"/>
                <a:gd name="T1" fmla="*/ 0 h 1427"/>
                <a:gd name="T2" fmla="*/ 4874 w 4928"/>
                <a:gd name="T3" fmla="*/ 61 h 1427"/>
                <a:gd name="T4" fmla="*/ 4640 w 4928"/>
                <a:gd name="T5" fmla="*/ 237 h 1427"/>
                <a:gd name="T6" fmla="*/ 4015 w 4928"/>
                <a:gd name="T7" fmla="*/ 548 h 1427"/>
                <a:gd name="T8" fmla="*/ 1084 w 4928"/>
                <a:gd name="T9" fmla="*/ 1380 h 1427"/>
                <a:gd name="T10" fmla="*/ 735 w 4928"/>
                <a:gd name="T11" fmla="*/ 1423 h 1427"/>
                <a:gd name="T12" fmla="*/ 0 w 4928"/>
                <a:gd name="T13" fmla="*/ 1399 h 1427"/>
                <a:gd name="T14" fmla="*/ 4928 w 4928"/>
                <a:gd name="T15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28" h="1427">
                  <a:moveTo>
                    <a:pt x="4928" y="0"/>
                  </a:moveTo>
                  <a:cubicBezTo>
                    <a:pt x="4915" y="23"/>
                    <a:pt x="4897" y="43"/>
                    <a:pt x="4874" y="61"/>
                  </a:cubicBezTo>
                  <a:lnTo>
                    <a:pt x="4640" y="237"/>
                  </a:lnTo>
                  <a:cubicBezTo>
                    <a:pt x="4453" y="379"/>
                    <a:pt x="4241" y="484"/>
                    <a:pt x="4015" y="548"/>
                  </a:cubicBezTo>
                  <a:lnTo>
                    <a:pt x="1084" y="1380"/>
                  </a:lnTo>
                  <a:cubicBezTo>
                    <a:pt x="970" y="1413"/>
                    <a:pt x="853" y="1427"/>
                    <a:pt x="735" y="1423"/>
                  </a:cubicBezTo>
                  <a:lnTo>
                    <a:pt x="0" y="1399"/>
                  </a:lnTo>
                  <a:lnTo>
                    <a:pt x="4928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62">
              <a:extLst>
                <a:ext uri="{FF2B5EF4-FFF2-40B4-BE49-F238E27FC236}">
                  <a16:creationId xmlns:a16="http://schemas.microsoft.com/office/drawing/2014/main" id="{F27E0F1E-768A-4430-97D5-70E7CDD1F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81925" y="1100137"/>
              <a:ext cx="195263" cy="65088"/>
            </a:xfrm>
            <a:custGeom>
              <a:avLst/>
              <a:gdLst>
                <a:gd name="T0" fmla="*/ 0 w 362"/>
                <a:gd name="T1" fmla="*/ 29 h 119"/>
                <a:gd name="T2" fmla="*/ 99 w 362"/>
                <a:gd name="T3" fmla="*/ 0 h 119"/>
                <a:gd name="T4" fmla="*/ 177 w 362"/>
                <a:gd name="T5" fmla="*/ 6 h 119"/>
                <a:gd name="T6" fmla="*/ 362 w 362"/>
                <a:gd name="T7" fmla="*/ 23 h 119"/>
                <a:gd name="T8" fmla="*/ 26 w 362"/>
                <a:gd name="T9" fmla="*/ 119 h 119"/>
                <a:gd name="T10" fmla="*/ 0 w 362"/>
                <a:gd name="T11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119">
                  <a:moveTo>
                    <a:pt x="0" y="29"/>
                  </a:moveTo>
                  <a:lnTo>
                    <a:pt x="99" y="0"/>
                  </a:lnTo>
                  <a:cubicBezTo>
                    <a:pt x="125" y="2"/>
                    <a:pt x="151" y="4"/>
                    <a:pt x="177" y="6"/>
                  </a:cubicBezTo>
                  <a:lnTo>
                    <a:pt x="362" y="23"/>
                  </a:lnTo>
                  <a:lnTo>
                    <a:pt x="26" y="1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663">
              <a:extLst>
                <a:ext uri="{FF2B5EF4-FFF2-40B4-BE49-F238E27FC236}">
                  <a16:creationId xmlns:a16="http://schemas.microsoft.com/office/drawing/2014/main" id="{2A9ECEDC-EA5F-4F88-B039-17D51605D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8600" y="1122362"/>
              <a:ext cx="58738" cy="60325"/>
            </a:xfrm>
            <a:custGeom>
              <a:avLst/>
              <a:gdLst>
                <a:gd name="T0" fmla="*/ 26 w 110"/>
                <a:gd name="T1" fmla="*/ 17 h 111"/>
                <a:gd name="T2" fmla="*/ 84 w 110"/>
                <a:gd name="T3" fmla="*/ 0 h 111"/>
                <a:gd name="T4" fmla="*/ 110 w 110"/>
                <a:gd name="T5" fmla="*/ 90 h 111"/>
                <a:gd name="T6" fmla="*/ 51 w 110"/>
                <a:gd name="T7" fmla="*/ 107 h 111"/>
                <a:gd name="T8" fmla="*/ 13 w 110"/>
                <a:gd name="T9" fmla="*/ 86 h 111"/>
                <a:gd name="T10" fmla="*/ 5 w 110"/>
                <a:gd name="T11" fmla="*/ 54 h 111"/>
                <a:gd name="T12" fmla="*/ 26 w 110"/>
                <a:gd name="T13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26" y="17"/>
                  </a:moveTo>
                  <a:lnTo>
                    <a:pt x="84" y="0"/>
                  </a:lnTo>
                  <a:lnTo>
                    <a:pt x="110" y="90"/>
                  </a:lnTo>
                  <a:lnTo>
                    <a:pt x="51" y="107"/>
                  </a:lnTo>
                  <a:cubicBezTo>
                    <a:pt x="35" y="111"/>
                    <a:pt x="18" y="102"/>
                    <a:pt x="13" y="86"/>
                  </a:cubicBezTo>
                  <a:lnTo>
                    <a:pt x="5" y="54"/>
                  </a:lnTo>
                  <a:cubicBezTo>
                    <a:pt x="0" y="38"/>
                    <a:pt x="9" y="21"/>
                    <a:pt x="26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670">
              <a:extLst>
                <a:ext uri="{FF2B5EF4-FFF2-40B4-BE49-F238E27FC236}">
                  <a16:creationId xmlns:a16="http://schemas.microsoft.com/office/drawing/2014/main" id="{B4511DAF-A523-4E8D-A0DA-36620EFE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6175" y="1385887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671">
              <a:extLst>
                <a:ext uri="{FF2B5EF4-FFF2-40B4-BE49-F238E27FC236}">
                  <a16:creationId xmlns:a16="http://schemas.microsoft.com/office/drawing/2014/main" id="{C243B03B-08A9-4AD9-B8A7-C525C5888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40787" y="14081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1 w 110"/>
                <a:gd name="T9" fmla="*/ 94 h 111"/>
                <a:gd name="T10" fmla="*/ 44 w 110"/>
                <a:gd name="T11" fmla="*/ 107 h 111"/>
                <a:gd name="T12" fmla="*/ 16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7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1"/>
                    <a:pt x="91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6" y="92"/>
                  </a:cubicBezTo>
                  <a:lnTo>
                    <a:pt x="3" y="44"/>
                  </a:lnTo>
                  <a:cubicBezTo>
                    <a:pt x="0" y="33"/>
                    <a:pt x="6" y="21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672">
              <a:extLst>
                <a:ext uri="{FF2B5EF4-FFF2-40B4-BE49-F238E27FC236}">
                  <a16:creationId xmlns:a16="http://schemas.microsoft.com/office/drawing/2014/main" id="{D40BECB5-7175-4560-92EE-B8486B25E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5400" y="1428750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2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673">
              <a:extLst>
                <a:ext uri="{FF2B5EF4-FFF2-40B4-BE49-F238E27FC236}">
                  <a16:creationId xmlns:a16="http://schemas.microsoft.com/office/drawing/2014/main" id="{BEF25E90-DEA4-4825-A5A5-323B6700A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91600" y="1450975"/>
              <a:ext cx="60325" cy="60325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4 h 110"/>
                <a:gd name="T4" fmla="*/ 94 w 110"/>
                <a:gd name="T5" fmla="*/ 19 h 110"/>
                <a:gd name="T6" fmla="*/ 107 w 110"/>
                <a:gd name="T7" fmla="*/ 66 h 110"/>
                <a:gd name="T8" fmla="*/ 92 w 110"/>
                <a:gd name="T9" fmla="*/ 94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674">
              <a:extLst>
                <a:ext uri="{FF2B5EF4-FFF2-40B4-BE49-F238E27FC236}">
                  <a16:creationId xmlns:a16="http://schemas.microsoft.com/office/drawing/2014/main" id="{4BD6E4A7-CB4C-42E7-970B-528B8DD8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66212" y="1473200"/>
              <a:ext cx="60325" cy="58738"/>
            </a:xfrm>
            <a:custGeom>
              <a:avLst/>
              <a:gdLst>
                <a:gd name="T0" fmla="*/ 19 w 111"/>
                <a:gd name="T1" fmla="*/ 16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6"/>
                  </a:moveTo>
                  <a:lnTo>
                    <a:pt x="67" y="3"/>
                  </a:lnTo>
                  <a:cubicBezTo>
                    <a:pt x="78" y="0"/>
                    <a:pt x="90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675">
              <a:extLst>
                <a:ext uri="{FF2B5EF4-FFF2-40B4-BE49-F238E27FC236}">
                  <a16:creationId xmlns:a16="http://schemas.microsoft.com/office/drawing/2014/main" id="{F7E42D59-5EF7-4CAF-AE95-A52B04330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0825" y="149383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676">
              <a:extLst>
                <a:ext uri="{FF2B5EF4-FFF2-40B4-BE49-F238E27FC236}">
                  <a16:creationId xmlns:a16="http://schemas.microsoft.com/office/drawing/2014/main" id="{2262035F-8FE5-4537-A264-95FAC584F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15437" y="1514475"/>
              <a:ext cx="58738" cy="61913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677">
              <a:extLst>
                <a:ext uri="{FF2B5EF4-FFF2-40B4-BE49-F238E27FC236}">
                  <a16:creationId xmlns:a16="http://schemas.microsoft.com/office/drawing/2014/main" id="{A5771A97-B245-4346-83DD-4981ED4F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675" y="1622425"/>
              <a:ext cx="60325" cy="60325"/>
            </a:xfrm>
            <a:custGeom>
              <a:avLst/>
              <a:gdLst>
                <a:gd name="T0" fmla="*/ 19 w 110"/>
                <a:gd name="T1" fmla="*/ 17 h 111"/>
                <a:gd name="T2" fmla="*/ 66 w 110"/>
                <a:gd name="T3" fmla="*/ 4 h 111"/>
                <a:gd name="T4" fmla="*/ 94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4 w 110"/>
                <a:gd name="T15" fmla="*/ 44 h 111"/>
                <a:gd name="T16" fmla="*/ 19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7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1"/>
                    <a:pt x="20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678">
              <a:extLst>
                <a:ext uri="{FF2B5EF4-FFF2-40B4-BE49-F238E27FC236}">
                  <a16:creationId xmlns:a16="http://schemas.microsoft.com/office/drawing/2014/main" id="{C69929DD-039F-49BF-AE2D-32F0933CC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66287" y="1644650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679">
              <a:extLst>
                <a:ext uri="{FF2B5EF4-FFF2-40B4-BE49-F238E27FC236}">
                  <a16:creationId xmlns:a16="http://schemas.microsoft.com/office/drawing/2014/main" id="{41DBF4C8-824E-4E18-B993-227ED9345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40900" y="166528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680">
              <a:extLst>
                <a:ext uri="{FF2B5EF4-FFF2-40B4-BE49-F238E27FC236}">
                  <a16:creationId xmlns:a16="http://schemas.microsoft.com/office/drawing/2014/main" id="{CED6F48D-0541-4A05-8F3A-D4B98E45F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17100" y="16875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681">
              <a:extLst>
                <a:ext uri="{FF2B5EF4-FFF2-40B4-BE49-F238E27FC236}">
                  <a16:creationId xmlns:a16="http://schemas.microsoft.com/office/drawing/2014/main" id="{269A970B-220E-49E2-B304-B4D851C96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91712" y="1709737"/>
              <a:ext cx="60325" cy="58738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3 h 110"/>
                <a:gd name="T4" fmla="*/ 94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4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4" y="18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0" y="103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682">
              <a:extLst>
                <a:ext uri="{FF2B5EF4-FFF2-40B4-BE49-F238E27FC236}">
                  <a16:creationId xmlns:a16="http://schemas.microsoft.com/office/drawing/2014/main" id="{51F6B2A0-37B5-4C95-B385-97D1987AD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66325" y="1730375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4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683">
              <a:extLst>
                <a:ext uri="{FF2B5EF4-FFF2-40B4-BE49-F238E27FC236}">
                  <a16:creationId xmlns:a16="http://schemas.microsoft.com/office/drawing/2014/main" id="{279E4F79-B6A3-4A4F-B20D-9A84A28C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0937" y="1752600"/>
              <a:ext cx="58738" cy="60325"/>
            </a:xfrm>
            <a:custGeom>
              <a:avLst/>
              <a:gdLst>
                <a:gd name="T0" fmla="*/ 18 w 110"/>
                <a:gd name="T1" fmla="*/ 16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6 h 110"/>
                <a:gd name="T12" fmla="*/ 17 w 110"/>
                <a:gd name="T13" fmla="*/ 91 h 110"/>
                <a:gd name="T14" fmla="*/ 3 w 110"/>
                <a:gd name="T15" fmla="*/ 44 h 110"/>
                <a:gd name="T16" fmla="*/ 18 w 110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6"/>
                  </a:moveTo>
                  <a:lnTo>
                    <a:pt x="66" y="3"/>
                  </a:lnTo>
                  <a:cubicBezTo>
                    <a:pt x="78" y="0"/>
                    <a:pt x="90" y="6"/>
                    <a:pt x="93" y="18"/>
                  </a:cubicBezTo>
                  <a:lnTo>
                    <a:pt x="107" y="66"/>
                  </a:lnTo>
                  <a:cubicBezTo>
                    <a:pt x="110" y="77"/>
                    <a:pt x="103" y="90"/>
                    <a:pt x="92" y="93"/>
                  </a:cubicBezTo>
                  <a:lnTo>
                    <a:pt x="44" y="106"/>
                  </a:lnTo>
                  <a:cubicBezTo>
                    <a:pt x="32" y="110"/>
                    <a:pt x="20" y="103"/>
                    <a:pt x="17" y="91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684">
              <a:extLst>
                <a:ext uri="{FF2B5EF4-FFF2-40B4-BE49-F238E27FC236}">
                  <a16:creationId xmlns:a16="http://schemas.microsoft.com/office/drawing/2014/main" id="{C657609B-3F54-43C3-ADA5-AB82441B8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04949"/>
              <a:ext cx="1082675" cy="354012"/>
            </a:xfrm>
            <a:custGeom>
              <a:avLst/>
              <a:gdLst>
                <a:gd name="T0" fmla="*/ 2000 w 2000"/>
                <a:gd name="T1" fmla="*/ 361 h 647"/>
                <a:gd name="T2" fmla="*/ 244 w 2000"/>
                <a:gd name="T3" fmla="*/ 8 h 647"/>
                <a:gd name="T4" fmla="*/ 125 w 2000"/>
                <a:gd name="T5" fmla="*/ 13 h 647"/>
                <a:gd name="T6" fmla="*/ 31 w 2000"/>
                <a:gd name="T7" fmla="*/ 40 h 647"/>
                <a:gd name="T8" fmla="*/ 25 w 2000"/>
                <a:gd name="T9" fmla="*/ 98 h 647"/>
                <a:gd name="T10" fmla="*/ 1054 w 2000"/>
                <a:gd name="T11" fmla="*/ 647 h 647"/>
                <a:gd name="T12" fmla="*/ 2000 w 2000"/>
                <a:gd name="T13" fmla="*/ 36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647">
                  <a:moveTo>
                    <a:pt x="2000" y="361"/>
                  </a:moveTo>
                  <a:lnTo>
                    <a:pt x="244" y="8"/>
                  </a:lnTo>
                  <a:cubicBezTo>
                    <a:pt x="205" y="0"/>
                    <a:pt x="164" y="2"/>
                    <a:pt x="125" y="13"/>
                  </a:cubicBezTo>
                  <a:lnTo>
                    <a:pt x="31" y="40"/>
                  </a:lnTo>
                  <a:cubicBezTo>
                    <a:pt x="4" y="47"/>
                    <a:pt x="0" y="84"/>
                    <a:pt x="25" y="98"/>
                  </a:cubicBezTo>
                  <a:lnTo>
                    <a:pt x="1054" y="647"/>
                  </a:lnTo>
                  <a:lnTo>
                    <a:pt x="2000" y="361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685">
              <a:extLst>
                <a:ext uri="{FF2B5EF4-FFF2-40B4-BE49-F238E27FC236}">
                  <a16:creationId xmlns:a16="http://schemas.microsoft.com/office/drawing/2014/main" id="{432979E7-BC56-4028-B332-05EE78275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16062"/>
              <a:ext cx="927100" cy="342900"/>
            </a:xfrm>
            <a:custGeom>
              <a:avLst/>
              <a:gdLst>
                <a:gd name="T0" fmla="*/ 1713 w 1713"/>
                <a:gd name="T1" fmla="*/ 423 h 627"/>
                <a:gd name="T2" fmla="*/ 101 w 1713"/>
                <a:gd name="T3" fmla="*/ 0 h 627"/>
                <a:gd name="T4" fmla="*/ 31 w 1713"/>
                <a:gd name="T5" fmla="*/ 20 h 627"/>
                <a:gd name="T6" fmla="*/ 25 w 1713"/>
                <a:gd name="T7" fmla="*/ 78 h 627"/>
                <a:gd name="T8" fmla="*/ 1054 w 1713"/>
                <a:gd name="T9" fmla="*/ 627 h 627"/>
                <a:gd name="T10" fmla="*/ 1713 w 1713"/>
                <a:gd name="T11" fmla="*/ 42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3" h="627">
                  <a:moveTo>
                    <a:pt x="1713" y="423"/>
                  </a:moveTo>
                  <a:lnTo>
                    <a:pt x="101" y="0"/>
                  </a:lnTo>
                  <a:lnTo>
                    <a:pt x="31" y="20"/>
                  </a:lnTo>
                  <a:cubicBezTo>
                    <a:pt x="4" y="27"/>
                    <a:pt x="0" y="64"/>
                    <a:pt x="25" y="78"/>
                  </a:cubicBezTo>
                  <a:lnTo>
                    <a:pt x="1054" y="627"/>
                  </a:lnTo>
                  <a:lnTo>
                    <a:pt x="1713" y="423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686">
              <a:extLst>
                <a:ext uri="{FF2B5EF4-FFF2-40B4-BE49-F238E27FC236}">
                  <a16:creationId xmlns:a16="http://schemas.microsoft.com/office/drawing/2014/main" id="{FFF0A269-B43C-43E8-8EE1-0F61D725E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40837" y="1712912"/>
              <a:ext cx="715963" cy="266700"/>
            </a:xfrm>
            <a:custGeom>
              <a:avLst/>
              <a:gdLst>
                <a:gd name="T0" fmla="*/ 1272 w 1324"/>
                <a:gd name="T1" fmla="*/ 0 h 488"/>
                <a:gd name="T2" fmla="*/ 316 w 1324"/>
                <a:gd name="T3" fmla="*/ 271 h 488"/>
                <a:gd name="T4" fmla="*/ 0 w 1324"/>
                <a:gd name="T5" fmla="*/ 443 h 488"/>
                <a:gd name="T6" fmla="*/ 385 w 1324"/>
                <a:gd name="T7" fmla="*/ 452 h 488"/>
                <a:gd name="T8" fmla="*/ 1324 w 1324"/>
                <a:gd name="T9" fmla="*/ 185 h 488"/>
                <a:gd name="T10" fmla="*/ 1272 w 1324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4" h="488">
                  <a:moveTo>
                    <a:pt x="1272" y="0"/>
                  </a:moveTo>
                  <a:lnTo>
                    <a:pt x="316" y="271"/>
                  </a:lnTo>
                  <a:cubicBezTo>
                    <a:pt x="199" y="304"/>
                    <a:pt x="92" y="363"/>
                    <a:pt x="0" y="443"/>
                  </a:cubicBezTo>
                  <a:cubicBezTo>
                    <a:pt x="125" y="484"/>
                    <a:pt x="259" y="488"/>
                    <a:pt x="385" y="452"/>
                  </a:cubicBezTo>
                  <a:lnTo>
                    <a:pt x="1324" y="185"/>
                  </a:lnTo>
                  <a:lnTo>
                    <a:pt x="1272" y="0"/>
                  </a:lnTo>
                </a:path>
              </a:pathLst>
            </a:custGeom>
            <a:solidFill>
              <a:srgbClr val="FE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687">
              <a:extLst>
                <a:ext uri="{FF2B5EF4-FFF2-40B4-BE49-F238E27FC236}">
                  <a16:creationId xmlns:a16="http://schemas.microsoft.com/office/drawing/2014/main" id="{D80333C2-CC13-4DD4-AA3F-10C0A20CE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39250" y="1755775"/>
              <a:ext cx="714375" cy="223838"/>
            </a:xfrm>
            <a:custGeom>
              <a:avLst/>
              <a:gdLst>
                <a:gd name="T0" fmla="*/ 1289 w 1319"/>
                <a:gd name="T1" fmla="*/ 0 h 409"/>
                <a:gd name="T2" fmla="*/ 1319 w 1319"/>
                <a:gd name="T3" fmla="*/ 107 h 409"/>
                <a:gd name="T4" fmla="*/ 380 w 1319"/>
                <a:gd name="T5" fmla="*/ 374 h 409"/>
                <a:gd name="T6" fmla="*/ 0 w 1319"/>
                <a:gd name="T7" fmla="*/ 366 h 409"/>
                <a:gd name="T8" fmla="*/ 1289 w 1319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9" h="409">
                  <a:moveTo>
                    <a:pt x="1289" y="0"/>
                  </a:moveTo>
                  <a:lnTo>
                    <a:pt x="1319" y="107"/>
                  </a:lnTo>
                  <a:lnTo>
                    <a:pt x="380" y="374"/>
                  </a:lnTo>
                  <a:cubicBezTo>
                    <a:pt x="255" y="409"/>
                    <a:pt x="123" y="406"/>
                    <a:pt x="0" y="366"/>
                  </a:cubicBezTo>
                  <a:lnTo>
                    <a:pt x="1289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688">
              <a:extLst>
                <a:ext uri="{FF2B5EF4-FFF2-40B4-BE49-F238E27FC236}">
                  <a16:creationId xmlns:a16="http://schemas.microsoft.com/office/drawing/2014/main" id="{49266030-E631-4ACA-B09A-FB19393E9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3000" y="1741487"/>
              <a:ext cx="180975" cy="141288"/>
            </a:xfrm>
            <a:custGeom>
              <a:avLst/>
              <a:gdLst>
                <a:gd name="T0" fmla="*/ 129 w 334"/>
                <a:gd name="T1" fmla="*/ 39 h 259"/>
                <a:gd name="T2" fmla="*/ 251 w 334"/>
                <a:gd name="T3" fmla="*/ 4 h 259"/>
                <a:gd name="T4" fmla="*/ 287 w 334"/>
                <a:gd name="T5" fmla="*/ 24 h 259"/>
                <a:gd name="T6" fmla="*/ 330 w 334"/>
                <a:gd name="T7" fmla="*/ 175 h 259"/>
                <a:gd name="T8" fmla="*/ 310 w 334"/>
                <a:gd name="T9" fmla="*/ 211 h 259"/>
                <a:gd name="T10" fmla="*/ 188 w 334"/>
                <a:gd name="T11" fmla="*/ 246 h 259"/>
                <a:gd name="T12" fmla="*/ 51 w 334"/>
                <a:gd name="T13" fmla="*/ 224 h 259"/>
                <a:gd name="T14" fmla="*/ 10 w 334"/>
                <a:gd name="T15" fmla="*/ 197 h 259"/>
                <a:gd name="T16" fmla="*/ 4 w 334"/>
                <a:gd name="T17" fmla="*/ 174 h 259"/>
                <a:gd name="T18" fmla="*/ 24 w 334"/>
                <a:gd name="T19" fmla="*/ 129 h 259"/>
                <a:gd name="T20" fmla="*/ 129 w 334"/>
                <a:gd name="T21" fmla="*/ 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259">
                  <a:moveTo>
                    <a:pt x="129" y="39"/>
                  </a:moveTo>
                  <a:lnTo>
                    <a:pt x="251" y="4"/>
                  </a:lnTo>
                  <a:cubicBezTo>
                    <a:pt x="267" y="0"/>
                    <a:pt x="283" y="9"/>
                    <a:pt x="287" y="24"/>
                  </a:cubicBezTo>
                  <a:lnTo>
                    <a:pt x="330" y="175"/>
                  </a:lnTo>
                  <a:cubicBezTo>
                    <a:pt x="334" y="191"/>
                    <a:pt x="326" y="207"/>
                    <a:pt x="310" y="211"/>
                  </a:cubicBezTo>
                  <a:lnTo>
                    <a:pt x="188" y="246"/>
                  </a:lnTo>
                  <a:cubicBezTo>
                    <a:pt x="141" y="259"/>
                    <a:pt x="91" y="251"/>
                    <a:pt x="51" y="224"/>
                  </a:cubicBezTo>
                  <a:lnTo>
                    <a:pt x="10" y="197"/>
                  </a:lnTo>
                  <a:cubicBezTo>
                    <a:pt x="3" y="192"/>
                    <a:pt x="0" y="182"/>
                    <a:pt x="4" y="174"/>
                  </a:cubicBezTo>
                  <a:lnTo>
                    <a:pt x="24" y="129"/>
                  </a:lnTo>
                  <a:cubicBezTo>
                    <a:pt x="44" y="85"/>
                    <a:pt x="82" y="52"/>
                    <a:pt x="129" y="39"/>
                  </a:cubicBez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689">
              <a:extLst>
                <a:ext uri="{FF2B5EF4-FFF2-40B4-BE49-F238E27FC236}">
                  <a16:creationId xmlns:a16="http://schemas.microsoft.com/office/drawing/2014/main" id="{D06FF665-FCC2-4886-853A-1C85DC136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403225" cy="325438"/>
            </a:xfrm>
            <a:custGeom>
              <a:avLst/>
              <a:gdLst>
                <a:gd name="T0" fmla="*/ 194 w 747"/>
                <a:gd name="T1" fmla="*/ 116 h 597"/>
                <a:gd name="T2" fmla="*/ 569 w 747"/>
                <a:gd name="T3" fmla="*/ 10 h 597"/>
                <a:gd name="T4" fmla="*/ 646 w 747"/>
                <a:gd name="T5" fmla="*/ 53 h 597"/>
                <a:gd name="T6" fmla="*/ 738 w 747"/>
                <a:gd name="T7" fmla="*/ 379 h 597"/>
                <a:gd name="T8" fmla="*/ 695 w 747"/>
                <a:gd name="T9" fmla="*/ 455 h 597"/>
                <a:gd name="T10" fmla="*/ 321 w 747"/>
                <a:gd name="T11" fmla="*/ 562 h 597"/>
                <a:gd name="T12" fmla="*/ 35 w 747"/>
                <a:gd name="T13" fmla="*/ 402 h 597"/>
                <a:gd name="T14" fmla="*/ 194 w 747"/>
                <a:gd name="T15" fmla="*/ 11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7" h="597">
                  <a:moveTo>
                    <a:pt x="194" y="116"/>
                  </a:moveTo>
                  <a:lnTo>
                    <a:pt x="569" y="10"/>
                  </a:lnTo>
                  <a:cubicBezTo>
                    <a:pt x="602" y="0"/>
                    <a:pt x="636" y="20"/>
                    <a:pt x="646" y="53"/>
                  </a:cubicBezTo>
                  <a:lnTo>
                    <a:pt x="738" y="379"/>
                  </a:lnTo>
                  <a:cubicBezTo>
                    <a:pt x="747" y="412"/>
                    <a:pt x="728" y="446"/>
                    <a:pt x="695" y="455"/>
                  </a:cubicBezTo>
                  <a:lnTo>
                    <a:pt x="321" y="562"/>
                  </a:lnTo>
                  <a:cubicBezTo>
                    <a:pt x="198" y="597"/>
                    <a:pt x="69" y="525"/>
                    <a:pt x="35" y="402"/>
                  </a:cubicBezTo>
                  <a:cubicBezTo>
                    <a:pt x="0" y="279"/>
                    <a:pt x="71" y="151"/>
                    <a:pt x="194" y="116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690">
              <a:extLst>
                <a:ext uri="{FF2B5EF4-FFF2-40B4-BE49-F238E27FC236}">
                  <a16:creationId xmlns:a16="http://schemas.microsoft.com/office/drawing/2014/main" id="{96B08F16-F17B-4993-B8EE-DA9C0E24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373063" cy="217488"/>
            </a:xfrm>
            <a:custGeom>
              <a:avLst/>
              <a:gdLst>
                <a:gd name="T0" fmla="*/ 33 w 690"/>
                <a:gd name="T1" fmla="*/ 398 h 398"/>
                <a:gd name="T2" fmla="*/ 193 w 690"/>
                <a:gd name="T3" fmla="*/ 116 h 398"/>
                <a:gd name="T4" fmla="*/ 568 w 690"/>
                <a:gd name="T5" fmla="*/ 10 h 398"/>
                <a:gd name="T6" fmla="*/ 645 w 690"/>
                <a:gd name="T7" fmla="*/ 53 h 398"/>
                <a:gd name="T8" fmla="*/ 690 w 690"/>
                <a:gd name="T9" fmla="*/ 212 h 398"/>
                <a:gd name="T10" fmla="*/ 33 w 690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398">
                  <a:moveTo>
                    <a:pt x="33" y="398"/>
                  </a:moveTo>
                  <a:cubicBezTo>
                    <a:pt x="0" y="277"/>
                    <a:pt x="71" y="151"/>
                    <a:pt x="193" y="116"/>
                  </a:cubicBezTo>
                  <a:lnTo>
                    <a:pt x="568" y="10"/>
                  </a:lnTo>
                  <a:cubicBezTo>
                    <a:pt x="601" y="0"/>
                    <a:pt x="635" y="20"/>
                    <a:pt x="645" y="53"/>
                  </a:cubicBezTo>
                  <a:lnTo>
                    <a:pt x="690" y="212"/>
                  </a:lnTo>
                  <a:lnTo>
                    <a:pt x="33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691">
              <a:extLst>
                <a:ext uri="{FF2B5EF4-FFF2-40B4-BE49-F238E27FC236}">
                  <a16:creationId xmlns:a16="http://schemas.microsoft.com/office/drawing/2014/main" id="{E1E41350-1E51-4712-80BC-65C86B860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94737" y="1673225"/>
              <a:ext cx="360363" cy="147638"/>
            </a:xfrm>
            <a:custGeom>
              <a:avLst/>
              <a:gdLst>
                <a:gd name="T0" fmla="*/ 643 w 667"/>
                <a:gd name="T1" fmla="*/ 0 h 270"/>
                <a:gd name="T2" fmla="*/ 667 w 667"/>
                <a:gd name="T3" fmla="*/ 84 h 270"/>
                <a:gd name="T4" fmla="*/ 10 w 667"/>
                <a:gd name="T5" fmla="*/ 270 h 270"/>
                <a:gd name="T6" fmla="*/ 4 w 667"/>
                <a:gd name="T7" fmla="*/ 181 h 270"/>
                <a:gd name="T8" fmla="*/ 643 w 667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70">
                  <a:moveTo>
                    <a:pt x="643" y="0"/>
                  </a:moveTo>
                  <a:lnTo>
                    <a:pt x="667" y="84"/>
                  </a:lnTo>
                  <a:lnTo>
                    <a:pt x="10" y="270"/>
                  </a:lnTo>
                  <a:cubicBezTo>
                    <a:pt x="2" y="241"/>
                    <a:pt x="0" y="210"/>
                    <a:pt x="4" y="181"/>
                  </a:cubicBezTo>
                  <a:lnTo>
                    <a:pt x="643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692">
              <a:extLst>
                <a:ext uri="{FF2B5EF4-FFF2-40B4-BE49-F238E27FC236}">
                  <a16:creationId xmlns:a16="http://schemas.microsoft.com/office/drawing/2014/main" id="{354C8F31-C3AA-4801-9F5D-A0457E1A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07400" y="1603375"/>
              <a:ext cx="103188" cy="250825"/>
            </a:xfrm>
            <a:custGeom>
              <a:avLst/>
              <a:gdLst>
                <a:gd name="T0" fmla="*/ 0 w 193"/>
                <a:gd name="T1" fmla="*/ 14 h 460"/>
                <a:gd name="T2" fmla="*/ 15 w 193"/>
                <a:gd name="T3" fmla="*/ 10 h 460"/>
                <a:gd name="T4" fmla="*/ 92 w 193"/>
                <a:gd name="T5" fmla="*/ 53 h 460"/>
                <a:gd name="T6" fmla="*/ 184 w 193"/>
                <a:gd name="T7" fmla="*/ 379 h 460"/>
                <a:gd name="T8" fmla="*/ 141 w 193"/>
                <a:gd name="T9" fmla="*/ 455 h 460"/>
                <a:gd name="T10" fmla="*/ 126 w 193"/>
                <a:gd name="T11" fmla="*/ 460 h 460"/>
                <a:gd name="T12" fmla="*/ 0 w 193"/>
                <a:gd name="T13" fmla="*/ 1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460">
                  <a:moveTo>
                    <a:pt x="0" y="14"/>
                  </a:moveTo>
                  <a:lnTo>
                    <a:pt x="15" y="10"/>
                  </a:lnTo>
                  <a:cubicBezTo>
                    <a:pt x="48" y="0"/>
                    <a:pt x="82" y="20"/>
                    <a:pt x="92" y="53"/>
                  </a:cubicBezTo>
                  <a:lnTo>
                    <a:pt x="184" y="379"/>
                  </a:lnTo>
                  <a:cubicBezTo>
                    <a:pt x="193" y="412"/>
                    <a:pt x="174" y="446"/>
                    <a:pt x="141" y="455"/>
                  </a:cubicBezTo>
                  <a:lnTo>
                    <a:pt x="126" y="4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693">
              <a:extLst>
                <a:ext uri="{FF2B5EF4-FFF2-40B4-BE49-F238E27FC236}">
                  <a16:creationId xmlns:a16="http://schemas.microsoft.com/office/drawing/2014/main" id="{BC6040D7-86D0-4FA1-A15B-5C44356C9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74062" y="1720850"/>
              <a:ext cx="69850" cy="133350"/>
            </a:xfrm>
            <a:custGeom>
              <a:avLst/>
              <a:gdLst>
                <a:gd name="T0" fmla="*/ 75 w 130"/>
                <a:gd name="T1" fmla="*/ 0 h 245"/>
                <a:gd name="T2" fmla="*/ 121 w 130"/>
                <a:gd name="T3" fmla="*/ 164 h 245"/>
                <a:gd name="T4" fmla="*/ 78 w 130"/>
                <a:gd name="T5" fmla="*/ 240 h 245"/>
                <a:gd name="T6" fmla="*/ 63 w 130"/>
                <a:gd name="T7" fmla="*/ 245 h 245"/>
                <a:gd name="T8" fmla="*/ 0 w 130"/>
                <a:gd name="T9" fmla="*/ 21 h 245"/>
                <a:gd name="T10" fmla="*/ 75 w 130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45">
                  <a:moveTo>
                    <a:pt x="75" y="0"/>
                  </a:moveTo>
                  <a:lnTo>
                    <a:pt x="121" y="164"/>
                  </a:lnTo>
                  <a:cubicBezTo>
                    <a:pt x="130" y="197"/>
                    <a:pt x="111" y="231"/>
                    <a:pt x="78" y="240"/>
                  </a:cubicBezTo>
                  <a:lnTo>
                    <a:pt x="63" y="245"/>
                  </a:lnTo>
                  <a:lnTo>
                    <a:pt x="0" y="21"/>
                  </a:lnTo>
                  <a:lnTo>
                    <a:pt x="75" y="0"/>
                  </a:lnTo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694">
              <a:extLst>
                <a:ext uri="{FF2B5EF4-FFF2-40B4-BE49-F238E27FC236}">
                  <a16:creationId xmlns:a16="http://schemas.microsoft.com/office/drawing/2014/main" id="{2BB699F4-CA65-46E4-96C6-1FB707C9A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06112" y="1900237"/>
              <a:ext cx="417513" cy="65088"/>
            </a:xfrm>
            <a:custGeom>
              <a:avLst/>
              <a:gdLst>
                <a:gd name="T0" fmla="*/ 263 w 263"/>
                <a:gd name="T1" fmla="*/ 0 h 41"/>
                <a:gd name="T2" fmla="*/ 52 w 263"/>
                <a:gd name="T3" fmla="*/ 14 h 41"/>
                <a:gd name="T4" fmla="*/ 0 w 263"/>
                <a:gd name="T5" fmla="*/ 29 h 41"/>
                <a:gd name="T6" fmla="*/ 120 w 263"/>
                <a:gd name="T7" fmla="*/ 41 h 41"/>
                <a:gd name="T8" fmla="*/ 263 w 26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1">
                  <a:moveTo>
                    <a:pt x="263" y="0"/>
                  </a:moveTo>
                  <a:lnTo>
                    <a:pt x="52" y="14"/>
                  </a:lnTo>
                  <a:lnTo>
                    <a:pt x="0" y="29"/>
                  </a:lnTo>
                  <a:lnTo>
                    <a:pt x="120" y="4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695">
              <a:extLst>
                <a:ext uri="{FF2B5EF4-FFF2-40B4-BE49-F238E27FC236}">
                  <a16:creationId xmlns:a16="http://schemas.microsoft.com/office/drawing/2014/main" id="{EABBC429-24CF-43DE-9AC0-4D971062F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28312" y="1900237"/>
              <a:ext cx="239713" cy="65088"/>
            </a:xfrm>
            <a:custGeom>
              <a:avLst/>
              <a:gdLst>
                <a:gd name="T0" fmla="*/ 8 w 151"/>
                <a:gd name="T1" fmla="*/ 41 h 41"/>
                <a:gd name="T2" fmla="*/ 0 w 151"/>
                <a:gd name="T3" fmla="*/ 41 h 41"/>
                <a:gd name="T4" fmla="*/ 131 w 151"/>
                <a:gd name="T5" fmla="*/ 1 h 41"/>
                <a:gd name="T6" fmla="*/ 151 w 151"/>
                <a:gd name="T7" fmla="*/ 0 h 41"/>
                <a:gd name="T8" fmla="*/ 8 w 15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1">
                  <a:moveTo>
                    <a:pt x="8" y="41"/>
                  </a:moveTo>
                  <a:lnTo>
                    <a:pt x="0" y="41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696">
              <a:extLst>
                <a:ext uri="{FF2B5EF4-FFF2-40B4-BE49-F238E27FC236}">
                  <a16:creationId xmlns:a16="http://schemas.microsoft.com/office/drawing/2014/main" id="{F26BAC8D-7F8C-4386-980B-D98F2E89D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44187" y="1900237"/>
              <a:ext cx="255588" cy="134938"/>
            </a:xfrm>
            <a:custGeom>
              <a:avLst/>
              <a:gdLst>
                <a:gd name="T0" fmla="*/ 0 w 472"/>
                <a:gd name="T1" fmla="*/ 231 h 246"/>
                <a:gd name="T2" fmla="*/ 51 w 472"/>
                <a:gd name="T3" fmla="*/ 120 h 246"/>
                <a:gd name="T4" fmla="*/ 472 w 472"/>
                <a:gd name="T5" fmla="*/ 0 h 246"/>
                <a:gd name="T6" fmla="*/ 372 w 472"/>
                <a:gd name="T7" fmla="*/ 246 h 246"/>
                <a:gd name="T8" fmla="*/ 28 w 472"/>
                <a:gd name="T9" fmla="*/ 235 h 246"/>
                <a:gd name="T10" fmla="*/ 0 w 472"/>
                <a:gd name="T11" fmla="*/ 2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246">
                  <a:moveTo>
                    <a:pt x="0" y="231"/>
                  </a:moveTo>
                  <a:lnTo>
                    <a:pt x="51" y="120"/>
                  </a:lnTo>
                  <a:lnTo>
                    <a:pt x="472" y="0"/>
                  </a:lnTo>
                  <a:lnTo>
                    <a:pt x="372" y="246"/>
                  </a:lnTo>
                  <a:lnTo>
                    <a:pt x="28" y="235"/>
                  </a:lnTo>
                  <a:cubicBezTo>
                    <a:pt x="18" y="235"/>
                    <a:pt x="9" y="233"/>
                    <a:pt x="0" y="231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B1B6105-20E4-4F49-984D-9963625CFC29}"/>
              </a:ext>
            </a:extLst>
          </p:cNvPr>
          <p:cNvSpPr/>
          <p:nvPr/>
        </p:nvSpPr>
        <p:spPr>
          <a:xfrm>
            <a:off x="1463201" y="6360459"/>
            <a:ext cx="2343962" cy="99066"/>
          </a:xfrm>
          <a:prstGeom prst="ellipse">
            <a:avLst/>
          </a:prstGeom>
          <a:solidFill>
            <a:srgbClr val="34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A68BD-F022-4C65-B779-88B95F901880}"/>
              </a:ext>
            </a:extLst>
          </p:cNvPr>
          <p:cNvSpPr/>
          <p:nvPr/>
        </p:nvSpPr>
        <p:spPr>
          <a:xfrm>
            <a:off x="7981770" y="2839860"/>
            <a:ext cx="2867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 Altitude and Capacity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729C786-07F3-4708-9BF3-A52591AE7EE5}"/>
              </a:ext>
            </a:extLst>
          </p:cNvPr>
          <p:cNvSpPr/>
          <p:nvPr/>
        </p:nvSpPr>
        <p:spPr>
          <a:xfrm>
            <a:off x="4785461" y="4853312"/>
            <a:ext cx="3549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off the runway and stay in the air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F2AD36-FC1B-4CCA-96BB-A112B6B7FA14}"/>
              </a:ext>
            </a:extLst>
          </p:cNvPr>
          <p:cNvSpPr/>
          <p:nvPr/>
        </p:nvSpPr>
        <p:spPr>
          <a:xfrm>
            <a:off x="9652426" y="1215566"/>
            <a:ext cx="1923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Sky is the Limit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5" y="2512"/>
            <a:ext cx="12138137" cy="6841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295">
              <a:defRPr/>
            </a:pPr>
            <a:endParaRPr lang="es-UY" sz="238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59966" y="4645670"/>
            <a:ext cx="2827276" cy="6069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295">
              <a:defRPr/>
            </a:pPr>
            <a:r>
              <a:rPr lang="en-US" sz="2383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3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9309" y="4032332"/>
            <a:ext cx="1836525" cy="73966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32" tIns="45516" rIns="91032" bIns="45516" numCol="1" anchor="t" anchorCtr="0" compatLnSpc="1">
            <a:prstTxWarp prst="textNoShape">
              <a:avLst/>
            </a:prstTxWarp>
          </a:bodyPr>
          <a:lstStyle/>
          <a:p>
            <a:pPr defTabSz="910295">
              <a:defRPr/>
            </a:pPr>
            <a:endParaRPr lang="en-US" sz="238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3944" y="3362555"/>
            <a:ext cx="4138002" cy="3370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29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0941" y="720400"/>
            <a:ext cx="4305440" cy="356302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32" tIns="45516" rIns="91032" bIns="45516" numCol="1" anchor="t" anchorCtr="0" compatLnSpc="1">
              <a:prstTxWarp prst="textNoShape">
                <a:avLst/>
              </a:prstTxWarp>
            </a:bodyPr>
            <a:lstStyle/>
            <a:p>
              <a:pPr algn="ctr" defTabSz="91029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084" y="5335465"/>
            <a:ext cx="2537935" cy="30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29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8787" y="4845388"/>
            <a:ext cx="4700924" cy="90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47" indent="-169047" defTabSz="91029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047" indent="-169047" defTabSz="91029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047" indent="-169047" defTabSz="91029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8794" y="4464690"/>
            <a:ext cx="5890671" cy="36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0295">
              <a:defRPr/>
            </a:pPr>
            <a:r>
              <a:rPr lang="en-US" sz="1784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" y="6112116"/>
            <a:ext cx="12138137" cy="6729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24" y="1848110"/>
            <a:ext cx="5566447" cy="136288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022">
              <a:defRPr/>
            </a:pPr>
            <a:endParaRPr lang="es-UY" sz="2383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90" y="773105"/>
            <a:ext cx="2779511" cy="5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396" y="2010112"/>
            <a:ext cx="3609119" cy="827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02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022">
              <a:defRPr/>
            </a:pPr>
            <a:r>
              <a:rPr lang="en-US" sz="3183" b="1" kern="0" dirty="0">
                <a:solidFill>
                  <a:prstClr val="white"/>
                </a:solidFill>
              </a:rPr>
              <a:t>FREEBUNDLE15</a:t>
            </a:r>
            <a:endParaRPr lang="es-UY" sz="2383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457" y="1380254"/>
            <a:ext cx="5006983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02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8544" y="885445"/>
            <a:ext cx="3940501" cy="23033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defTabSz="910295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2760" y="2750930"/>
            <a:ext cx="525928" cy="46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4242">
              <a:defRPr/>
            </a:pPr>
            <a:r>
              <a:rPr lang="en-GB" sz="2387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7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0836" y="2310133"/>
            <a:ext cx="268870" cy="368926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/>
          <a:p>
            <a:pPr defTabSz="1214970">
              <a:defRPr/>
            </a:pPr>
            <a:endParaRPr lang="en-IN" sz="2389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96CF9-5CA0-44A2-9310-ED5F4D131E2A}"/>
              </a:ext>
            </a:extLst>
          </p:cNvPr>
          <p:cNvGrpSpPr/>
          <p:nvPr/>
        </p:nvGrpSpPr>
        <p:grpSpPr>
          <a:xfrm>
            <a:off x="1644371" y="1672618"/>
            <a:ext cx="2653114" cy="729010"/>
            <a:chOff x="-10806112" y="1092200"/>
            <a:chExt cx="3411537" cy="969963"/>
          </a:xfrm>
        </p:grpSpPr>
        <p:sp>
          <p:nvSpPr>
            <p:cNvPr id="55" name="Freeform 657">
              <a:extLst>
                <a:ext uri="{FF2B5EF4-FFF2-40B4-BE49-F238E27FC236}">
                  <a16:creationId xmlns:a16="http://schemas.microsoft.com/office/drawing/2014/main" id="{75C0C548-B890-4ADB-84A3-350AC9AD3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23562" y="1474787"/>
              <a:ext cx="522288" cy="401638"/>
            </a:xfrm>
            <a:custGeom>
              <a:avLst/>
              <a:gdLst>
                <a:gd name="T0" fmla="*/ 967 w 967"/>
                <a:gd name="T1" fmla="*/ 545 h 733"/>
                <a:gd name="T2" fmla="*/ 271 w 967"/>
                <a:gd name="T3" fmla="*/ 50 h 733"/>
                <a:gd name="T4" fmla="*/ 88 w 967"/>
                <a:gd name="T5" fmla="*/ 18 h 733"/>
                <a:gd name="T6" fmla="*/ 23 w 967"/>
                <a:gd name="T7" fmla="*/ 37 h 733"/>
                <a:gd name="T8" fmla="*/ 6 w 967"/>
                <a:gd name="T9" fmla="*/ 73 h 733"/>
                <a:gd name="T10" fmla="*/ 305 w 967"/>
                <a:gd name="T11" fmla="*/ 733 h 733"/>
                <a:gd name="T12" fmla="*/ 967 w 967"/>
                <a:gd name="T13" fmla="*/ 545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733">
                  <a:moveTo>
                    <a:pt x="967" y="545"/>
                  </a:moveTo>
                  <a:lnTo>
                    <a:pt x="271" y="50"/>
                  </a:lnTo>
                  <a:cubicBezTo>
                    <a:pt x="218" y="12"/>
                    <a:pt x="151" y="0"/>
                    <a:pt x="88" y="18"/>
                  </a:cubicBezTo>
                  <a:lnTo>
                    <a:pt x="23" y="37"/>
                  </a:lnTo>
                  <a:cubicBezTo>
                    <a:pt x="8" y="41"/>
                    <a:pt x="0" y="58"/>
                    <a:pt x="6" y="73"/>
                  </a:cubicBezTo>
                  <a:lnTo>
                    <a:pt x="305" y="733"/>
                  </a:lnTo>
                  <a:lnTo>
                    <a:pt x="967" y="545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8">
              <a:extLst>
                <a:ext uri="{FF2B5EF4-FFF2-40B4-BE49-F238E27FC236}">
                  <a16:creationId xmlns:a16="http://schemas.microsoft.com/office/drawing/2014/main" id="{CCB71A8F-3E43-4D2B-B1CE-EB66A0C64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577512" y="1739900"/>
              <a:ext cx="376238" cy="136525"/>
            </a:xfrm>
            <a:custGeom>
              <a:avLst/>
              <a:gdLst>
                <a:gd name="T0" fmla="*/ 208 w 237"/>
                <a:gd name="T1" fmla="*/ 0 h 86"/>
                <a:gd name="T2" fmla="*/ 237 w 237"/>
                <a:gd name="T3" fmla="*/ 21 h 86"/>
                <a:gd name="T4" fmla="*/ 12 w 237"/>
                <a:gd name="T5" fmla="*/ 86 h 86"/>
                <a:gd name="T6" fmla="*/ 0 w 237"/>
                <a:gd name="T7" fmla="*/ 59 h 86"/>
                <a:gd name="T8" fmla="*/ 208 w 23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6">
                  <a:moveTo>
                    <a:pt x="208" y="0"/>
                  </a:moveTo>
                  <a:lnTo>
                    <a:pt x="237" y="21"/>
                  </a:lnTo>
                  <a:lnTo>
                    <a:pt x="12" y="86"/>
                  </a:lnTo>
                  <a:lnTo>
                    <a:pt x="0" y="5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9">
              <a:extLst>
                <a:ext uri="{FF2B5EF4-FFF2-40B4-BE49-F238E27FC236}">
                  <a16:creationId xmlns:a16="http://schemas.microsoft.com/office/drawing/2014/main" id="{831B1B4B-DB1F-4CE0-AE3E-8B72D281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09275" y="1092200"/>
              <a:ext cx="3314700" cy="969963"/>
            </a:xfrm>
            <a:custGeom>
              <a:avLst/>
              <a:gdLst>
                <a:gd name="T0" fmla="*/ 150 w 6131"/>
                <a:gd name="T1" fmla="*/ 1715 h 1775"/>
                <a:gd name="T2" fmla="*/ 1846 w 6131"/>
                <a:gd name="T3" fmla="*/ 1771 h 1775"/>
                <a:gd name="T4" fmla="*/ 2195 w 6131"/>
                <a:gd name="T5" fmla="*/ 1728 h 1775"/>
                <a:gd name="T6" fmla="*/ 5126 w 6131"/>
                <a:gd name="T7" fmla="*/ 896 h 1775"/>
                <a:gd name="T8" fmla="*/ 5751 w 6131"/>
                <a:gd name="T9" fmla="*/ 585 h 1775"/>
                <a:gd name="T10" fmla="*/ 5985 w 6131"/>
                <a:gd name="T11" fmla="*/ 409 h 1775"/>
                <a:gd name="T12" fmla="*/ 5883 w 6131"/>
                <a:gd name="T13" fmla="*/ 49 h 1775"/>
                <a:gd name="T14" fmla="*/ 5591 w 6131"/>
                <a:gd name="T15" fmla="*/ 22 h 1775"/>
                <a:gd name="T16" fmla="*/ 4896 w 6131"/>
                <a:gd name="T17" fmla="*/ 86 h 1775"/>
                <a:gd name="T18" fmla="*/ 116 w 6131"/>
                <a:gd name="T19" fmla="*/ 1443 h 1775"/>
                <a:gd name="T20" fmla="*/ 20 w 6131"/>
                <a:gd name="T21" fmla="*/ 1614 h 1775"/>
                <a:gd name="T22" fmla="*/ 150 w 6131"/>
                <a:gd name="T23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31" h="1775">
                  <a:moveTo>
                    <a:pt x="150" y="1715"/>
                  </a:moveTo>
                  <a:lnTo>
                    <a:pt x="1846" y="1771"/>
                  </a:lnTo>
                  <a:cubicBezTo>
                    <a:pt x="1964" y="1775"/>
                    <a:pt x="2081" y="1761"/>
                    <a:pt x="2195" y="1728"/>
                  </a:cubicBezTo>
                  <a:lnTo>
                    <a:pt x="5126" y="896"/>
                  </a:lnTo>
                  <a:cubicBezTo>
                    <a:pt x="5352" y="832"/>
                    <a:pt x="5564" y="727"/>
                    <a:pt x="5751" y="585"/>
                  </a:cubicBezTo>
                  <a:lnTo>
                    <a:pt x="5985" y="409"/>
                  </a:lnTo>
                  <a:cubicBezTo>
                    <a:pt x="6131" y="299"/>
                    <a:pt x="6065" y="67"/>
                    <a:pt x="5883" y="49"/>
                  </a:cubicBezTo>
                  <a:lnTo>
                    <a:pt x="5591" y="22"/>
                  </a:lnTo>
                  <a:cubicBezTo>
                    <a:pt x="5358" y="0"/>
                    <a:pt x="5122" y="22"/>
                    <a:pt x="4896" y="86"/>
                  </a:cubicBezTo>
                  <a:lnTo>
                    <a:pt x="116" y="1443"/>
                  </a:lnTo>
                  <a:cubicBezTo>
                    <a:pt x="42" y="1464"/>
                    <a:pt x="0" y="1540"/>
                    <a:pt x="20" y="1614"/>
                  </a:cubicBezTo>
                  <a:cubicBezTo>
                    <a:pt x="37" y="1672"/>
                    <a:pt x="89" y="1713"/>
                    <a:pt x="150" y="17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>
                  <a:alpha val="50000"/>
                </a:srgb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660">
              <a:extLst>
                <a:ext uri="{FF2B5EF4-FFF2-40B4-BE49-F238E27FC236}">
                  <a16:creationId xmlns:a16="http://schemas.microsoft.com/office/drawing/2014/main" id="{B3956F1A-A5A0-4222-ABB9-727F8410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414000" y="1182687"/>
              <a:ext cx="2994025" cy="879475"/>
            </a:xfrm>
            <a:custGeom>
              <a:avLst/>
              <a:gdLst>
                <a:gd name="T0" fmla="*/ 5501 w 5536"/>
                <a:gd name="T1" fmla="*/ 0 h 1608"/>
                <a:gd name="T2" fmla="*/ 5439 w 5536"/>
                <a:gd name="T3" fmla="*/ 242 h 1608"/>
                <a:gd name="T4" fmla="*/ 5205 w 5536"/>
                <a:gd name="T5" fmla="*/ 418 h 1608"/>
                <a:gd name="T6" fmla="*/ 4580 w 5536"/>
                <a:gd name="T7" fmla="*/ 729 h 1608"/>
                <a:gd name="T8" fmla="*/ 1649 w 5536"/>
                <a:gd name="T9" fmla="*/ 1561 h 1608"/>
                <a:gd name="T10" fmla="*/ 1300 w 5536"/>
                <a:gd name="T11" fmla="*/ 1604 h 1608"/>
                <a:gd name="T12" fmla="*/ 0 w 5536"/>
                <a:gd name="T13" fmla="*/ 1561 h 1608"/>
                <a:gd name="T14" fmla="*/ 5501 w 5536"/>
                <a:gd name="T15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6" h="1608">
                  <a:moveTo>
                    <a:pt x="5501" y="0"/>
                  </a:moveTo>
                  <a:cubicBezTo>
                    <a:pt x="5536" y="79"/>
                    <a:pt x="5521" y="180"/>
                    <a:pt x="5439" y="242"/>
                  </a:cubicBezTo>
                  <a:lnTo>
                    <a:pt x="5205" y="418"/>
                  </a:lnTo>
                  <a:cubicBezTo>
                    <a:pt x="5018" y="560"/>
                    <a:pt x="4806" y="665"/>
                    <a:pt x="4580" y="729"/>
                  </a:cubicBezTo>
                  <a:lnTo>
                    <a:pt x="1649" y="1561"/>
                  </a:lnTo>
                  <a:cubicBezTo>
                    <a:pt x="1535" y="1594"/>
                    <a:pt x="1418" y="1608"/>
                    <a:pt x="1300" y="1604"/>
                  </a:cubicBezTo>
                  <a:lnTo>
                    <a:pt x="0" y="1561"/>
                  </a:lnTo>
                  <a:lnTo>
                    <a:pt x="5501" y="0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61">
              <a:extLst>
                <a:ext uri="{FF2B5EF4-FFF2-40B4-BE49-F238E27FC236}">
                  <a16:creationId xmlns:a16="http://schemas.microsoft.com/office/drawing/2014/main" id="{510C6B88-6BC4-41B0-A446-39A7BCD0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109200" y="1281112"/>
              <a:ext cx="2665413" cy="781050"/>
            </a:xfrm>
            <a:custGeom>
              <a:avLst/>
              <a:gdLst>
                <a:gd name="T0" fmla="*/ 4928 w 4928"/>
                <a:gd name="T1" fmla="*/ 0 h 1427"/>
                <a:gd name="T2" fmla="*/ 4874 w 4928"/>
                <a:gd name="T3" fmla="*/ 61 h 1427"/>
                <a:gd name="T4" fmla="*/ 4640 w 4928"/>
                <a:gd name="T5" fmla="*/ 237 h 1427"/>
                <a:gd name="T6" fmla="*/ 4015 w 4928"/>
                <a:gd name="T7" fmla="*/ 548 h 1427"/>
                <a:gd name="T8" fmla="*/ 1084 w 4928"/>
                <a:gd name="T9" fmla="*/ 1380 h 1427"/>
                <a:gd name="T10" fmla="*/ 735 w 4928"/>
                <a:gd name="T11" fmla="*/ 1423 h 1427"/>
                <a:gd name="T12" fmla="*/ 0 w 4928"/>
                <a:gd name="T13" fmla="*/ 1399 h 1427"/>
                <a:gd name="T14" fmla="*/ 4928 w 4928"/>
                <a:gd name="T15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28" h="1427">
                  <a:moveTo>
                    <a:pt x="4928" y="0"/>
                  </a:moveTo>
                  <a:cubicBezTo>
                    <a:pt x="4915" y="23"/>
                    <a:pt x="4897" y="43"/>
                    <a:pt x="4874" y="61"/>
                  </a:cubicBezTo>
                  <a:lnTo>
                    <a:pt x="4640" y="237"/>
                  </a:lnTo>
                  <a:cubicBezTo>
                    <a:pt x="4453" y="379"/>
                    <a:pt x="4241" y="484"/>
                    <a:pt x="4015" y="548"/>
                  </a:cubicBezTo>
                  <a:lnTo>
                    <a:pt x="1084" y="1380"/>
                  </a:lnTo>
                  <a:cubicBezTo>
                    <a:pt x="970" y="1413"/>
                    <a:pt x="853" y="1427"/>
                    <a:pt x="735" y="1423"/>
                  </a:cubicBezTo>
                  <a:lnTo>
                    <a:pt x="0" y="1399"/>
                  </a:lnTo>
                  <a:lnTo>
                    <a:pt x="4928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62">
              <a:extLst>
                <a:ext uri="{FF2B5EF4-FFF2-40B4-BE49-F238E27FC236}">
                  <a16:creationId xmlns:a16="http://schemas.microsoft.com/office/drawing/2014/main" id="{F5872D08-656F-4FA1-BD40-8755F65E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81925" y="1100137"/>
              <a:ext cx="195263" cy="65088"/>
            </a:xfrm>
            <a:custGeom>
              <a:avLst/>
              <a:gdLst>
                <a:gd name="T0" fmla="*/ 0 w 362"/>
                <a:gd name="T1" fmla="*/ 29 h 119"/>
                <a:gd name="T2" fmla="*/ 99 w 362"/>
                <a:gd name="T3" fmla="*/ 0 h 119"/>
                <a:gd name="T4" fmla="*/ 177 w 362"/>
                <a:gd name="T5" fmla="*/ 6 h 119"/>
                <a:gd name="T6" fmla="*/ 362 w 362"/>
                <a:gd name="T7" fmla="*/ 23 h 119"/>
                <a:gd name="T8" fmla="*/ 26 w 362"/>
                <a:gd name="T9" fmla="*/ 119 h 119"/>
                <a:gd name="T10" fmla="*/ 0 w 362"/>
                <a:gd name="T11" fmla="*/ 2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119">
                  <a:moveTo>
                    <a:pt x="0" y="29"/>
                  </a:moveTo>
                  <a:lnTo>
                    <a:pt x="99" y="0"/>
                  </a:lnTo>
                  <a:cubicBezTo>
                    <a:pt x="125" y="2"/>
                    <a:pt x="151" y="4"/>
                    <a:pt x="177" y="6"/>
                  </a:cubicBezTo>
                  <a:lnTo>
                    <a:pt x="362" y="23"/>
                  </a:lnTo>
                  <a:lnTo>
                    <a:pt x="26" y="1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63">
              <a:extLst>
                <a:ext uri="{FF2B5EF4-FFF2-40B4-BE49-F238E27FC236}">
                  <a16:creationId xmlns:a16="http://schemas.microsoft.com/office/drawing/2014/main" id="{DEEF298E-07F1-47BC-B172-9BBF799E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8600" y="1122362"/>
              <a:ext cx="58738" cy="60325"/>
            </a:xfrm>
            <a:custGeom>
              <a:avLst/>
              <a:gdLst>
                <a:gd name="T0" fmla="*/ 26 w 110"/>
                <a:gd name="T1" fmla="*/ 17 h 111"/>
                <a:gd name="T2" fmla="*/ 84 w 110"/>
                <a:gd name="T3" fmla="*/ 0 h 111"/>
                <a:gd name="T4" fmla="*/ 110 w 110"/>
                <a:gd name="T5" fmla="*/ 90 h 111"/>
                <a:gd name="T6" fmla="*/ 51 w 110"/>
                <a:gd name="T7" fmla="*/ 107 h 111"/>
                <a:gd name="T8" fmla="*/ 13 w 110"/>
                <a:gd name="T9" fmla="*/ 86 h 111"/>
                <a:gd name="T10" fmla="*/ 5 w 110"/>
                <a:gd name="T11" fmla="*/ 54 h 111"/>
                <a:gd name="T12" fmla="*/ 26 w 110"/>
                <a:gd name="T13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26" y="17"/>
                  </a:moveTo>
                  <a:lnTo>
                    <a:pt x="84" y="0"/>
                  </a:lnTo>
                  <a:lnTo>
                    <a:pt x="110" y="90"/>
                  </a:lnTo>
                  <a:lnTo>
                    <a:pt x="51" y="107"/>
                  </a:lnTo>
                  <a:cubicBezTo>
                    <a:pt x="35" y="111"/>
                    <a:pt x="18" y="102"/>
                    <a:pt x="13" y="86"/>
                  </a:cubicBezTo>
                  <a:lnTo>
                    <a:pt x="5" y="54"/>
                  </a:lnTo>
                  <a:cubicBezTo>
                    <a:pt x="0" y="38"/>
                    <a:pt x="9" y="21"/>
                    <a:pt x="26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70">
              <a:extLst>
                <a:ext uri="{FF2B5EF4-FFF2-40B4-BE49-F238E27FC236}">
                  <a16:creationId xmlns:a16="http://schemas.microsoft.com/office/drawing/2014/main" id="{FB2FF8AD-F907-44BB-B047-F0D9FC47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6175" y="1385887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71">
              <a:extLst>
                <a:ext uri="{FF2B5EF4-FFF2-40B4-BE49-F238E27FC236}">
                  <a16:creationId xmlns:a16="http://schemas.microsoft.com/office/drawing/2014/main" id="{7B6F3C06-A2F0-495B-9B78-EB1310F5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40787" y="14081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1 w 110"/>
                <a:gd name="T9" fmla="*/ 94 h 111"/>
                <a:gd name="T10" fmla="*/ 44 w 110"/>
                <a:gd name="T11" fmla="*/ 107 h 111"/>
                <a:gd name="T12" fmla="*/ 16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7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1"/>
                    <a:pt x="91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6" y="92"/>
                  </a:cubicBezTo>
                  <a:lnTo>
                    <a:pt x="3" y="44"/>
                  </a:lnTo>
                  <a:cubicBezTo>
                    <a:pt x="0" y="33"/>
                    <a:pt x="6" y="21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72">
              <a:extLst>
                <a:ext uri="{FF2B5EF4-FFF2-40B4-BE49-F238E27FC236}">
                  <a16:creationId xmlns:a16="http://schemas.microsoft.com/office/drawing/2014/main" id="{1DD7F191-E98F-448F-850C-021D511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15400" y="1428750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2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3">
              <a:extLst>
                <a:ext uri="{FF2B5EF4-FFF2-40B4-BE49-F238E27FC236}">
                  <a16:creationId xmlns:a16="http://schemas.microsoft.com/office/drawing/2014/main" id="{75F5375A-5355-4D2C-A0B6-8C6B24123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91600" y="1450975"/>
              <a:ext cx="60325" cy="60325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4 h 110"/>
                <a:gd name="T4" fmla="*/ 94 w 110"/>
                <a:gd name="T5" fmla="*/ 19 h 110"/>
                <a:gd name="T6" fmla="*/ 107 w 110"/>
                <a:gd name="T7" fmla="*/ 66 h 110"/>
                <a:gd name="T8" fmla="*/ 92 w 110"/>
                <a:gd name="T9" fmla="*/ 94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4">
              <a:extLst>
                <a:ext uri="{FF2B5EF4-FFF2-40B4-BE49-F238E27FC236}">
                  <a16:creationId xmlns:a16="http://schemas.microsoft.com/office/drawing/2014/main" id="{3402BF55-C6C0-4452-9E4E-BB4F2028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66212" y="1473200"/>
              <a:ext cx="60325" cy="58738"/>
            </a:xfrm>
            <a:custGeom>
              <a:avLst/>
              <a:gdLst>
                <a:gd name="T0" fmla="*/ 19 w 111"/>
                <a:gd name="T1" fmla="*/ 16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6"/>
                  </a:moveTo>
                  <a:lnTo>
                    <a:pt x="67" y="3"/>
                  </a:lnTo>
                  <a:cubicBezTo>
                    <a:pt x="78" y="0"/>
                    <a:pt x="90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5">
              <a:extLst>
                <a:ext uri="{FF2B5EF4-FFF2-40B4-BE49-F238E27FC236}">
                  <a16:creationId xmlns:a16="http://schemas.microsoft.com/office/drawing/2014/main" id="{2B35B918-BE59-457F-B552-09EFA7F9A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40825" y="149383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3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6">
              <a:extLst>
                <a:ext uri="{FF2B5EF4-FFF2-40B4-BE49-F238E27FC236}">
                  <a16:creationId xmlns:a16="http://schemas.microsoft.com/office/drawing/2014/main" id="{DB4A7471-57AC-4199-99AF-FBB33F66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15437" y="1514475"/>
              <a:ext cx="58738" cy="61913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7">
              <a:extLst>
                <a:ext uri="{FF2B5EF4-FFF2-40B4-BE49-F238E27FC236}">
                  <a16:creationId xmlns:a16="http://schemas.microsoft.com/office/drawing/2014/main" id="{70CEF2F3-67AB-4C07-8BE4-FB880034E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1675" y="1622425"/>
              <a:ext cx="60325" cy="60325"/>
            </a:xfrm>
            <a:custGeom>
              <a:avLst/>
              <a:gdLst>
                <a:gd name="T0" fmla="*/ 19 w 110"/>
                <a:gd name="T1" fmla="*/ 17 h 111"/>
                <a:gd name="T2" fmla="*/ 66 w 110"/>
                <a:gd name="T3" fmla="*/ 4 h 111"/>
                <a:gd name="T4" fmla="*/ 94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4 w 110"/>
                <a:gd name="T15" fmla="*/ 44 h 111"/>
                <a:gd name="T16" fmla="*/ 19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9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4" y="19"/>
                  </a:cubicBezTo>
                  <a:lnTo>
                    <a:pt x="107" y="67"/>
                  </a:lnTo>
                  <a:cubicBezTo>
                    <a:pt x="110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1"/>
                    <a:pt x="20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78">
              <a:extLst>
                <a:ext uri="{FF2B5EF4-FFF2-40B4-BE49-F238E27FC236}">
                  <a16:creationId xmlns:a16="http://schemas.microsoft.com/office/drawing/2014/main" id="{F77824BC-C7BD-4006-9127-C5989AB74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666287" y="1644650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8 h 110"/>
                <a:gd name="T6" fmla="*/ 107 w 111"/>
                <a:gd name="T7" fmla="*/ 66 h 110"/>
                <a:gd name="T8" fmla="*/ 92 w 111"/>
                <a:gd name="T9" fmla="*/ 93 h 110"/>
                <a:gd name="T10" fmla="*/ 44 w 111"/>
                <a:gd name="T11" fmla="*/ 107 h 110"/>
                <a:gd name="T12" fmla="*/ 17 w 111"/>
                <a:gd name="T13" fmla="*/ 91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6"/>
                    <a:pt x="94" y="18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1" y="103"/>
                    <a:pt x="17" y="91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79">
              <a:extLst>
                <a:ext uri="{FF2B5EF4-FFF2-40B4-BE49-F238E27FC236}">
                  <a16:creationId xmlns:a16="http://schemas.microsoft.com/office/drawing/2014/main" id="{C3B73D1A-C523-4B27-B86C-CA40A48F1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40900" y="1665287"/>
              <a:ext cx="58738" cy="60325"/>
            </a:xfrm>
            <a:custGeom>
              <a:avLst/>
              <a:gdLst>
                <a:gd name="T0" fmla="*/ 18 w 110"/>
                <a:gd name="T1" fmla="*/ 17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1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3 w 110"/>
                <a:gd name="T15" fmla="*/ 44 h 110"/>
                <a:gd name="T16" fmla="*/ 18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3" y="18"/>
                  </a:cubicBezTo>
                  <a:lnTo>
                    <a:pt x="107" y="66"/>
                  </a:lnTo>
                  <a:cubicBezTo>
                    <a:pt x="110" y="78"/>
                    <a:pt x="103" y="90"/>
                    <a:pt x="91" y="93"/>
                  </a:cubicBezTo>
                  <a:lnTo>
                    <a:pt x="44" y="107"/>
                  </a:lnTo>
                  <a:cubicBezTo>
                    <a:pt x="32" y="110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2"/>
                    <a:pt x="6" y="20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80">
              <a:extLst>
                <a:ext uri="{FF2B5EF4-FFF2-40B4-BE49-F238E27FC236}">
                  <a16:creationId xmlns:a16="http://schemas.microsoft.com/office/drawing/2014/main" id="{C989C68C-96F2-4B74-B044-3C43D76E3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17100" y="1687512"/>
              <a:ext cx="60325" cy="60325"/>
            </a:xfrm>
            <a:custGeom>
              <a:avLst/>
              <a:gdLst>
                <a:gd name="T0" fmla="*/ 18 w 110"/>
                <a:gd name="T1" fmla="*/ 17 h 111"/>
                <a:gd name="T2" fmla="*/ 66 w 110"/>
                <a:gd name="T3" fmla="*/ 4 h 111"/>
                <a:gd name="T4" fmla="*/ 93 w 110"/>
                <a:gd name="T5" fmla="*/ 19 h 111"/>
                <a:gd name="T6" fmla="*/ 107 w 110"/>
                <a:gd name="T7" fmla="*/ 67 h 111"/>
                <a:gd name="T8" fmla="*/ 92 w 110"/>
                <a:gd name="T9" fmla="*/ 94 h 111"/>
                <a:gd name="T10" fmla="*/ 44 w 110"/>
                <a:gd name="T11" fmla="*/ 107 h 111"/>
                <a:gd name="T12" fmla="*/ 17 w 110"/>
                <a:gd name="T13" fmla="*/ 92 h 111"/>
                <a:gd name="T14" fmla="*/ 3 w 110"/>
                <a:gd name="T15" fmla="*/ 44 h 111"/>
                <a:gd name="T16" fmla="*/ 18 w 110"/>
                <a:gd name="T17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1">
                  <a:moveTo>
                    <a:pt x="18" y="17"/>
                  </a:moveTo>
                  <a:lnTo>
                    <a:pt x="66" y="4"/>
                  </a:lnTo>
                  <a:cubicBezTo>
                    <a:pt x="78" y="0"/>
                    <a:pt x="90" y="7"/>
                    <a:pt x="93" y="19"/>
                  </a:cubicBezTo>
                  <a:lnTo>
                    <a:pt x="107" y="67"/>
                  </a:lnTo>
                  <a:cubicBezTo>
                    <a:pt x="110" y="78"/>
                    <a:pt x="103" y="90"/>
                    <a:pt x="92" y="94"/>
                  </a:cubicBezTo>
                  <a:lnTo>
                    <a:pt x="44" y="107"/>
                  </a:lnTo>
                  <a:cubicBezTo>
                    <a:pt x="32" y="111"/>
                    <a:pt x="20" y="104"/>
                    <a:pt x="17" y="92"/>
                  </a:cubicBezTo>
                  <a:lnTo>
                    <a:pt x="3" y="44"/>
                  </a:lnTo>
                  <a:cubicBezTo>
                    <a:pt x="0" y="33"/>
                    <a:pt x="7" y="21"/>
                    <a:pt x="18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81">
              <a:extLst>
                <a:ext uri="{FF2B5EF4-FFF2-40B4-BE49-F238E27FC236}">
                  <a16:creationId xmlns:a16="http://schemas.microsoft.com/office/drawing/2014/main" id="{B57CED9E-3758-4DAE-819A-9EF9D6A03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891712" y="1709737"/>
              <a:ext cx="60325" cy="58738"/>
            </a:xfrm>
            <a:custGeom>
              <a:avLst/>
              <a:gdLst>
                <a:gd name="T0" fmla="*/ 19 w 110"/>
                <a:gd name="T1" fmla="*/ 17 h 110"/>
                <a:gd name="T2" fmla="*/ 66 w 110"/>
                <a:gd name="T3" fmla="*/ 3 h 110"/>
                <a:gd name="T4" fmla="*/ 94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7 h 110"/>
                <a:gd name="T12" fmla="*/ 17 w 110"/>
                <a:gd name="T13" fmla="*/ 92 h 110"/>
                <a:gd name="T14" fmla="*/ 4 w 110"/>
                <a:gd name="T15" fmla="*/ 44 h 110"/>
                <a:gd name="T16" fmla="*/ 19 w 110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9" y="17"/>
                  </a:moveTo>
                  <a:lnTo>
                    <a:pt x="66" y="3"/>
                  </a:lnTo>
                  <a:cubicBezTo>
                    <a:pt x="78" y="0"/>
                    <a:pt x="90" y="7"/>
                    <a:pt x="94" y="18"/>
                  </a:cubicBezTo>
                  <a:lnTo>
                    <a:pt x="107" y="66"/>
                  </a:lnTo>
                  <a:cubicBezTo>
                    <a:pt x="110" y="78"/>
                    <a:pt x="104" y="90"/>
                    <a:pt x="92" y="93"/>
                  </a:cubicBezTo>
                  <a:lnTo>
                    <a:pt x="44" y="107"/>
                  </a:lnTo>
                  <a:cubicBezTo>
                    <a:pt x="33" y="110"/>
                    <a:pt x="20" y="103"/>
                    <a:pt x="17" y="92"/>
                  </a:cubicBezTo>
                  <a:lnTo>
                    <a:pt x="4" y="44"/>
                  </a:lnTo>
                  <a:cubicBezTo>
                    <a:pt x="0" y="32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82">
              <a:extLst>
                <a:ext uri="{FF2B5EF4-FFF2-40B4-BE49-F238E27FC236}">
                  <a16:creationId xmlns:a16="http://schemas.microsoft.com/office/drawing/2014/main" id="{EBE8429E-E646-40DA-9D43-0D060707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966325" y="1730375"/>
              <a:ext cx="60325" cy="60325"/>
            </a:xfrm>
            <a:custGeom>
              <a:avLst/>
              <a:gdLst>
                <a:gd name="T0" fmla="*/ 19 w 111"/>
                <a:gd name="T1" fmla="*/ 17 h 110"/>
                <a:gd name="T2" fmla="*/ 67 w 111"/>
                <a:gd name="T3" fmla="*/ 3 h 110"/>
                <a:gd name="T4" fmla="*/ 94 w 111"/>
                <a:gd name="T5" fmla="*/ 19 h 110"/>
                <a:gd name="T6" fmla="*/ 107 w 111"/>
                <a:gd name="T7" fmla="*/ 66 h 110"/>
                <a:gd name="T8" fmla="*/ 92 w 111"/>
                <a:gd name="T9" fmla="*/ 94 h 110"/>
                <a:gd name="T10" fmla="*/ 44 w 111"/>
                <a:gd name="T11" fmla="*/ 107 h 110"/>
                <a:gd name="T12" fmla="*/ 17 w 111"/>
                <a:gd name="T13" fmla="*/ 92 h 110"/>
                <a:gd name="T14" fmla="*/ 4 w 111"/>
                <a:gd name="T15" fmla="*/ 44 h 110"/>
                <a:gd name="T16" fmla="*/ 19 w 111"/>
                <a:gd name="T17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10">
                  <a:moveTo>
                    <a:pt x="19" y="17"/>
                  </a:moveTo>
                  <a:lnTo>
                    <a:pt x="67" y="3"/>
                  </a:lnTo>
                  <a:cubicBezTo>
                    <a:pt x="78" y="0"/>
                    <a:pt x="91" y="7"/>
                    <a:pt x="94" y="19"/>
                  </a:cubicBezTo>
                  <a:lnTo>
                    <a:pt x="107" y="66"/>
                  </a:lnTo>
                  <a:cubicBezTo>
                    <a:pt x="111" y="78"/>
                    <a:pt x="104" y="90"/>
                    <a:pt x="92" y="94"/>
                  </a:cubicBezTo>
                  <a:lnTo>
                    <a:pt x="44" y="107"/>
                  </a:lnTo>
                  <a:cubicBezTo>
                    <a:pt x="33" y="110"/>
                    <a:pt x="21" y="104"/>
                    <a:pt x="17" y="92"/>
                  </a:cubicBezTo>
                  <a:lnTo>
                    <a:pt x="4" y="44"/>
                  </a:lnTo>
                  <a:cubicBezTo>
                    <a:pt x="0" y="33"/>
                    <a:pt x="7" y="20"/>
                    <a:pt x="19" y="17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83">
              <a:extLst>
                <a:ext uri="{FF2B5EF4-FFF2-40B4-BE49-F238E27FC236}">
                  <a16:creationId xmlns:a16="http://schemas.microsoft.com/office/drawing/2014/main" id="{377F4096-9DA0-4455-8F2A-7BEE297BF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040937" y="1752600"/>
              <a:ext cx="58738" cy="60325"/>
            </a:xfrm>
            <a:custGeom>
              <a:avLst/>
              <a:gdLst>
                <a:gd name="T0" fmla="*/ 18 w 110"/>
                <a:gd name="T1" fmla="*/ 16 h 110"/>
                <a:gd name="T2" fmla="*/ 66 w 110"/>
                <a:gd name="T3" fmla="*/ 3 h 110"/>
                <a:gd name="T4" fmla="*/ 93 w 110"/>
                <a:gd name="T5" fmla="*/ 18 h 110"/>
                <a:gd name="T6" fmla="*/ 107 w 110"/>
                <a:gd name="T7" fmla="*/ 66 h 110"/>
                <a:gd name="T8" fmla="*/ 92 w 110"/>
                <a:gd name="T9" fmla="*/ 93 h 110"/>
                <a:gd name="T10" fmla="*/ 44 w 110"/>
                <a:gd name="T11" fmla="*/ 106 h 110"/>
                <a:gd name="T12" fmla="*/ 17 w 110"/>
                <a:gd name="T13" fmla="*/ 91 h 110"/>
                <a:gd name="T14" fmla="*/ 3 w 110"/>
                <a:gd name="T15" fmla="*/ 44 h 110"/>
                <a:gd name="T16" fmla="*/ 18 w 110"/>
                <a:gd name="T17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18" y="16"/>
                  </a:moveTo>
                  <a:lnTo>
                    <a:pt x="66" y="3"/>
                  </a:lnTo>
                  <a:cubicBezTo>
                    <a:pt x="78" y="0"/>
                    <a:pt x="90" y="6"/>
                    <a:pt x="93" y="18"/>
                  </a:cubicBezTo>
                  <a:lnTo>
                    <a:pt x="107" y="66"/>
                  </a:lnTo>
                  <a:cubicBezTo>
                    <a:pt x="110" y="77"/>
                    <a:pt x="103" y="90"/>
                    <a:pt x="92" y="93"/>
                  </a:cubicBezTo>
                  <a:lnTo>
                    <a:pt x="44" y="106"/>
                  </a:lnTo>
                  <a:cubicBezTo>
                    <a:pt x="32" y="110"/>
                    <a:pt x="20" y="103"/>
                    <a:pt x="17" y="91"/>
                  </a:cubicBezTo>
                  <a:lnTo>
                    <a:pt x="3" y="44"/>
                  </a:lnTo>
                  <a:cubicBezTo>
                    <a:pt x="0" y="32"/>
                    <a:pt x="7" y="20"/>
                    <a:pt x="18" y="16"/>
                  </a:cubicBezTo>
                  <a:close/>
                </a:path>
              </a:pathLst>
            </a:custGeom>
            <a:solidFill>
              <a:srgbClr val="2E3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84">
              <a:extLst>
                <a:ext uri="{FF2B5EF4-FFF2-40B4-BE49-F238E27FC236}">
                  <a16:creationId xmlns:a16="http://schemas.microsoft.com/office/drawing/2014/main" id="{739D8B07-2277-4FC3-AC5F-36996533F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04949"/>
              <a:ext cx="1082675" cy="354012"/>
            </a:xfrm>
            <a:custGeom>
              <a:avLst/>
              <a:gdLst>
                <a:gd name="T0" fmla="*/ 2000 w 2000"/>
                <a:gd name="T1" fmla="*/ 361 h 647"/>
                <a:gd name="T2" fmla="*/ 244 w 2000"/>
                <a:gd name="T3" fmla="*/ 8 h 647"/>
                <a:gd name="T4" fmla="*/ 125 w 2000"/>
                <a:gd name="T5" fmla="*/ 13 h 647"/>
                <a:gd name="T6" fmla="*/ 31 w 2000"/>
                <a:gd name="T7" fmla="*/ 40 h 647"/>
                <a:gd name="T8" fmla="*/ 25 w 2000"/>
                <a:gd name="T9" fmla="*/ 98 h 647"/>
                <a:gd name="T10" fmla="*/ 1054 w 2000"/>
                <a:gd name="T11" fmla="*/ 647 h 647"/>
                <a:gd name="T12" fmla="*/ 2000 w 2000"/>
                <a:gd name="T13" fmla="*/ 36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647">
                  <a:moveTo>
                    <a:pt x="2000" y="361"/>
                  </a:moveTo>
                  <a:lnTo>
                    <a:pt x="244" y="8"/>
                  </a:lnTo>
                  <a:cubicBezTo>
                    <a:pt x="205" y="0"/>
                    <a:pt x="164" y="2"/>
                    <a:pt x="125" y="13"/>
                  </a:cubicBezTo>
                  <a:lnTo>
                    <a:pt x="31" y="40"/>
                  </a:lnTo>
                  <a:cubicBezTo>
                    <a:pt x="4" y="47"/>
                    <a:pt x="0" y="84"/>
                    <a:pt x="25" y="98"/>
                  </a:cubicBezTo>
                  <a:lnTo>
                    <a:pt x="1054" y="647"/>
                  </a:lnTo>
                  <a:lnTo>
                    <a:pt x="2000" y="361"/>
                  </a:ln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85">
              <a:extLst>
                <a:ext uri="{FF2B5EF4-FFF2-40B4-BE49-F238E27FC236}">
                  <a16:creationId xmlns:a16="http://schemas.microsoft.com/office/drawing/2014/main" id="{4D1713F2-054E-4AF1-9E7A-7428AA27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96437" y="1516062"/>
              <a:ext cx="927100" cy="342900"/>
            </a:xfrm>
            <a:custGeom>
              <a:avLst/>
              <a:gdLst>
                <a:gd name="T0" fmla="*/ 1713 w 1713"/>
                <a:gd name="T1" fmla="*/ 423 h 627"/>
                <a:gd name="T2" fmla="*/ 101 w 1713"/>
                <a:gd name="T3" fmla="*/ 0 h 627"/>
                <a:gd name="T4" fmla="*/ 31 w 1713"/>
                <a:gd name="T5" fmla="*/ 20 h 627"/>
                <a:gd name="T6" fmla="*/ 25 w 1713"/>
                <a:gd name="T7" fmla="*/ 78 h 627"/>
                <a:gd name="T8" fmla="*/ 1054 w 1713"/>
                <a:gd name="T9" fmla="*/ 627 h 627"/>
                <a:gd name="T10" fmla="*/ 1713 w 1713"/>
                <a:gd name="T11" fmla="*/ 42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3" h="627">
                  <a:moveTo>
                    <a:pt x="1713" y="423"/>
                  </a:moveTo>
                  <a:lnTo>
                    <a:pt x="101" y="0"/>
                  </a:lnTo>
                  <a:lnTo>
                    <a:pt x="31" y="20"/>
                  </a:lnTo>
                  <a:cubicBezTo>
                    <a:pt x="4" y="27"/>
                    <a:pt x="0" y="64"/>
                    <a:pt x="25" y="78"/>
                  </a:cubicBezTo>
                  <a:lnTo>
                    <a:pt x="1054" y="627"/>
                  </a:lnTo>
                  <a:lnTo>
                    <a:pt x="1713" y="423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86">
              <a:extLst>
                <a:ext uri="{FF2B5EF4-FFF2-40B4-BE49-F238E27FC236}">
                  <a16:creationId xmlns:a16="http://schemas.microsoft.com/office/drawing/2014/main" id="{DA3A537D-7592-4B6E-A32A-21952750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40837" y="1712912"/>
              <a:ext cx="715963" cy="266700"/>
            </a:xfrm>
            <a:custGeom>
              <a:avLst/>
              <a:gdLst>
                <a:gd name="T0" fmla="*/ 1272 w 1324"/>
                <a:gd name="T1" fmla="*/ 0 h 488"/>
                <a:gd name="T2" fmla="*/ 316 w 1324"/>
                <a:gd name="T3" fmla="*/ 271 h 488"/>
                <a:gd name="T4" fmla="*/ 0 w 1324"/>
                <a:gd name="T5" fmla="*/ 443 h 488"/>
                <a:gd name="T6" fmla="*/ 385 w 1324"/>
                <a:gd name="T7" fmla="*/ 452 h 488"/>
                <a:gd name="T8" fmla="*/ 1324 w 1324"/>
                <a:gd name="T9" fmla="*/ 185 h 488"/>
                <a:gd name="T10" fmla="*/ 1272 w 1324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4" h="488">
                  <a:moveTo>
                    <a:pt x="1272" y="0"/>
                  </a:moveTo>
                  <a:lnTo>
                    <a:pt x="316" y="271"/>
                  </a:lnTo>
                  <a:cubicBezTo>
                    <a:pt x="199" y="304"/>
                    <a:pt x="92" y="363"/>
                    <a:pt x="0" y="443"/>
                  </a:cubicBezTo>
                  <a:cubicBezTo>
                    <a:pt x="125" y="484"/>
                    <a:pt x="259" y="488"/>
                    <a:pt x="385" y="452"/>
                  </a:cubicBezTo>
                  <a:lnTo>
                    <a:pt x="1324" y="185"/>
                  </a:lnTo>
                  <a:lnTo>
                    <a:pt x="1272" y="0"/>
                  </a:lnTo>
                </a:path>
              </a:pathLst>
            </a:custGeom>
            <a:solidFill>
              <a:srgbClr val="FE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7">
              <a:extLst>
                <a:ext uri="{FF2B5EF4-FFF2-40B4-BE49-F238E27FC236}">
                  <a16:creationId xmlns:a16="http://schemas.microsoft.com/office/drawing/2014/main" id="{5B835C1A-8C7D-4E91-9597-2B0D7E71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9239250" y="1755775"/>
              <a:ext cx="714375" cy="223838"/>
            </a:xfrm>
            <a:custGeom>
              <a:avLst/>
              <a:gdLst>
                <a:gd name="T0" fmla="*/ 1289 w 1319"/>
                <a:gd name="T1" fmla="*/ 0 h 409"/>
                <a:gd name="T2" fmla="*/ 1319 w 1319"/>
                <a:gd name="T3" fmla="*/ 107 h 409"/>
                <a:gd name="T4" fmla="*/ 380 w 1319"/>
                <a:gd name="T5" fmla="*/ 374 h 409"/>
                <a:gd name="T6" fmla="*/ 0 w 1319"/>
                <a:gd name="T7" fmla="*/ 366 h 409"/>
                <a:gd name="T8" fmla="*/ 1289 w 1319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9" h="409">
                  <a:moveTo>
                    <a:pt x="1289" y="0"/>
                  </a:moveTo>
                  <a:lnTo>
                    <a:pt x="1319" y="107"/>
                  </a:lnTo>
                  <a:lnTo>
                    <a:pt x="380" y="374"/>
                  </a:lnTo>
                  <a:cubicBezTo>
                    <a:pt x="255" y="409"/>
                    <a:pt x="123" y="406"/>
                    <a:pt x="0" y="366"/>
                  </a:cubicBezTo>
                  <a:lnTo>
                    <a:pt x="1289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88">
              <a:extLst>
                <a:ext uri="{FF2B5EF4-FFF2-40B4-BE49-F238E27FC236}">
                  <a16:creationId xmlns:a16="http://schemas.microsoft.com/office/drawing/2014/main" id="{07FA3EDD-655A-4E81-BD07-E7276D30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63000" y="1741487"/>
              <a:ext cx="180975" cy="141288"/>
            </a:xfrm>
            <a:custGeom>
              <a:avLst/>
              <a:gdLst>
                <a:gd name="T0" fmla="*/ 129 w 334"/>
                <a:gd name="T1" fmla="*/ 39 h 259"/>
                <a:gd name="T2" fmla="*/ 251 w 334"/>
                <a:gd name="T3" fmla="*/ 4 h 259"/>
                <a:gd name="T4" fmla="*/ 287 w 334"/>
                <a:gd name="T5" fmla="*/ 24 h 259"/>
                <a:gd name="T6" fmla="*/ 330 w 334"/>
                <a:gd name="T7" fmla="*/ 175 h 259"/>
                <a:gd name="T8" fmla="*/ 310 w 334"/>
                <a:gd name="T9" fmla="*/ 211 h 259"/>
                <a:gd name="T10" fmla="*/ 188 w 334"/>
                <a:gd name="T11" fmla="*/ 246 h 259"/>
                <a:gd name="T12" fmla="*/ 51 w 334"/>
                <a:gd name="T13" fmla="*/ 224 h 259"/>
                <a:gd name="T14" fmla="*/ 10 w 334"/>
                <a:gd name="T15" fmla="*/ 197 h 259"/>
                <a:gd name="T16" fmla="*/ 4 w 334"/>
                <a:gd name="T17" fmla="*/ 174 h 259"/>
                <a:gd name="T18" fmla="*/ 24 w 334"/>
                <a:gd name="T19" fmla="*/ 129 h 259"/>
                <a:gd name="T20" fmla="*/ 129 w 334"/>
                <a:gd name="T21" fmla="*/ 3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259">
                  <a:moveTo>
                    <a:pt x="129" y="39"/>
                  </a:moveTo>
                  <a:lnTo>
                    <a:pt x="251" y="4"/>
                  </a:lnTo>
                  <a:cubicBezTo>
                    <a:pt x="267" y="0"/>
                    <a:pt x="283" y="9"/>
                    <a:pt x="287" y="24"/>
                  </a:cubicBezTo>
                  <a:lnTo>
                    <a:pt x="330" y="175"/>
                  </a:lnTo>
                  <a:cubicBezTo>
                    <a:pt x="334" y="191"/>
                    <a:pt x="326" y="207"/>
                    <a:pt x="310" y="211"/>
                  </a:cubicBezTo>
                  <a:lnTo>
                    <a:pt x="188" y="246"/>
                  </a:lnTo>
                  <a:cubicBezTo>
                    <a:pt x="141" y="259"/>
                    <a:pt x="91" y="251"/>
                    <a:pt x="51" y="224"/>
                  </a:cubicBezTo>
                  <a:lnTo>
                    <a:pt x="10" y="197"/>
                  </a:lnTo>
                  <a:cubicBezTo>
                    <a:pt x="3" y="192"/>
                    <a:pt x="0" y="182"/>
                    <a:pt x="4" y="174"/>
                  </a:cubicBezTo>
                  <a:lnTo>
                    <a:pt x="24" y="129"/>
                  </a:lnTo>
                  <a:cubicBezTo>
                    <a:pt x="44" y="85"/>
                    <a:pt x="82" y="52"/>
                    <a:pt x="129" y="39"/>
                  </a:cubicBezTo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89">
              <a:extLst>
                <a:ext uri="{FF2B5EF4-FFF2-40B4-BE49-F238E27FC236}">
                  <a16:creationId xmlns:a16="http://schemas.microsoft.com/office/drawing/2014/main" id="{C0A6E3D7-F8A6-4879-9A6E-4F038F0AB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403225" cy="325438"/>
            </a:xfrm>
            <a:custGeom>
              <a:avLst/>
              <a:gdLst>
                <a:gd name="T0" fmla="*/ 194 w 747"/>
                <a:gd name="T1" fmla="*/ 116 h 597"/>
                <a:gd name="T2" fmla="*/ 569 w 747"/>
                <a:gd name="T3" fmla="*/ 10 h 597"/>
                <a:gd name="T4" fmla="*/ 646 w 747"/>
                <a:gd name="T5" fmla="*/ 53 h 597"/>
                <a:gd name="T6" fmla="*/ 738 w 747"/>
                <a:gd name="T7" fmla="*/ 379 h 597"/>
                <a:gd name="T8" fmla="*/ 695 w 747"/>
                <a:gd name="T9" fmla="*/ 455 h 597"/>
                <a:gd name="T10" fmla="*/ 321 w 747"/>
                <a:gd name="T11" fmla="*/ 562 h 597"/>
                <a:gd name="T12" fmla="*/ 35 w 747"/>
                <a:gd name="T13" fmla="*/ 402 h 597"/>
                <a:gd name="T14" fmla="*/ 194 w 747"/>
                <a:gd name="T15" fmla="*/ 11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7" h="597">
                  <a:moveTo>
                    <a:pt x="194" y="116"/>
                  </a:moveTo>
                  <a:lnTo>
                    <a:pt x="569" y="10"/>
                  </a:lnTo>
                  <a:cubicBezTo>
                    <a:pt x="602" y="0"/>
                    <a:pt x="636" y="20"/>
                    <a:pt x="646" y="53"/>
                  </a:cubicBezTo>
                  <a:lnTo>
                    <a:pt x="738" y="379"/>
                  </a:lnTo>
                  <a:cubicBezTo>
                    <a:pt x="747" y="412"/>
                    <a:pt x="728" y="446"/>
                    <a:pt x="695" y="455"/>
                  </a:cubicBezTo>
                  <a:lnTo>
                    <a:pt x="321" y="562"/>
                  </a:lnTo>
                  <a:cubicBezTo>
                    <a:pt x="198" y="597"/>
                    <a:pt x="69" y="525"/>
                    <a:pt x="35" y="402"/>
                  </a:cubicBezTo>
                  <a:cubicBezTo>
                    <a:pt x="0" y="279"/>
                    <a:pt x="71" y="151"/>
                    <a:pt x="194" y="116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90">
              <a:extLst>
                <a:ext uri="{FF2B5EF4-FFF2-40B4-BE49-F238E27FC236}">
                  <a16:creationId xmlns:a16="http://schemas.microsoft.com/office/drawing/2014/main" id="{B5270262-0C95-4C0A-9E80-73A87A91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707437" y="1603375"/>
              <a:ext cx="373063" cy="217488"/>
            </a:xfrm>
            <a:custGeom>
              <a:avLst/>
              <a:gdLst>
                <a:gd name="T0" fmla="*/ 33 w 690"/>
                <a:gd name="T1" fmla="*/ 398 h 398"/>
                <a:gd name="T2" fmla="*/ 193 w 690"/>
                <a:gd name="T3" fmla="*/ 116 h 398"/>
                <a:gd name="T4" fmla="*/ 568 w 690"/>
                <a:gd name="T5" fmla="*/ 10 h 398"/>
                <a:gd name="T6" fmla="*/ 645 w 690"/>
                <a:gd name="T7" fmla="*/ 53 h 398"/>
                <a:gd name="T8" fmla="*/ 690 w 690"/>
                <a:gd name="T9" fmla="*/ 212 h 398"/>
                <a:gd name="T10" fmla="*/ 33 w 690"/>
                <a:gd name="T1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398">
                  <a:moveTo>
                    <a:pt x="33" y="398"/>
                  </a:moveTo>
                  <a:cubicBezTo>
                    <a:pt x="0" y="277"/>
                    <a:pt x="71" y="151"/>
                    <a:pt x="193" y="116"/>
                  </a:cubicBezTo>
                  <a:lnTo>
                    <a:pt x="568" y="10"/>
                  </a:lnTo>
                  <a:cubicBezTo>
                    <a:pt x="601" y="0"/>
                    <a:pt x="635" y="20"/>
                    <a:pt x="645" y="53"/>
                  </a:cubicBezTo>
                  <a:lnTo>
                    <a:pt x="690" y="212"/>
                  </a:lnTo>
                  <a:lnTo>
                    <a:pt x="33" y="3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91">
              <a:extLst>
                <a:ext uri="{FF2B5EF4-FFF2-40B4-BE49-F238E27FC236}">
                  <a16:creationId xmlns:a16="http://schemas.microsoft.com/office/drawing/2014/main" id="{721F2380-6845-4F87-8EEE-A85E6251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94737" y="1673225"/>
              <a:ext cx="360363" cy="147638"/>
            </a:xfrm>
            <a:custGeom>
              <a:avLst/>
              <a:gdLst>
                <a:gd name="T0" fmla="*/ 643 w 667"/>
                <a:gd name="T1" fmla="*/ 0 h 270"/>
                <a:gd name="T2" fmla="*/ 667 w 667"/>
                <a:gd name="T3" fmla="*/ 84 h 270"/>
                <a:gd name="T4" fmla="*/ 10 w 667"/>
                <a:gd name="T5" fmla="*/ 270 h 270"/>
                <a:gd name="T6" fmla="*/ 4 w 667"/>
                <a:gd name="T7" fmla="*/ 181 h 270"/>
                <a:gd name="T8" fmla="*/ 643 w 667"/>
                <a:gd name="T9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270">
                  <a:moveTo>
                    <a:pt x="643" y="0"/>
                  </a:moveTo>
                  <a:lnTo>
                    <a:pt x="667" y="84"/>
                  </a:lnTo>
                  <a:lnTo>
                    <a:pt x="10" y="270"/>
                  </a:lnTo>
                  <a:cubicBezTo>
                    <a:pt x="2" y="241"/>
                    <a:pt x="0" y="210"/>
                    <a:pt x="4" y="181"/>
                  </a:cubicBezTo>
                  <a:lnTo>
                    <a:pt x="643" y="0"/>
                  </a:lnTo>
                </a:path>
              </a:pathLst>
            </a:custGeom>
            <a:solidFill>
              <a:srgbClr val="F0F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2">
              <a:extLst>
                <a:ext uri="{FF2B5EF4-FFF2-40B4-BE49-F238E27FC236}">
                  <a16:creationId xmlns:a16="http://schemas.microsoft.com/office/drawing/2014/main" id="{9A0B2D10-692A-48E3-83CD-530224F07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07400" y="1603375"/>
              <a:ext cx="103188" cy="250825"/>
            </a:xfrm>
            <a:custGeom>
              <a:avLst/>
              <a:gdLst>
                <a:gd name="T0" fmla="*/ 0 w 193"/>
                <a:gd name="T1" fmla="*/ 14 h 460"/>
                <a:gd name="T2" fmla="*/ 15 w 193"/>
                <a:gd name="T3" fmla="*/ 10 h 460"/>
                <a:gd name="T4" fmla="*/ 92 w 193"/>
                <a:gd name="T5" fmla="*/ 53 h 460"/>
                <a:gd name="T6" fmla="*/ 184 w 193"/>
                <a:gd name="T7" fmla="*/ 379 h 460"/>
                <a:gd name="T8" fmla="*/ 141 w 193"/>
                <a:gd name="T9" fmla="*/ 455 h 460"/>
                <a:gd name="T10" fmla="*/ 126 w 193"/>
                <a:gd name="T11" fmla="*/ 460 h 460"/>
                <a:gd name="T12" fmla="*/ 0 w 193"/>
                <a:gd name="T13" fmla="*/ 1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460">
                  <a:moveTo>
                    <a:pt x="0" y="14"/>
                  </a:moveTo>
                  <a:lnTo>
                    <a:pt x="15" y="10"/>
                  </a:lnTo>
                  <a:cubicBezTo>
                    <a:pt x="48" y="0"/>
                    <a:pt x="82" y="20"/>
                    <a:pt x="92" y="53"/>
                  </a:cubicBezTo>
                  <a:lnTo>
                    <a:pt x="184" y="379"/>
                  </a:lnTo>
                  <a:cubicBezTo>
                    <a:pt x="193" y="412"/>
                    <a:pt x="174" y="446"/>
                    <a:pt x="141" y="455"/>
                  </a:cubicBezTo>
                  <a:lnTo>
                    <a:pt x="126" y="4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93">
              <a:extLst>
                <a:ext uri="{FF2B5EF4-FFF2-40B4-BE49-F238E27FC236}">
                  <a16:creationId xmlns:a16="http://schemas.microsoft.com/office/drawing/2014/main" id="{454635AB-2528-4F39-9559-F656E330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74062" y="1720850"/>
              <a:ext cx="69850" cy="133350"/>
            </a:xfrm>
            <a:custGeom>
              <a:avLst/>
              <a:gdLst>
                <a:gd name="T0" fmla="*/ 75 w 130"/>
                <a:gd name="T1" fmla="*/ 0 h 245"/>
                <a:gd name="T2" fmla="*/ 121 w 130"/>
                <a:gd name="T3" fmla="*/ 164 h 245"/>
                <a:gd name="T4" fmla="*/ 78 w 130"/>
                <a:gd name="T5" fmla="*/ 240 h 245"/>
                <a:gd name="T6" fmla="*/ 63 w 130"/>
                <a:gd name="T7" fmla="*/ 245 h 245"/>
                <a:gd name="T8" fmla="*/ 0 w 130"/>
                <a:gd name="T9" fmla="*/ 21 h 245"/>
                <a:gd name="T10" fmla="*/ 75 w 130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245">
                  <a:moveTo>
                    <a:pt x="75" y="0"/>
                  </a:moveTo>
                  <a:lnTo>
                    <a:pt x="121" y="164"/>
                  </a:lnTo>
                  <a:cubicBezTo>
                    <a:pt x="130" y="197"/>
                    <a:pt x="111" y="231"/>
                    <a:pt x="78" y="240"/>
                  </a:cubicBezTo>
                  <a:lnTo>
                    <a:pt x="63" y="245"/>
                  </a:lnTo>
                  <a:lnTo>
                    <a:pt x="0" y="21"/>
                  </a:lnTo>
                  <a:lnTo>
                    <a:pt x="75" y="0"/>
                  </a:lnTo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94">
              <a:extLst>
                <a:ext uri="{FF2B5EF4-FFF2-40B4-BE49-F238E27FC236}">
                  <a16:creationId xmlns:a16="http://schemas.microsoft.com/office/drawing/2014/main" id="{0DF69441-49C7-473C-986C-F91C6803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06112" y="1900237"/>
              <a:ext cx="417513" cy="65088"/>
            </a:xfrm>
            <a:custGeom>
              <a:avLst/>
              <a:gdLst>
                <a:gd name="T0" fmla="*/ 263 w 263"/>
                <a:gd name="T1" fmla="*/ 0 h 41"/>
                <a:gd name="T2" fmla="*/ 52 w 263"/>
                <a:gd name="T3" fmla="*/ 14 h 41"/>
                <a:gd name="T4" fmla="*/ 0 w 263"/>
                <a:gd name="T5" fmla="*/ 29 h 41"/>
                <a:gd name="T6" fmla="*/ 120 w 263"/>
                <a:gd name="T7" fmla="*/ 41 h 41"/>
                <a:gd name="T8" fmla="*/ 263 w 26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1">
                  <a:moveTo>
                    <a:pt x="263" y="0"/>
                  </a:moveTo>
                  <a:lnTo>
                    <a:pt x="52" y="14"/>
                  </a:lnTo>
                  <a:lnTo>
                    <a:pt x="0" y="29"/>
                  </a:lnTo>
                  <a:lnTo>
                    <a:pt x="120" y="4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1A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95">
              <a:extLst>
                <a:ext uri="{FF2B5EF4-FFF2-40B4-BE49-F238E27FC236}">
                  <a16:creationId xmlns:a16="http://schemas.microsoft.com/office/drawing/2014/main" id="{0CE58718-C3CD-47D8-9977-0620AC7BA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28312" y="1900237"/>
              <a:ext cx="239713" cy="65088"/>
            </a:xfrm>
            <a:custGeom>
              <a:avLst/>
              <a:gdLst>
                <a:gd name="T0" fmla="*/ 8 w 151"/>
                <a:gd name="T1" fmla="*/ 41 h 41"/>
                <a:gd name="T2" fmla="*/ 0 w 151"/>
                <a:gd name="T3" fmla="*/ 41 h 41"/>
                <a:gd name="T4" fmla="*/ 131 w 151"/>
                <a:gd name="T5" fmla="*/ 1 h 41"/>
                <a:gd name="T6" fmla="*/ 151 w 151"/>
                <a:gd name="T7" fmla="*/ 0 h 41"/>
                <a:gd name="T8" fmla="*/ 8 w 15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1">
                  <a:moveTo>
                    <a:pt x="8" y="41"/>
                  </a:moveTo>
                  <a:lnTo>
                    <a:pt x="0" y="41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8" y="41"/>
                  </a:lnTo>
                  <a:close/>
                </a:path>
              </a:pathLst>
            </a:custGeom>
            <a:solidFill>
              <a:srgbClr val="1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96">
              <a:extLst>
                <a:ext uri="{FF2B5EF4-FFF2-40B4-BE49-F238E27FC236}">
                  <a16:creationId xmlns:a16="http://schemas.microsoft.com/office/drawing/2014/main" id="{EF696B04-3D7E-4851-AEAA-64F990BCB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644187" y="1900237"/>
              <a:ext cx="255588" cy="134938"/>
            </a:xfrm>
            <a:custGeom>
              <a:avLst/>
              <a:gdLst>
                <a:gd name="T0" fmla="*/ 0 w 472"/>
                <a:gd name="T1" fmla="*/ 231 h 246"/>
                <a:gd name="T2" fmla="*/ 51 w 472"/>
                <a:gd name="T3" fmla="*/ 120 h 246"/>
                <a:gd name="T4" fmla="*/ 472 w 472"/>
                <a:gd name="T5" fmla="*/ 0 h 246"/>
                <a:gd name="T6" fmla="*/ 372 w 472"/>
                <a:gd name="T7" fmla="*/ 246 h 246"/>
                <a:gd name="T8" fmla="*/ 28 w 472"/>
                <a:gd name="T9" fmla="*/ 235 h 246"/>
                <a:gd name="T10" fmla="*/ 0 w 472"/>
                <a:gd name="T11" fmla="*/ 23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246">
                  <a:moveTo>
                    <a:pt x="0" y="231"/>
                  </a:moveTo>
                  <a:lnTo>
                    <a:pt x="51" y="120"/>
                  </a:lnTo>
                  <a:lnTo>
                    <a:pt x="472" y="0"/>
                  </a:lnTo>
                  <a:lnTo>
                    <a:pt x="372" y="246"/>
                  </a:lnTo>
                  <a:lnTo>
                    <a:pt x="28" y="235"/>
                  </a:lnTo>
                  <a:cubicBezTo>
                    <a:pt x="18" y="235"/>
                    <a:pt x="9" y="233"/>
                    <a:pt x="0" y="231"/>
                  </a:cubicBezTo>
                </a:path>
              </a:pathLst>
            </a:custGeom>
            <a:solidFill>
              <a:srgbClr val="D4D6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B31D"/>
      </a:accent1>
      <a:accent2>
        <a:srgbClr val="FD6024"/>
      </a:accent2>
      <a:accent3>
        <a:srgbClr val="692F9B"/>
      </a:accent3>
      <a:accent4>
        <a:srgbClr val="0F6EBC"/>
      </a:accent4>
      <a:accent5>
        <a:srgbClr val="009783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2018-11-09T17:20:48Z</dcterms:modified>
</cp:coreProperties>
</file>