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93" r:id="rId3"/>
    <p:sldId id="312" r:id="rId4"/>
    <p:sldId id="307" r:id="rId5"/>
    <p:sldId id="296" r:id="rId6"/>
    <p:sldId id="28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01D"/>
    <a:srgbClr val="262626"/>
    <a:srgbClr val="870004"/>
    <a:srgbClr val="D31401"/>
    <a:srgbClr val="C30701"/>
    <a:srgbClr val="810005"/>
    <a:srgbClr val="C00000"/>
    <a:srgbClr val="FFEF5C"/>
    <a:srgbClr val="F8B600"/>
    <a:srgbClr val="F2D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174ddd4-11ce-4a4b-8ab2-a5cec7cd055d" providerId="ADAL" clId="{B1F9DEEF-1DB8-4FCE-A6C6-6301399DBFC7}"/>
    <pc:docChg chg="undo redo custSel addSld delSld modSld sldOrd">
      <pc:chgData name=" " userId="0174ddd4-11ce-4a4b-8ab2-a5cec7cd055d" providerId="ADAL" clId="{B1F9DEEF-1DB8-4FCE-A6C6-6301399DBFC7}" dt="2020-04-20T06:31:02.833" v="433" actId="108"/>
      <pc:docMkLst>
        <pc:docMk/>
      </pc:docMkLst>
      <pc:sldChg chg="del">
        <pc:chgData name=" " userId="0174ddd4-11ce-4a4b-8ab2-a5cec7cd055d" providerId="ADAL" clId="{B1F9DEEF-1DB8-4FCE-A6C6-6301399DBFC7}" dt="2020-04-20T06:15:03.573" v="193" actId="2696"/>
        <pc:sldMkLst>
          <pc:docMk/>
          <pc:sldMk cId="2080074367" sldId="285"/>
        </pc:sldMkLst>
      </pc:sldChg>
      <pc:sldChg chg="del ord">
        <pc:chgData name=" " userId="0174ddd4-11ce-4a4b-8ab2-a5cec7cd055d" providerId="ADAL" clId="{B1F9DEEF-1DB8-4FCE-A6C6-6301399DBFC7}" dt="2020-04-20T06:10:51.262" v="47" actId="2696"/>
        <pc:sldMkLst>
          <pc:docMk/>
          <pc:sldMk cId="2080412407" sldId="286"/>
        </pc:sldMkLst>
      </pc:sldChg>
      <pc:sldChg chg="addSp delSp modSp add setBg delAnim modAnim">
        <pc:chgData name=" " userId="0174ddd4-11ce-4a4b-8ab2-a5cec7cd055d" providerId="ADAL" clId="{B1F9DEEF-1DB8-4FCE-A6C6-6301399DBFC7}" dt="2020-04-20T06:29:40.282" v="420"/>
        <pc:sldMkLst>
          <pc:docMk/>
          <pc:sldMk cId="3324872723" sldId="287"/>
        </pc:sldMkLst>
        <pc:spChg chg="add del mod">
          <ac:chgData name=" " userId="0174ddd4-11ce-4a4b-8ab2-a5cec7cd055d" providerId="ADAL" clId="{B1F9DEEF-1DB8-4FCE-A6C6-6301399DBFC7}" dt="2020-04-20T06:29:40.282" v="420"/>
          <ac:spMkLst>
            <pc:docMk/>
            <pc:sldMk cId="3324872723" sldId="287"/>
            <ac:spMk id="9" creationId="{F43BD338-B5C6-4AE6-8AF2-FB003CA338B6}"/>
          </ac:spMkLst>
        </pc:spChg>
        <pc:spChg chg="del mod">
          <ac:chgData name=" " userId="0174ddd4-11ce-4a4b-8ab2-a5cec7cd055d" providerId="ADAL" clId="{B1F9DEEF-1DB8-4FCE-A6C6-6301399DBFC7}" dt="2020-04-20T06:29:18.084" v="417"/>
          <ac:spMkLst>
            <pc:docMk/>
            <pc:sldMk cId="3324872723" sldId="287"/>
            <ac:spMk id="10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8:32.214" v="413" actId="1076"/>
          <ac:spMkLst>
            <pc:docMk/>
            <pc:sldMk cId="3324872723" sldId="287"/>
            <ac:spMk id="30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8:17.835" v="411" actId="1076"/>
          <ac:spMkLst>
            <pc:docMk/>
            <pc:sldMk cId="3324872723" sldId="287"/>
            <ac:spMk id="32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4:14.780" v="335"/>
          <ac:spMkLst>
            <pc:docMk/>
            <pc:sldMk cId="3324872723" sldId="287"/>
            <ac:spMk id="33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8:32.214" v="413" actId="1076"/>
          <ac:spMkLst>
            <pc:docMk/>
            <pc:sldMk cId="3324872723" sldId="287"/>
            <ac:spMk id="34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8:32.214" v="413" actId="1076"/>
          <ac:spMkLst>
            <pc:docMk/>
            <pc:sldMk cId="3324872723" sldId="287"/>
            <ac:spMk id="62" creationId="{00000000-0000-0000-0000-000000000000}"/>
          </ac:spMkLst>
        </pc:spChg>
      </pc:sldChg>
      <pc:sldChg chg="delSp modSp del delAnim">
        <pc:chgData name=" " userId="0174ddd4-11ce-4a4b-8ab2-a5cec7cd055d" providerId="ADAL" clId="{B1F9DEEF-1DB8-4FCE-A6C6-6301399DBFC7}" dt="2020-04-20T06:22:16.812" v="322" actId="2696"/>
        <pc:sldMkLst>
          <pc:docMk/>
          <pc:sldMk cId="626875980" sldId="289"/>
        </pc:sldMkLst>
        <pc:spChg chg="del">
          <ac:chgData name=" " userId="0174ddd4-11ce-4a4b-8ab2-a5cec7cd055d" providerId="ADAL" clId="{B1F9DEEF-1DB8-4FCE-A6C6-6301399DBFC7}" dt="2020-04-20T06:21:59.438" v="317" actId="478"/>
          <ac:spMkLst>
            <pc:docMk/>
            <pc:sldMk cId="626875980" sldId="289"/>
            <ac:spMk id="20" creationId="{B6B14CAD-BE53-4553-B7DA-CF1F0C2C6F90}"/>
          </ac:spMkLst>
        </pc:spChg>
        <pc:picChg chg="mod">
          <ac:chgData name=" " userId="0174ddd4-11ce-4a4b-8ab2-a5cec7cd055d" providerId="ADAL" clId="{B1F9DEEF-1DB8-4FCE-A6C6-6301399DBFC7}" dt="2020-04-20T06:19:04.941" v="247" actId="1076"/>
          <ac:picMkLst>
            <pc:docMk/>
            <pc:sldMk cId="626875980" sldId="289"/>
            <ac:picMk id="21" creationId="{5B8C6881-520C-452D-BCAE-08466B14F0BD}"/>
          </ac:picMkLst>
        </pc:picChg>
      </pc:sldChg>
      <pc:sldChg chg="del ord">
        <pc:chgData name=" " userId="0174ddd4-11ce-4a4b-8ab2-a5cec7cd055d" providerId="ADAL" clId="{B1F9DEEF-1DB8-4FCE-A6C6-6301399DBFC7}" dt="2020-04-20T06:18:29.935" v="243" actId="2696"/>
        <pc:sldMkLst>
          <pc:docMk/>
          <pc:sldMk cId="3179136952" sldId="290"/>
        </pc:sldMkLst>
      </pc:sldChg>
      <pc:sldChg chg="del ord">
        <pc:chgData name=" " userId="0174ddd4-11ce-4a4b-8ab2-a5cec7cd055d" providerId="ADAL" clId="{B1F9DEEF-1DB8-4FCE-A6C6-6301399DBFC7}" dt="2020-04-20T06:24:27.217" v="337" actId="2696"/>
        <pc:sldMkLst>
          <pc:docMk/>
          <pc:sldMk cId="3786662856" sldId="292"/>
        </pc:sldMkLst>
      </pc:sldChg>
      <pc:sldChg chg="addSp modSp ord">
        <pc:chgData name=" " userId="0174ddd4-11ce-4a4b-8ab2-a5cec7cd055d" providerId="ADAL" clId="{B1F9DEEF-1DB8-4FCE-A6C6-6301399DBFC7}" dt="2020-04-20T06:23:12.606" v="332"/>
        <pc:sldMkLst>
          <pc:docMk/>
          <pc:sldMk cId="2165867905" sldId="293"/>
        </pc:sldMkLst>
        <pc:picChg chg="mod">
          <ac:chgData name=" " userId="0174ddd4-11ce-4a4b-8ab2-a5cec7cd055d" providerId="ADAL" clId="{B1F9DEEF-1DB8-4FCE-A6C6-6301399DBFC7}" dt="2020-04-20T06:23:01.445" v="329" actId="1076"/>
          <ac:picMkLst>
            <pc:docMk/>
            <pc:sldMk cId="2165867905" sldId="293"/>
            <ac:picMk id="5" creationId="{4E27CC8C-544B-4111-8A28-09C5DD676F38}"/>
          </ac:picMkLst>
        </pc:picChg>
        <pc:picChg chg="add mod">
          <ac:chgData name=" " userId="0174ddd4-11ce-4a4b-8ab2-a5cec7cd055d" providerId="ADAL" clId="{B1F9DEEF-1DB8-4FCE-A6C6-6301399DBFC7}" dt="2020-04-20T06:23:04.790" v="331" actId="571"/>
          <ac:picMkLst>
            <pc:docMk/>
            <pc:sldMk cId="2165867905" sldId="293"/>
            <ac:picMk id="15" creationId="{F71B61BA-CBD3-469C-8855-1DF9D21AA37D}"/>
          </ac:picMkLst>
        </pc:picChg>
      </pc:sldChg>
      <pc:sldChg chg="addSp delSp modSp add ord setBg addAnim delAnim modAnim">
        <pc:chgData name=" " userId="0174ddd4-11ce-4a4b-8ab2-a5cec7cd055d" providerId="ADAL" clId="{B1F9DEEF-1DB8-4FCE-A6C6-6301399DBFC7}" dt="2020-04-20T06:18:40.190" v="245"/>
        <pc:sldMkLst>
          <pc:docMk/>
          <pc:sldMk cId="222980139" sldId="296"/>
        </pc:sldMkLst>
        <pc:spChg chg="add del">
          <ac:chgData name=" " userId="0174ddd4-11ce-4a4b-8ab2-a5cec7cd055d" providerId="ADAL" clId="{B1F9DEEF-1DB8-4FCE-A6C6-6301399DBFC7}" dt="2020-04-20T06:17:32.034" v="211" actId="478"/>
          <ac:spMkLst>
            <pc:docMk/>
            <pc:sldMk cId="222980139" sldId="296"/>
            <ac:spMk id="4" creationId="{00000000-0000-0000-0000-000000000000}"/>
          </ac:spMkLst>
        </pc:spChg>
        <pc:spChg chg="add del">
          <ac:chgData name=" " userId="0174ddd4-11ce-4a4b-8ab2-a5cec7cd055d" providerId="ADAL" clId="{B1F9DEEF-1DB8-4FCE-A6C6-6301399DBFC7}" dt="2020-04-20T06:17:32.458" v="212" actId="478"/>
          <ac:spMkLst>
            <pc:docMk/>
            <pc:sldMk cId="222980139" sldId="296"/>
            <ac:spMk id="5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8:06.710" v="241"/>
          <ac:spMkLst>
            <pc:docMk/>
            <pc:sldMk cId="222980139" sldId="296"/>
            <ac:spMk id="19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7:59.597" v="218"/>
          <ac:spMkLst>
            <pc:docMk/>
            <pc:sldMk cId="222980139" sldId="296"/>
            <ac:spMk id="20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7:51.965" v="217"/>
          <ac:spMkLst>
            <pc:docMk/>
            <pc:sldMk cId="222980139" sldId="296"/>
            <ac:spMk id="21" creationId="{00000000-0000-0000-0000-000000000000}"/>
          </ac:spMkLst>
        </pc:spChg>
        <pc:spChg chg="add del mod">
          <ac:chgData name=" " userId="0174ddd4-11ce-4a4b-8ab2-a5cec7cd055d" providerId="ADAL" clId="{B1F9DEEF-1DB8-4FCE-A6C6-6301399DBFC7}" dt="2020-04-20T06:17:45.489" v="216"/>
          <ac:spMkLst>
            <pc:docMk/>
            <pc:sldMk cId="222980139" sldId="296"/>
            <ac:spMk id="22" creationId="{00000000-0000-0000-0000-000000000000}"/>
          </ac:spMkLst>
        </pc:spChg>
        <pc:spChg chg="add del">
          <ac:chgData name=" " userId="0174ddd4-11ce-4a4b-8ab2-a5cec7cd055d" providerId="ADAL" clId="{B1F9DEEF-1DB8-4FCE-A6C6-6301399DBFC7}" dt="2020-04-20T06:17:33.379" v="213" actId="478"/>
          <ac:spMkLst>
            <pc:docMk/>
            <pc:sldMk cId="222980139" sldId="296"/>
            <ac:spMk id="23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7:35.834" v="215" actId="1076"/>
          <ac:spMkLst>
            <pc:docMk/>
            <pc:sldMk cId="222980139" sldId="296"/>
            <ac:spMk id="25" creationId="{00000000-0000-0000-0000-000000000000}"/>
          </ac:spMkLst>
        </pc:spChg>
        <pc:cxnChg chg="add del">
          <ac:chgData name=" " userId="0174ddd4-11ce-4a4b-8ab2-a5cec7cd055d" providerId="ADAL" clId="{B1F9DEEF-1DB8-4FCE-A6C6-6301399DBFC7}" dt="2020-04-20T06:17:31.290" v="210" actId="478"/>
          <ac:cxnSpMkLst>
            <pc:docMk/>
            <pc:sldMk cId="222980139" sldId="296"/>
            <ac:cxnSpMk id="15" creationId="{00000000-0000-0000-0000-000000000000}"/>
          </ac:cxnSpMkLst>
        </pc:cxnChg>
      </pc:sldChg>
      <pc:sldChg chg="addSp delSp modSp add ord setBg delAnim modAnim">
        <pc:chgData name=" " userId="0174ddd4-11ce-4a4b-8ab2-a5cec7cd055d" providerId="ADAL" clId="{B1F9DEEF-1DB8-4FCE-A6C6-6301399DBFC7}" dt="2020-04-20T06:31:02.833" v="433" actId="108"/>
        <pc:sldMkLst>
          <pc:docMk/>
          <pc:sldMk cId="544980916" sldId="307"/>
        </pc:sldMkLst>
        <pc:spChg chg="add del mod">
          <ac:chgData name=" " userId="0174ddd4-11ce-4a4b-8ab2-a5cec7cd055d" providerId="ADAL" clId="{B1F9DEEF-1DB8-4FCE-A6C6-6301399DBFC7}" dt="2020-04-20T06:22:10.310" v="320" actId="478"/>
          <ac:spMkLst>
            <pc:docMk/>
            <pc:sldMk cId="544980916" sldId="307"/>
            <ac:spMk id="2" creationId="{9461295C-EBD5-4AED-AEC0-BE8DCD607830}"/>
          </ac:spMkLst>
        </pc:spChg>
        <pc:spChg chg="del mod">
          <ac:chgData name=" " userId="0174ddd4-11ce-4a4b-8ab2-a5cec7cd055d" providerId="ADAL" clId="{B1F9DEEF-1DB8-4FCE-A6C6-6301399DBFC7}" dt="2020-04-20T06:20:34.349" v="254"/>
          <ac:spMkLst>
            <pc:docMk/>
            <pc:sldMk cId="544980916" sldId="307"/>
            <ac:spMk id="14" creationId="{00000000-0000-0000-0000-000000000000}"/>
          </ac:spMkLst>
        </pc:spChg>
        <pc:spChg chg="add mod">
          <ac:chgData name=" " userId="0174ddd4-11ce-4a4b-8ab2-a5cec7cd055d" providerId="ADAL" clId="{B1F9DEEF-1DB8-4FCE-A6C6-6301399DBFC7}" dt="2020-04-20T06:22:13.731" v="321" actId="1076"/>
          <ac:spMkLst>
            <pc:docMk/>
            <pc:sldMk cId="544980916" sldId="307"/>
            <ac:spMk id="15" creationId="{347FA325-74C6-4369-8842-70F7EC163E40}"/>
          </ac:spMkLst>
        </pc:spChg>
        <pc:spChg chg="del mod">
          <ac:chgData name=" " userId="0174ddd4-11ce-4a4b-8ab2-a5cec7cd055d" providerId="ADAL" clId="{B1F9DEEF-1DB8-4FCE-A6C6-6301399DBFC7}" dt="2020-04-20T06:25:41.408" v="359" actId="478"/>
          <ac:spMkLst>
            <pc:docMk/>
            <pc:sldMk cId="544980916" sldId="307"/>
            <ac:spMk id="214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30:46.423" v="429" actId="14100"/>
          <ac:spMkLst>
            <pc:docMk/>
            <pc:sldMk cId="544980916" sldId="307"/>
            <ac:spMk id="215" creationId="{00000000-0000-0000-0000-000000000000}"/>
          </ac:spMkLst>
        </pc:spChg>
        <pc:spChg chg="del mod">
          <ac:chgData name=" " userId="0174ddd4-11ce-4a4b-8ab2-a5cec7cd055d" providerId="ADAL" clId="{B1F9DEEF-1DB8-4FCE-A6C6-6301399DBFC7}" dt="2020-04-20T06:25:39.571" v="357" actId="478"/>
          <ac:spMkLst>
            <pc:docMk/>
            <pc:sldMk cId="544980916" sldId="307"/>
            <ac:spMk id="216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30:59.660" v="432" actId="108"/>
          <ac:spMkLst>
            <pc:docMk/>
            <pc:sldMk cId="544980916" sldId="307"/>
            <ac:spMk id="217" creationId="{00000000-0000-0000-0000-000000000000}"/>
          </ac:spMkLst>
        </pc:spChg>
        <pc:spChg chg="del mod">
          <ac:chgData name=" " userId="0174ddd4-11ce-4a4b-8ab2-a5cec7cd055d" providerId="ADAL" clId="{B1F9DEEF-1DB8-4FCE-A6C6-6301399DBFC7}" dt="2020-04-20T06:25:40.259" v="358" actId="478"/>
          <ac:spMkLst>
            <pc:docMk/>
            <pc:sldMk cId="544980916" sldId="307"/>
            <ac:spMk id="218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31:02.833" v="433" actId="108"/>
          <ac:spMkLst>
            <pc:docMk/>
            <pc:sldMk cId="544980916" sldId="307"/>
            <ac:spMk id="219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21:07.714" v="308" actId="20577"/>
          <ac:spMkLst>
            <pc:docMk/>
            <pc:sldMk cId="544980916" sldId="307"/>
            <ac:spMk id="220" creationId="{00000000-0000-0000-0000-000000000000}"/>
          </ac:spMkLst>
        </pc:spChg>
      </pc:sldChg>
      <pc:sldChg chg="addSp delSp modSp add ord setBg modAnim">
        <pc:chgData name=" " userId="0174ddd4-11ce-4a4b-8ab2-a5cec7cd055d" providerId="ADAL" clId="{B1F9DEEF-1DB8-4FCE-A6C6-6301399DBFC7}" dt="2020-04-20T06:24:52.633" v="348" actId="20577"/>
        <pc:sldMkLst>
          <pc:docMk/>
          <pc:sldMk cId="1473563180" sldId="312"/>
        </pc:sldMkLst>
        <pc:spChg chg="add del mod">
          <ac:chgData name=" " userId="0174ddd4-11ce-4a4b-8ab2-a5cec7cd055d" providerId="ADAL" clId="{B1F9DEEF-1DB8-4FCE-A6C6-6301399DBFC7}" dt="2020-04-20T06:14:14.364" v="178"/>
          <ac:spMkLst>
            <pc:docMk/>
            <pc:sldMk cId="1473563180" sldId="312"/>
            <ac:spMk id="2" creationId="{84A9989D-D838-4627-A7D7-8ED962AAC100}"/>
          </ac:spMkLst>
        </pc:spChg>
        <pc:spChg chg="mod">
          <ac:chgData name=" " userId="0174ddd4-11ce-4a4b-8ab2-a5cec7cd055d" providerId="ADAL" clId="{B1F9DEEF-1DB8-4FCE-A6C6-6301399DBFC7}" dt="2020-04-20T06:13:47.981" v="155" actId="1076"/>
          <ac:spMkLst>
            <pc:docMk/>
            <pc:sldMk cId="1473563180" sldId="312"/>
            <ac:spMk id="12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1:38.417" v="144" actId="20577"/>
          <ac:spMkLst>
            <pc:docMk/>
            <pc:sldMk cId="1473563180" sldId="312"/>
            <ac:spMk id="13" creationId="{00000000-0000-0000-0000-000000000000}"/>
          </ac:spMkLst>
        </pc:spChg>
        <pc:spChg chg="add mod">
          <ac:chgData name=" " userId="0174ddd4-11ce-4a4b-8ab2-a5cec7cd055d" providerId="ADAL" clId="{B1F9DEEF-1DB8-4FCE-A6C6-6301399DBFC7}" dt="2020-04-20T06:14:54.811" v="192" actId="1076"/>
          <ac:spMkLst>
            <pc:docMk/>
            <pc:sldMk cId="1473563180" sldId="312"/>
            <ac:spMk id="14" creationId="{610EA123-BD90-4BD2-A446-BCCA045075C1}"/>
          </ac:spMkLst>
        </pc:spChg>
        <pc:spChg chg="add mod">
          <ac:chgData name=" " userId="0174ddd4-11ce-4a4b-8ab2-a5cec7cd055d" providerId="ADAL" clId="{B1F9DEEF-1DB8-4FCE-A6C6-6301399DBFC7}" dt="2020-04-20T06:13:20.352" v="154"/>
          <ac:spMkLst>
            <pc:docMk/>
            <pc:sldMk cId="1473563180" sldId="312"/>
            <ac:spMk id="15" creationId="{6DABF134-7F4F-40C1-A691-549167E7BA8E}"/>
          </ac:spMkLst>
        </pc:spChg>
        <pc:spChg chg="mod">
          <ac:chgData name=" " userId="0174ddd4-11ce-4a4b-8ab2-a5cec7cd055d" providerId="ADAL" clId="{B1F9DEEF-1DB8-4FCE-A6C6-6301399DBFC7}" dt="2020-04-20T06:09:54.326" v="34" actId="113"/>
          <ac:spMkLst>
            <pc:docMk/>
            <pc:sldMk cId="1473563180" sldId="312"/>
            <ac:spMk id="16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0:17.554" v="43" actId="1076"/>
          <ac:spMkLst>
            <pc:docMk/>
            <pc:sldMk cId="1473563180" sldId="312"/>
            <ac:spMk id="17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0:09.704" v="40" actId="1076"/>
          <ac:spMkLst>
            <pc:docMk/>
            <pc:sldMk cId="1473563180" sldId="312"/>
            <ac:spMk id="18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0:06.827" v="39" actId="1076"/>
          <ac:spMkLst>
            <pc:docMk/>
            <pc:sldMk cId="1473563180" sldId="312"/>
            <ac:spMk id="19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4:47.274" v="191" actId="20577"/>
          <ac:spMkLst>
            <pc:docMk/>
            <pc:sldMk cId="1473563180" sldId="312"/>
            <ac:spMk id="20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0:14.940" v="42" actId="1076"/>
          <ac:spMkLst>
            <pc:docMk/>
            <pc:sldMk cId="1473563180" sldId="312"/>
            <ac:spMk id="21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09:54.326" v="34" actId="113"/>
          <ac:spMkLst>
            <pc:docMk/>
            <pc:sldMk cId="1473563180" sldId="312"/>
            <ac:spMk id="22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09:54.326" v="34" actId="113"/>
          <ac:spMkLst>
            <pc:docMk/>
            <pc:sldMk cId="1473563180" sldId="312"/>
            <ac:spMk id="23" creationId="{00000000-0000-0000-0000-000000000000}"/>
          </ac:spMkLst>
        </pc:spChg>
        <pc:spChg chg="mod">
          <ac:chgData name=" " userId="0174ddd4-11ce-4a4b-8ab2-a5cec7cd055d" providerId="ADAL" clId="{B1F9DEEF-1DB8-4FCE-A6C6-6301399DBFC7}" dt="2020-04-20T06:10:03.720" v="38" actId="1076"/>
          <ac:spMkLst>
            <pc:docMk/>
            <pc:sldMk cId="1473563180" sldId="312"/>
            <ac:spMk id="24" creationId="{00000000-0000-0000-0000-000000000000}"/>
          </ac:spMkLst>
        </pc:spChg>
        <pc:spChg chg="add mod">
          <ac:chgData name=" " userId="0174ddd4-11ce-4a4b-8ab2-a5cec7cd055d" providerId="ADAL" clId="{B1F9DEEF-1DB8-4FCE-A6C6-6301399DBFC7}" dt="2020-04-20T06:24:52.633" v="348" actId="20577"/>
          <ac:spMkLst>
            <pc:docMk/>
            <pc:sldMk cId="1473563180" sldId="312"/>
            <ac:spMk id="25" creationId="{5A76FDBB-A6C7-4273-ABDD-93CFAC64D46A}"/>
          </ac:spMkLst>
        </pc:spChg>
      </pc:sldChg>
      <pc:sldChg chg="add del">
        <pc:chgData name=" " userId="0174ddd4-11ce-4a4b-8ab2-a5cec7cd055d" providerId="ADAL" clId="{B1F9DEEF-1DB8-4FCE-A6C6-6301399DBFC7}" dt="2020-04-20T06:08:33.001" v="18"/>
        <pc:sldMkLst>
          <pc:docMk/>
          <pc:sldMk cId="1239482160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5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9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1040293" y="276672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总书记就抗击疫情给出“最强攻略”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5117200" y="1728636"/>
            <a:ext cx="2469463" cy="828675"/>
          </a:xfrm>
          <a:prstGeom prst="rect">
            <a:avLst/>
          </a:prstGeom>
          <a:noFill/>
        </p:spPr>
        <p:txBody>
          <a:bodyPr wrap="square" lIns="91404" tIns="45701" rIns="91404" bIns="45701">
            <a:spAutoFit/>
          </a:bodyPr>
          <a:lstStyle/>
          <a:p>
            <a:pPr algn="ctr" defTabSz="914400">
              <a:defRPr/>
            </a:pPr>
            <a:r>
              <a:rPr lang="zh-CN" altLang="en-US" sz="4800" b="1" dirty="0">
                <a:ln w="6350">
                  <a:noFill/>
                </a:ln>
                <a:solidFill>
                  <a:srgbClr val="C0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第一章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16879" y="2897607"/>
            <a:ext cx="4829845" cy="1754288"/>
          </a:xfrm>
          <a:prstGeom prst="rect">
            <a:avLst/>
          </a:prstGeom>
          <a:noFill/>
        </p:spPr>
        <p:txBody>
          <a:bodyPr wrap="square" lIns="91404" tIns="45701" rIns="91404" bIns="45701">
            <a:spAutoFit/>
          </a:bodyPr>
          <a:lstStyle/>
          <a:p>
            <a:pPr algn="dist">
              <a:defRPr/>
            </a:pPr>
            <a:r>
              <a:rPr lang="zh-CN" altLang="en-US" sz="5400" b="1" kern="0" dirty="0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坚决打赢疫情防控阻击战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E7812D3-CA6F-4581-990F-9880C1A5A36B}"/>
              </a:ext>
            </a:extLst>
          </p:cNvPr>
          <p:cNvSpPr txBox="1"/>
          <p:nvPr/>
        </p:nvSpPr>
        <p:spPr>
          <a:xfrm>
            <a:off x="9067800" y="5562600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400" dirty="0"/>
              <a:t>制作</a:t>
            </a:r>
            <a:r>
              <a:rPr lang="en-US" altLang="zh-CN" sz="2400" dirty="0"/>
              <a:t>: </a:t>
            </a:r>
            <a:r>
              <a:rPr lang="zh-CN" altLang="en-US" sz="2400" dirty="0"/>
              <a:t>魏宇辉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27CC8C-544B-4111-8A28-09C5DD67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3D56FF-9B72-4E2B-BB97-D93052D7B2A3}"/>
              </a:ext>
            </a:extLst>
          </p:cNvPr>
          <p:cNvSpPr/>
          <p:nvPr/>
        </p:nvSpPr>
        <p:spPr>
          <a:xfrm>
            <a:off x="619211" y="1685523"/>
            <a:ext cx="3345788" cy="1015663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6000" b="1" dirty="0">
                <a:solidFill>
                  <a:prstClr val="white"/>
                </a:solidFill>
                <a:effectLst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总体部署</a:t>
            </a:r>
            <a:endParaRPr lang="zh-CN" altLang="zh-CN" sz="6000" b="1" dirty="0">
              <a:solidFill>
                <a:prstClr val="white"/>
              </a:solidFill>
              <a:effectLst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B743D-5DDC-45A9-822D-8CDDABB998C5}"/>
              </a:ext>
            </a:extLst>
          </p:cNvPr>
          <p:cNvSpPr/>
          <p:nvPr/>
        </p:nvSpPr>
        <p:spPr>
          <a:xfrm rot="16200000" flipH="1">
            <a:off x="2056386" y="1264011"/>
            <a:ext cx="3914003" cy="6788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6A35CE-5EC0-4210-8A6B-9EC3500756FB}"/>
              </a:ext>
            </a:extLst>
          </p:cNvPr>
          <p:cNvSpPr/>
          <p:nvPr/>
        </p:nvSpPr>
        <p:spPr>
          <a:xfrm>
            <a:off x="769832" y="2882160"/>
            <a:ext cx="64871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       </a:t>
            </a:r>
            <a:r>
              <a:rPr lang="zh-CN" altLang="zh-CN" sz="2600" dirty="0">
                <a:cs typeface="Times New Roman" panose="02020603050405020304" pitchFamily="18" charset="0"/>
              </a:rPr>
              <a:t>疫情发生以来，中央成立应对疫情防控工作领导小组，为疫情严重地区派出指导组，建立国务院联防联控机制，各党政治机关全力行动，军队紧急施为，医务人员无私奉献人民群众众志成城，真正体现了我们全面一盘棋，调动各方面积极性，集中力量办大事的优势。这是一场没有旁观者的全民行动，团员青年也在各条战线上发挥着生力军作用</a:t>
            </a:r>
            <a:r>
              <a:rPr lang="zh-CN" altLang="en-US" sz="2600" dirty="0">
                <a:cs typeface="Times New Roman" panose="02020603050405020304" pitchFamily="18" charset="0"/>
              </a:rPr>
              <a:t>。</a:t>
            </a:r>
            <a:endParaRPr lang="zh-CN" altLang="en-US" sz="2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3D6B5A-E55D-449F-A69E-F22A42155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5" y="2584506"/>
            <a:ext cx="3888515" cy="388851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EE731C-D1BD-46D8-A16E-5A5DE44860D3}"/>
              </a:ext>
            </a:extLst>
          </p:cNvPr>
          <p:cNvGrpSpPr/>
          <p:nvPr/>
        </p:nvGrpSpPr>
        <p:grpSpPr>
          <a:xfrm>
            <a:off x="881425" y="877138"/>
            <a:ext cx="10429148" cy="0"/>
            <a:chOff x="-465496" y="3225800"/>
            <a:chExt cx="9276881" cy="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0E243A9-8EB9-4500-A0F0-327702BAA91F}"/>
                </a:ext>
              </a:extLst>
            </p:cNvPr>
            <p:cNvCxnSpPr/>
            <p:nvPr/>
          </p:nvCxnSpPr>
          <p:spPr>
            <a:xfrm>
              <a:off x="-465496" y="3225800"/>
              <a:ext cx="3960000" cy="0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B949BEC-AC3D-47DC-9875-2D215A0B9D2A}"/>
                </a:ext>
              </a:extLst>
            </p:cNvPr>
            <p:cNvCxnSpPr/>
            <p:nvPr/>
          </p:nvCxnSpPr>
          <p:spPr>
            <a:xfrm>
              <a:off x="4851385" y="3225800"/>
              <a:ext cx="3960000" cy="0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E03D2D7-102E-4020-9BF0-A2E956C469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62" y="283701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69652" y="4628421"/>
            <a:ext cx="11228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坚定</a:t>
            </a:r>
            <a:endParaRPr lang="en-US" altLang="zh-CN" sz="2400" b="1" i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信心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7550" y="3279615"/>
            <a:ext cx="15906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科学</a:t>
            </a:r>
            <a:endParaRPr lang="en-US" altLang="zh-CN" sz="2400" b="1" i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防治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6432" y="4255929"/>
            <a:ext cx="11228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同舟</a:t>
            </a:r>
            <a:endParaRPr lang="en-US" altLang="zh-CN" sz="2400" b="1" i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共济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00026" y="3279615"/>
            <a:ext cx="15906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精准</a:t>
            </a:r>
            <a:endParaRPr lang="en-US" altLang="zh-CN" sz="2400" b="1" i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施策</a:t>
            </a:r>
          </a:p>
        </p:txBody>
      </p:sp>
      <p:sp>
        <p:nvSpPr>
          <p:cNvPr id="20" name="矩形 19"/>
          <p:cNvSpPr/>
          <p:nvPr/>
        </p:nvSpPr>
        <p:spPr>
          <a:xfrm>
            <a:off x="8604732" y="2493114"/>
            <a:ext cx="3140228" cy="96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cs typeface="Times New Roman" panose="02020603050405020304" pitchFamily="18" charset="0"/>
              </a:rPr>
              <a:t>把民众生命安全和身体健康放在第一位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2452778" y="2541487"/>
            <a:ext cx="2328232" cy="2329833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969696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914217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79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441006" y="3811342"/>
            <a:ext cx="1840274" cy="1841542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914217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b="1" i="1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915997" y="3989354"/>
            <a:ext cx="2031141" cy="2031334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914217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b="1" i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925088" y="2614859"/>
            <a:ext cx="2222947" cy="222448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969696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914217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i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8333" y="1653669"/>
            <a:ext cx="3839012" cy="4635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algn="ctr" defTabSz="1219200">
              <a:defRPr/>
            </a:pPr>
            <a:r>
              <a:rPr lang="zh-CN" altLang="en-US" b="1" kern="0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抗击疫情</a:t>
            </a:r>
            <a:r>
              <a:rPr lang="en-US" altLang="zh-CN" b="1" kern="0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16</a:t>
            </a:r>
            <a:r>
              <a:rPr lang="zh-CN" altLang="en-US" b="1" kern="0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字方略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769909" y="468175"/>
            <a:ext cx="632593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习总书记给出抗击疫情最强攻略</a:t>
            </a: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610EA123-BD90-4BD2-A446-BCCA045075C1}"/>
              </a:ext>
            </a:extLst>
          </p:cNvPr>
          <p:cNvSpPr/>
          <p:nvPr/>
        </p:nvSpPr>
        <p:spPr>
          <a:xfrm>
            <a:off x="8604732" y="3795878"/>
            <a:ext cx="3140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cs typeface="Times New Roman" panose="02020603050405020304" pitchFamily="18" charset="0"/>
              </a:rPr>
              <a:t>把疫情防控工作当作当前最重要的工作来抓</a:t>
            </a:r>
            <a:r>
              <a:rPr lang="zh-CN" altLang="en-US" sz="2000" dirty="0"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15" name="矩形 19">
            <a:extLst>
              <a:ext uri="{FF2B5EF4-FFF2-40B4-BE49-F238E27FC236}">
                <a16:creationId xmlns:a16="http://schemas.microsoft.com/office/drawing/2014/main" id="{6DABF134-7F4F-40C1-A691-549167E7BA8E}"/>
              </a:ext>
            </a:extLst>
          </p:cNvPr>
          <p:cNvSpPr/>
          <p:nvPr/>
        </p:nvSpPr>
        <p:spPr>
          <a:xfrm>
            <a:off x="8604732" y="4839340"/>
            <a:ext cx="3140228" cy="76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生命重于泰山。疫情就是命令，防控就是责任。</a:t>
            </a:r>
            <a:endParaRPr lang="zh-CN" altLang="zh-CN" sz="2000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11">
            <a:extLst>
              <a:ext uri="{FF2B5EF4-FFF2-40B4-BE49-F238E27FC236}">
                <a16:creationId xmlns:a16="http://schemas.microsoft.com/office/drawing/2014/main" id="{5A76FDBB-A6C7-4273-ABDD-93CFAC64D46A}"/>
              </a:ext>
            </a:extLst>
          </p:cNvPr>
          <p:cNvSpPr/>
          <p:nvPr/>
        </p:nvSpPr>
        <p:spPr>
          <a:xfrm>
            <a:off x="8712013" y="1653668"/>
            <a:ext cx="2494467" cy="4635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</a:rPr>
              <a:t>三点要求</a:t>
            </a:r>
          </a:p>
        </p:txBody>
      </p:sp>
    </p:spTree>
    <p:extLst>
      <p:ext uri="{BB962C8B-B14F-4D97-AF65-F5344CB8AC3E}">
        <p14:creationId xmlns:p14="http://schemas.microsoft.com/office/powerpoint/2010/main" val="1473563180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1" dur="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31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41" dur="7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51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15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2" grpId="0" animBg="1"/>
      <p:bldP spid="13" grpId="0"/>
      <p:bldP spid="14" grpId="0"/>
      <p:bldP spid="15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箭头3"/>
          <p:cNvSpPr>
            <a:spLocks/>
          </p:cNvSpPr>
          <p:nvPr/>
        </p:nvSpPr>
        <p:spPr bwMode="gray">
          <a:xfrm flipV="1">
            <a:off x="2521659" y="3572983"/>
            <a:ext cx="1607933" cy="18759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endParaRPr lang="zh-CN" altLang="en-US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2" name="箭头2"/>
          <p:cNvSpPr>
            <a:spLocks/>
          </p:cNvSpPr>
          <p:nvPr/>
        </p:nvSpPr>
        <p:spPr bwMode="gray">
          <a:xfrm rot="16200000">
            <a:off x="2945443" y="2882433"/>
            <a:ext cx="477727" cy="1911251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endParaRPr lang="zh-CN" altLang="en-US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3" name="箭头1"/>
          <p:cNvSpPr>
            <a:spLocks/>
          </p:cNvSpPr>
          <p:nvPr/>
        </p:nvSpPr>
        <p:spPr bwMode="gray">
          <a:xfrm>
            <a:off x="2511318" y="2128940"/>
            <a:ext cx="1607933" cy="18759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endParaRPr lang="zh-CN" altLang="en-US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5" name="标题1"/>
          <p:cNvSpPr>
            <a:spLocks noChangeArrowheads="1"/>
          </p:cNvSpPr>
          <p:nvPr/>
        </p:nvSpPr>
        <p:spPr bwMode="gray">
          <a:xfrm>
            <a:off x="4230339" y="1773198"/>
            <a:ext cx="3938301" cy="1155333"/>
          </a:xfrm>
          <a:prstGeom prst="roundRect">
            <a:avLst>
              <a:gd name="adj" fmla="val 11921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全国一盘棋</a:t>
            </a:r>
            <a:endParaRPr lang="en-US" altLang="zh-CN" sz="3600" dirty="0">
              <a:solidFill>
                <a:schemeClr val="bg1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标题2"/>
          <p:cNvSpPr>
            <a:spLocks noChangeArrowheads="1"/>
          </p:cNvSpPr>
          <p:nvPr/>
        </p:nvSpPr>
        <p:spPr bwMode="gray">
          <a:xfrm>
            <a:off x="4243028" y="3209554"/>
            <a:ext cx="3925612" cy="1155333"/>
          </a:xfrm>
          <a:prstGeom prst="roundRect">
            <a:avLst>
              <a:gd name="adj" fmla="val 11921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600" dirty="0">
                <a:solidFill>
                  <a:schemeClr val="bg1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调动各方面积极性</a:t>
            </a:r>
            <a:endParaRPr lang="en-US" altLang="zh-CN" sz="3600" dirty="0">
              <a:solidFill>
                <a:schemeClr val="bg1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9" name="标题3"/>
          <p:cNvSpPr>
            <a:spLocks noChangeArrowheads="1"/>
          </p:cNvSpPr>
          <p:nvPr/>
        </p:nvSpPr>
        <p:spPr bwMode="gray">
          <a:xfrm>
            <a:off x="4223995" y="4650423"/>
            <a:ext cx="3938301" cy="1154292"/>
          </a:xfrm>
          <a:prstGeom prst="roundRect">
            <a:avLst>
              <a:gd name="adj" fmla="val 11921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en-US" sz="3600" dirty="0">
                <a:solidFill>
                  <a:schemeClr val="bg1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集中力量办大事</a:t>
            </a:r>
            <a:endParaRPr lang="en-US" altLang="zh-CN" sz="3600" dirty="0">
              <a:solidFill>
                <a:schemeClr val="bg1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0" name="Oval 19"/>
          <p:cNvSpPr>
            <a:spLocks noChangeArrowheads="1"/>
          </p:cNvSpPr>
          <p:nvPr/>
        </p:nvSpPr>
        <p:spPr bwMode="auto">
          <a:xfrm>
            <a:off x="1995165" y="3069202"/>
            <a:ext cx="1438730" cy="1439667"/>
          </a:xfrm>
          <a:prstGeom prst="round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971" rIns="125971" bIns="179958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特色社会主义制度</a:t>
            </a:r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347FA325-74C6-4369-8842-70F7EC163E40}"/>
              </a:ext>
            </a:extLst>
          </p:cNvPr>
          <p:cNvSpPr/>
          <p:nvPr/>
        </p:nvSpPr>
        <p:spPr>
          <a:xfrm>
            <a:off x="779959" y="511067"/>
            <a:ext cx="10286642" cy="792000"/>
          </a:xfrm>
          <a:prstGeom prst="rect">
            <a:avLst/>
          </a:prstGeom>
          <a:solidFill>
            <a:srgbClr val="C80000"/>
          </a:solidFill>
          <a:ln w="127000" cap="flat" cmpd="sng" algn="ctr">
            <a:solidFill>
              <a:srgbClr val="C80000">
                <a:alpha val="30000"/>
              </a:srgbClr>
            </a:solidFill>
            <a:prstDash val="solid"/>
          </a:ln>
          <a:effectLst/>
        </p:spPr>
        <p:txBody>
          <a:bodyPr wrap="none" lIns="120000" tIns="62400" rIns="120000" bIns="62400" anchor="ctr">
            <a:normAutofit/>
          </a:bodyPr>
          <a:lstStyle/>
          <a:p>
            <a:pPr algn="ctr" defTabSz="1219200">
              <a:defRPr/>
            </a:pPr>
            <a:r>
              <a:rPr lang="zh-CN" altLang="en-US" sz="3600" b="1" kern="0" dirty="0">
                <a:solidFill>
                  <a:srgbClr val="F8E5B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疫情防控工作所突出体现的我国国家制度的优势</a:t>
            </a:r>
          </a:p>
        </p:txBody>
      </p:sp>
    </p:spTree>
    <p:extLst>
      <p:ext uri="{BB962C8B-B14F-4D97-AF65-F5344CB8AC3E}">
        <p14:creationId xmlns:p14="http://schemas.microsoft.com/office/powerpoint/2010/main" val="544980916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5" grpId="0" animBg="1"/>
      <p:bldP spid="217" grpId="0" animBg="1"/>
      <p:bldP spid="219" grpId="0" animBg="1"/>
      <p:bldP spid="22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657719" y="1341251"/>
            <a:ext cx="1275245" cy="12946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657719" y="1341251"/>
            <a:ext cx="1275245" cy="1294604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39522" y="1926525"/>
            <a:ext cx="1744690" cy="1771179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39522" y="2455403"/>
            <a:ext cx="1744690" cy="1242302"/>
          </a:xfrm>
          <a:custGeom>
            <a:avLst/>
            <a:gdLst/>
            <a:ahLst/>
            <a:cxnLst/>
            <a:rect l="l" t="t" r="r" b="b"/>
            <a:pathLst>
              <a:path w="1667532" h="1169451">
                <a:moveTo>
                  <a:pt x="71654" y="0"/>
                </a:moveTo>
                <a:lnTo>
                  <a:pt x="1595878" y="0"/>
                </a:lnTo>
                <a:cubicBezTo>
                  <a:pt x="1642324" y="102389"/>
                  <a:pt x="1667532" y="216148"/>
                  <a:pt x="1667532" y="335794"/>
                </a:cubicBezTo>
                <a:cubicBezTo>
                  <a:pt x="1667532" y="796210"/>
                  <a:pt x="1294242" y="1169451"/>
                  <a:pt x="833766" y="1169451"/>
                </a:cubicBezTo>
                <a:cubicBezTo>
                  <a:pt x="373290" y="1169451"/>
                  <a:pt x="0" y="796210"/>
                  <a:pt x="0" y="335794"/>
                </a:cubicBezTo>
                <a:cubicBezTo>
                  <a:pt x="0" y="216148"/>
                  <a:pt x="25208" y="102389"/>
                  <a:pt x="71654" y="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round/>
            <a:headEnd/>
            <a:tailEnd/>
          </a:ln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593770" y="2740012"/>
            <a:ext cx="2150301" cy="218323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93770" y="3813304"/>
            <a:ext cx="2150301" cy="1109944"/>
          </a:xfrm>
          <a:custGeom>
            <a:avLst/>
            <a:gdLst/>
            <a:ahLst/>
            <a:cxnLst/>
            <a:rect l="l" t="t" r="r" b="b"/>
            <a:pathLst>
              <a:path w="2055204" h="1044854">
                <a:moveTo>
                  <a:pt x="871" y="0"/>
                </a:moveTo>
                <a:lnTo>
                  <a:pt x="2054333" y="0"/>
                </a:lnTo>
                <a:cubicBezTo>
                  <a:pt x="2055157" y="5732"/>
                  <a:pt x="2055204" y="11487"/>
                  <a:pt x="2055204" y="17253"/>
                </a:cubicBezTo>
                <a:cubicBezTo>
                  <a:pt x="2055204" y="584781"/>
                  <a:pt x="1595131" y="1044854"/>
                  <a:pt x="1027602" y="1044854"/>
                </a:cubicBezTo>
                <a:cubicBezTo>
                  <a:pt x="460073" y="1044854"/>
                  <a:pt x="0" y="584781"/>
                  <a:pt x="0" y="17253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round/>
            <a:headEnd/>
            <a:tailEnd/>
          </a:ln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50481" y="3784929"/>
            <a:ext cx="2639260" cy="2679682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77870" y="5876624"/>
            <a:ext cx="2184485" cy="587987"/>
          </a:xfrm>
          <a:custGeom>
            <a:avLst/>
            <a:gdLst/>
            <a:ahLst/>
            <a:cxnLst/>
            <a:rect l="l" t="t" r="r" b="b"/>
            <a:pathLst>
              <a:path w="2087877" h="553506">
                <a:moveTo>
                  <a:pt x="0" y="0"/>
                </a:moveTo>
                <a:lnTo>
                  <a:pt x="2087877" y="0"/>
                </a:lnTo>
                <a:cubicBezTo>
                  <a:pt x="1861113" y="334090"/>
                  <a:pt x="1478149" y="553506"/>
                  <a:pt x="1043938" y="553506"/>
                </a:cubicBezTo>
                <a:cubicBezTo>
                  <a:pt x="609727" y="553506"/>
                  <a:pt x="226764" y="334090"/>
                  <a:pt x="0" y="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round/>
            <a:headEnd/>
            <a:tailEnd/>
          </a:ln>
        </p:spPr>
        <p:txBody>
          <a:bodyPr wrap="none" lIns="96226" tIns="48114" rIns="96226" bIns="48114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133" y="4853099"/>
            <a:ext cx="1680480" cy="543340"/>
          </a:xfrm>
          <a:prstGeom prst="rect">
            <a:avLst/>
          </a:prstGeom>
          <a:noFill/>
        </p:spPr>
        <p:txBody>
          <a:bodyPr wrap="none" lIns="96226" tIns="48114" rIns="96226" bIns="48114" rtlCol="0" anchor="ctr">
            <a:spAutoFit/>
          </a:bodyPr>
          <a:lstStyle/>
          <a:p>
            <a:r>
              <a:rPr lang="zh-CN" altLang="en-US" sz="28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933" y="3178898"/>
            <a:ext cx="1475475" cy="481799"/>
          </a:xfrm>
          <a:prstGeom prst="rect">
            <a:avLst/>
          </a:prstGeom>
          <a:noFill/>
        </p:spPr>
        <p:txBody>
          <a:bodyPr wrap="none" lIns="96226" tIns="48114" rIns="96226" bIns="48114" rtlCol="0" anchor="ctr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8566" y="2644287"/>
            <a:ext cx="1117447" cy="374102"/>
          </a:xfrm>
          <a:prstGeom prst="rect">
            <a:avLst/>
          </a:prstGeom>
          <a:noFill/>
        </p:spPr>
        <p:txBody>
          <a:bodyPr wrap="none" lIns="96226" tIns="48114" rIns="96226" bIns="48114" rtlCol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297107" y="2168375"/>
            <a:ext cx="112136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00188" y="3144289"/>
            <a:ext cx="231828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19558" y="4256180"/>
            <a:ext cx="379891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70110" y="5414540"/>
            <a:ext cx="54483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7506413" y="5124771"/>
            <a:ext cx="4038508" cy="386093"/>
          </a:xfrm>
          <a:prstGeom prst="rect">
            <a:avLst/>
          </a:prstGeom>
          <a:noFill/>
        </p:spPr>
        <p:txBody>
          <a:bodyPr wrap="square" lIns="96226" tIns="48114" rIns="96226" bIns="481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不信谣 不造谣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6413" y="3984211"/>
            <a:ext cx="4038508" cy="343389"/>
          </a:xfrm>
          <a:prstGeom prst="rect">
            <a:avLst/>
          </a:prstGeom>
          <a:noFill/>
        </p:spPr>
        <p:txBody>
          <a:bodyPr wrap="square" lIns="96226" tIns="48114" rIns="96226" bIns="48114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rgbClr val="59130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带动引导亲友</a:t>
            </a:r>
            <a:endParaRPr lang="en-US" altLang="zh-CN" sz="1600" dirty="0">
              <a:solidFill>
                <a:srgbClr val="591300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6413" y="2843652"/>
            <a:ext cx="4038508" cy="343389"/>
          </a:xfrm>
          <a:prstGeom prst="rect">
            <a:avLst/>
          </a:prstGeom>
          <a:noFill/>
        </p:spPr>
        <p:txBody>
          <a:bodyPr wrap="square" lIns="96226" tIns="48114" rIns="96226" bIns="48114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rgbClr val="59130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保持理性冷静</a:t>
            </a:r>
            <a:endParaRPr lang="en-US" altLang="zh-CN" sz="1600" dirty="0">
              <a:solidFill>
                <a:srgbClr val="591300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6413" y="1922347"/>
            <a:ext cx="4038508" cy="353841"/>
          </a:xfrm>
          <a:prstGeom prst="rect">
            <a:avLst/>
          </a:prstGeom>
          <a:noFill/>
        </p:spPr>
        <p:txBody>
          <a:bodyPr wrap="square" lIns="96226" tIns="48114" rIns="96226" bIns="48114" rtlCol="0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rgbClr val="59130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做好个人防护</a:t>
            </a:r>
            <a:endParaRPr lang="en-US" altLang="zh-CN" sz="1600" dirty="0">
              <a:solidFill>
                <a:srgbClr val="591300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1148" y="1816888"/>
            <a:ext cx="1014218" cy="343332"/>
          </a:xfrm>
          <a:prstGeom prst="rect">
            <a:avLst/>
          </a:prstGeom>
          <a:noFill/>
        </p:spPr>
        <p:txBody>
          <a:bodyPr wrap="none" lIns="96226" tIns="48114" rIns="96226" bIns="48114" rtlCol="0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25" name="文本框 2"/>
          <p:cNvSpPr txBox="1"/>
          <p:nvPr/>
        </p:nvSpPr>
        <p:spPr>
          <a:xfrm>
            <a:off x="912883" y="427392"/>
            <a:ext cx="5421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defRPr/>
            </a:pPr>
            <a:r>
              <a:rPr lang="zh-CN" altLang="en-US" sz="28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疫情期间，青年人的正确做法是</a:t>
            </a:r>
          </a:p>
        </p:txBody>
      </p:sp>
    </p:spTree>
    <p:extLst>
      <p:ext uri="{BB962C8B-B14F-4D97-AF65-F5344CB8AC3E}">
        <p14:creationId xmlns:p14="http://schemas.microsoft.com/office/powerpoint/2010/main" val="222980139"/>
      </p:ext>
    </p:extLst>
  </p:cSld>
  <p:clrMapOvr>
    <a:masterClrMapping/>
  </p:clrMapOvr>
  <p:transition spd="slow" advClick="0" advTm="0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7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9" grpId="0"/>
          <p:bldP spid="20" grpId="0"/>
          <p:bldP spid="21" grpId="0"/>
          <p:bldP spid="22" grpId="0"/>
          <p:bldP spid="23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7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9" grpId="0"/>
          <p:bldP spid="20" grpId="0"/>
          <p:bldP spid="21" grpId="0"/>
          <p:bldP spid="22" grpId="0"/>
          <p:bldP spid="23" grpId="0"/>
          <p:bldP spid="2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091849" y="3868820"/>
            <a:ext cx="626324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84400" y="1743165"/>
            <a:ext cx="626324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algn="ctr"/>
            <a:endParaRPr lang="zh-CN" altLang="en-US"/>
          </a:p>
        </p:txBody>
      </p:sp>
      <p:sp>
        <p:nvSpPr>
          <p:cNvPr id="32" name="椭圆 64"/>
          <p:cNvSpPr>
            <a:spLocks noChangeArrowheads="1"/>
          </p:cNvSpPr>
          <p:nvPr/>
        </p:nvSpPr>
        <p:spPr bwMode="auto">
          <a:xfrm>
            <a:off x="1272583" y="1413243"/>
            <a:ext cx="1658345" cy="1658048"/>
          </a:xfrm>
          <a:prstGeom prst="ellipse">
            <a:avLst/>
          </a:prstGeom>
          <a:solidFill>
            <a:srgbClr val="C00000"/>
          </a:solidFill>
          <a:ln w="190500" cap="sq" cmpd="sng">
            <a:solidFill>
              <a:srgbClr val="969696"/>
            </a:solidFill>
            <a:round/>
            <a:headEnd/>
            <a:tailEnd/>
          </a:ln>
        </p:spPr>
        <p:txBody>
          <a:bodyPr lIns="91451" tIns="45725" rIns="91451" bIns="45725" anchor="ctr"/>
          <a:lstStyle/>
          <a:p>
            <a:pPr algn="ctr"/>
            <a:r>
              <a:rPr lang="zh-CN" altLang="en-US" sz="27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众志成城</a:t>
            </a:r>
            <a:endParaRPr lang="zh-CN" altLang="zh-CN" sz="27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9083" y="1909607"/>
            <a:ext cx="5903290" cy="1346212"/>
          </a:xfrm>
          <a:prstGeom prst="rect">
            <a:avLst/>
          </a:prstGeom>
          <a:noFill/>
        </p:spPr>
        <p:txBody>
          <a:bodyPr wrap="square" lIns="91451" tIns="45725" rIns="91451" bIns="4572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疫情发生以来</a:t>
            </a:r>
            <a:r>
              <a:rPr lang="zh-CN" altLang="zh-CN" sz="1600" dirty="0"/>
              <a:t>每天都在被那些站在疫情防控一线的人们感动着，被一方有难八方支援的精神鼓舞着，被众志成城之下创造的奇迹震撼着。很多国外网友在看了武汉火神山医院的建设视频之后很惊呼，十天建成一所</a:t>
            </a:r>
            <a:r>
              <a:rPr lang="en-US" altLang="zh-CN" sz="1600" dirty="0"/>
              <a:t>1000</a:t>
            </a:r>
            <a:r>
              <a:rPr lang="zh-CN" altLang="zh-CN" sz="1600" dirty="0"/>
              <a:t>张床位的医院，件</a:t>
            </a:r>
            <a:r>
              <a:rPr lang="zh-CN" altLang="en-US" sz="1600" dirty="0"/>
              <a:t>事</a:t>
            </a:r>
            <a:r>
              <a:rPr lang="zh-CN" altLang="zh-CN" sz="1600" dirty="0"/>
              <a:t>只有中国</a:t>
            </a:r>
            <a:r>
              <a:rPr lang="zh-CN" altLang="en-US" sz="1600" dirty="0"/>
              <a:t>能</a:t>
            </a:r>
            <a:r>
              <a:rPr lang="zh-CN" altLang="zh-CN" sz="1600" dirty="0"/>
              <a:t>办到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64"/>
          <p:cNvSpPr>
            <a:spLocks noChangeArrowheads="1"/>
          </p:cNvSpPr>
          <p:nvPr/>
        </p:nvSpPr>
        <p:spPr bwMode="auto">
          <a:xfrm>
            <a:off x="10139123" y="3255819"/>
            <a:ext cx="1658345" cy="1658048"/>
          </a:xfrm>
          <a:prstGeom prst="ellipse">
            <a:avLst/>
          </a:prstGeom>
          <a:solidFill>
            <a:srgbClr val="C00000"/>
          </a:solidFill>
          <a:ln w="190500" cap="sq" cmpd="sng">
            <a:solidFill>
              <a:srgbClr val="969696"/>
            </a:solidFill>
            <a:round/>
            <a:headEnd/>
            <a:tailEnd/>
          </a:ln>
        </p:spPr>
        <p:txBody>
          <a:bodyPr lIns="91451" tIns="45725" rIns="91451" bIns="45725" anchor="ctr"/>
          <a:lstStyle/>
          <a:p>
            <a:pPr algn="ctr"/>
            <a:r>
              <a:rPr lang="zh-CN" altLang="en-US" sz="27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坚定信念</a:t>
            </a:r>
            <a:endParaRPr lang="zh-CN" altLang="zh-CN" sz="27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80603" y="4084846"/>
            <a:ext cx="5903290" cy="1026125"/>
          </a:xfrm>
          <a:prstGeom prst="rect">
            <a:avLst/>
          </a:prstGeom>
          <a:noFill/>
        </p:spPr>
        <p:txBody>
          <a:bodyPr wrap="square" lIns="91451" tIns="45725" rIns="91451" bIns="4572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新型冠状病毒对人类来说是一场大考验，</a:t>
            </a:r>
            <a:r>
              <a:rPr lang="zh-CN" altLang="en-US" sz="1600" dirty="0"/>
              <a:t>地球人</a:t>
            </a:r>
            <a:r>
              <a:rPr lang="zh-CN" altLang="zh-CN" sz="1600" dirty="0"/>
              <a:t>必须坚定信心，同舟共济，科学防治精准施策，发挥团结的力量，科学的力量，坚决打赢这场战。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72723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6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6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4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62" grpId="0"/>
      <p:bldP spid="6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351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等线</vt:lpstr>
      <vt:lpstr>等线 Light</vt:lpstr>
      <vt:lpstr>华文黑体</vt:lpstr>
      <vt:lpstr>思源黑体 CN Bold</vt:lpstr>
      <vt:lpstr>思源黑体 CN Heavy</vt:lpstr>
      <vt:lpstr>思源黑体 CN Normal</vt:lpstr>
      <vt:lpstr>思源黑体 CN Regular</vt:lpstr>
      <vt:lpstr>宋体</vt:lpstr>
      <vt:lpstr>Arial</vt:lpstr>
      <vt:lpstr>Calibri</vt:lpstr>
      <vt:lpstr>Gulim</vt:lpstr>
      <vt:lpstr>Times New Roman</vt:lpstr>
      <vt:lpstr>微软雅黑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 </cp:lastModifiedBy>
  <cp:revision>42</cp:revision>
  <dcterms:created xsi:type="dcterms:W3CDTF">2020-02-11T03:52:00Z</dcterms:created>
  <dcterms:modified xsi:type="dcterms:W3CDTF">2020-04-20T06:31:08Z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