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  <p:sldMasterId id="2147483718" r:id="rId4"/>
  </p:sldMasterIdLst>
  <p:notesMasterIdLst>
    <p:notesMasterId r:id="rId27"/>
  </p:notesMasterIdLst>
  <p:sldIdLst>
    <p:sldId id="256" r:id="rId5"/>
    <p:sldId id="258" r:id="rId6"/>
    <p:sldId id="259" r:id="rId7"/>
    <p:sldId id="260" r:id="rId8"/>
    <p:sldId id="262" r:id="rId9"/>
    <p:sldId id="264" r:id="rId10"/>
    <p:sldId id="267" r:id="rId11"/>
    <p:sldId id="265" r:id="rId12"/>
    <p:sldId id="268" r:id="rId13"/>
    <p:sldId id="269" r:id="rId14"/>
    <p:sldId id="271" r:id="rId15"/>
    <p:sldId id="339" r:id="rId16"/>
    <p:sldId id="341" r:id="rId17"/>
    <p:sldId id="345" r:id="rId18"/>
    <p:sldId id="346" r:id="rId19"/>
    <p:sldId id="347" r:id="rId20"/>
    <p:sldId id="348" r:id="rId21"/>
    <p:sldId id="349" r:id="rId22"/>
    <p:sldId id="342" r:id="rId23"/>
    <p:sldId id="276" r:id="rId24"/>
    <p:sldId id="343" r:id="rId25"/>
    <p:sldId id="34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FF"/>
    <a:srgbClr val="2F6CE7"/>
    <a:srgbClr val="2BDAA2"/>
    <a:srgbClr val="6572E3"/>
    <a:srgbClr val="1ACACB"/>
    <a:srgbClr val="FCFEFF"/>
    <a:srgbClr val="F9FAFF"/>
    <a:srgbClr val="DADBF0"/>
    <a:srgbClr val="FFFFFF"/>
    <a:srgbClr val="0DA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61" autoAdjust="0"/>
  </p:normalViewPr>
  <p:slideViewPr>
    <p:cSldViewPr snapToGrid="0" showGuides="1">
      <p:cViewPr varScale="1">
        <p:scale>
          <a:sx n="58" d="100"/>
          <a:sy n="58" d="100"/>
        </p:scale>
        <p:origin x="-84" y="-1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6B315-51FC-44E0-84AB-9C7CD03758B5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03FAE-F3F4-46F2-8467-3474A302B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06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297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85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01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2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50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605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135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2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27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5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0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81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6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4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5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
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03FAE-F3F4-46F2-8467-3474A302BD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27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>
            <a:extLst>
              <a:ext uri="{FF2B5EF4-FFF2-40B4-BE49-F238E27FC236}">
                <a16:creationId xmlns="" xmlns:p14="http://schemas.microsoft.com/office/powerpoint/2010/main" xmlns:a16="http://schemas.microsoft.com/office/drawing/2014/main" id="{965F22A4-4A9B-47B7-9FD8-921F4BC34E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42889" y="862798"/>
            <a:ext cx="3140509" cy="3606276"/>
          </a:xfrm>
          <a:custGeom>
            <a:avLst/>
            <a:gdLst>
              <a:gd name="connsiteX0" fmla="*/ 0 w 3140509"/>
              <a:gd name="connsiteY0" fmla="*/ 0 h 3606276"/>
              <a:gd name="connsiteX1" fmla="*/ 3140509 w 3140509"/>
              <a:gd name="connsiteY1" fmla="*/ 0 h 3606276"/>
              <a:gd name="connsiteX2" fmla="*/ 3140509 w 3140509"/>
              <a:gd name="connsiteY2" fmla="*/ 3606276 h 3606276"/>
              <a:gd name="connsiteX3" fmla="*/ 0 w 3140509"/>
              <a:gd name="connsiteY3" fmla="*/ 3606276 h 360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09" h="3606276">
                <a:moveTo>
                  <a:pt x="0" y="0"/>
                </a:moveTo>
                <a:lnTo>
                  <a:pt x="3140509" y="0"/>
                </a:lnTo>
                <a:lnTo>
                  <a:pt x="3140509" y="3606276"/>
                </a:lnTo>
                <a:lnTo>
                  <a:pt x="0" y="36062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="" xmlns:p14="http://schemas.microsoft.com/office/powerpoint/2010/main" xmlns:a16="http://schemas.microsoft.com/office/drawing/2014/main" id="{EAEAE360-2A3C-4A85-993A-68550DAD92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5746" y="1507192"/>
            <a:ext cx="3140509" cy="3606276"/>
          </a:xfrm>
          <a:custGeom>
            <a:avLst/>
            <a:gdLst>
              <a:gd name="connsiteX0" fmla="*/ 0 w 3140509"/>
              <a:gd name="connsiteY0" fmla="*/ 0 h 3606276"/>
              <a:gd name="connsiteX1" fmla="*/ 3140509 w 3140509"/>
              <a:gd name="connsiteY1" fmla="*/ 0 h 3606276"/>
              <a:gd name="connsiteX2" fmla="*/ 3140509 w 3140509"/>
              <a:gd name="connsiteY2" fmla="*/ 3606276 h 3606276"/>
              <a:gd name="connsiteX3" fmla="*/ 0 w 3140509"/>
              <a:gd name="connsiteY3" fmla="*/ 3606276 h 360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09" h="3606276">
                <a:moveTo>
                  <a:pt x="0" y="0"/>
                </a:moveTo>
                <a:lnTo>
                  <a:pt x="3140509" y="0"/>
                </a:lnTo>
                <a:lnTo>
                  <a:pt x="3140509" y="3606276"/>
                </a:lnTo>
                <a:lnTo>
                  <a:pt x="0" y="36062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>
            <a:extLst>
              <a:ext uri="{FF2B5EF4-FFF2-40B4-BE49-F238E27FC236}">
                <a16:creationId xmlns="" xmlns:p14="http://schemas.microsoft.com/office/powerpoint/2010/main" xmlns:a16="http://schemas.microsoft.com/office/drawing/2014/main" id="{4F5E45EB-434E-43B6-A0EB-43AC329426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8601" y="2151586"/>
            <a:ext cx="3140509" cy="3606276"/>
          </a:xfrm>
          <a:custGeom>
            <a:avLst/>
            <a:gdLst>
              <a:gd name="connsiteX0" fmla="*/ 0 w 3140509"/>
              <a:gd name="connsiteY0" fmla="*/ 0 h 3606276"/>
              <a:gd name="connsiteX1" fmla="*/ 3140509 w 3140509"/>
              <a:gd name="connsiteY1" fmla="*/ 0 h 3606276"/>
              <a:gd name="connsiteX2" fmla="*/ 3140509 w 3140509"/>
              <a:gd name="connsiteY2" fmla="*/ 3606276 h 3606276"/>
              <a:gd name="connsiteX3" fmla="*/ 0 w 3140509"/>
              <a:gd name="connsiteY3" fmla="*/ 3606276 h 360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09" h="3606276">
                <a:moveTo>
                  <a:pt x="0" y="0"/>
                </a:moveTo>
                <a:lnTo>
                  <a:pt x="3140509" y="0"/>
                </a:lnTo>
                <a:lnTo>
                  <a:pt x="3140509" y="3606276"/>
                </a:lnTo>
                <a:lnTo>
                  <a:pt x="0" y="36062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1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34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1">
            <a:extLst>
              <a:ext uri="{FF2B5EF4-FFF2-40B4-BE49-F238E27FC236}">
                <a16:creationId xmlns="" xmlns:p14="http://schemas.microsoft.com/office/powerpoint/2010/main" xmlns:a16="http://schemas.microsoft.com/office/drawing/2014/main" id="{530D793B-D413-4EBD-8BD5-B3C04F225B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6" y="1"/>
            <a:ext cx="12191014" cy="6141996"/>
          </a:xfrm>
          <a:custGeom>
            <a:avLst/>
            <a:gdLst>
              <a:gd name="connsiteX0" fmla="*/ 11796699 w 12191014"/>
              <a:gd name="connsiteY0" fmla="*/ 0 h 6141996"/>
              <a:gd name="connsiteX1" fmla="*/ 12191014 w 12191014"/>
              <a:gd name="connsiteY1" fmla="*/ 0 h 6141996"/>
              <a:gd name="connsiteX2" fmla="*/ 12191014 w 12191014"/>
              <a:gd name="connsiteY2" fmla="*/ 5344271 h 6141996"/>
              <a:gd name="connsiteX3" fmla="*/ 11971039 w 12191014"/>
              <a:gd name="connsiteY3" fmla="*/ 5507966 h 6141996"/>
              <a:gd name="connsiteX4" fmla="*/ 736973 w 12191014"/>
              <a:gd name="connsiteY4" fmla="*/ 1916171 h 6141996"/>
              <a:gd name="connsiteX5" fmla="*/ 361509 w 12191014"/>
              <a:gd name="connsiteY5" fmla="*/ 1555837 h 6141996"/>
              <a:gd name="connsiteX6" fmla="*/ 0 w 12191014"/>
              <a:gd name="connsiteY6" fmla="*/ 1193031 h 6141996"/>
              <a:gd name="connsiteX7" fmla="*/ 0 w 12191014"/>
              <a:gd name="connsiteY7" fmla="*/ 695081 h 6141996"/>
              <a:gd name="connsiteX8" fmla="*/ 246203 w 12191014"/>
              <a:gd name="connsiteY8" fmla="*/ 986220 h 6141996"/>
              <a:gd name="connsiteX9" fmla="*/ 506361 w 12191014"/>
              <a:gd name="connsiteY9" fmla="*/ 1275064 h 6141996"/>
              <a:gd name="connsiteX10" fmla="*/ 10981885 w 12191014"/>
              <a:gd name="connsiteY10" fmla="*/ 5107868 h 6141996"/>
              <a:gd name="connsiteX11" fmla="*/ 11825311 w 12191014"/>
              <a:gd name="connsiteY11" fmla="*/ 85056 h 6141996"/>
              <a:gd name="connsiteX12" fmla="*/ 3298548 w 12191014"/>
              <a:gd name="connsiteY12" fmla="*/ 0 h 6141996"/>
              <a:gd name="connsiteX13" fmla="*/ 4593008 w 12191014"/>
              <a:gd name="connsiteY13" fmla="*/ 0 h 6141996"/>
              <a:gd name="connsiteX14" fmla="*/ 4454707 w 12191014"/>
              <a:gd name="connsiteY14" fmla="*/ 82787 h 6141996"/>
              <a:gd name="connsiteX15" fmla="*/ 3551276 w 12191014"/>
              <a:gd name="connsiteY15" fmla="*/ 186172 h 6141996"/>
              <a:gd name="connsiteX16" fmla="*/ 3338352 w 12191014"/>
              <a:gd name="connsiteY16" fmla="*/ 43342 h 6141996"/>
              <a:gd name="connsiteX17" fmla="*/ 3129751 w 12191014"/>
              <a:gd name="connsiteY17" fmla="*/ 0 h 6141996"/>
              <a:gd name="connsiteX18" fmla="*/ 3265106 w 12191014"/>
              <a:gd name="connsiteY18" fmla="*/ 0 h 6141996"/>
              <a:gd name="connsiteX19" fmla="*/ 3319233 w 12191014"/>
              <a:gd name="connsiteY19" fmla="*/ 56713 h 6141996"/>
              <a:gd name="connsiteX20" fmla="*/ 3545151 w 12191014"/>
              <a:gd name="connsiteY20" fmla="*/ 205104 h 6141996"/>
              <a:gd name="connsiteX21" fmla="*/ 4600358 w 12191014"/>
              <a:gd name="connsiteY21" fmla="*/ 44921 h 6141996"/>
              <a:gd name="connsiteX22" fmla="*/ 4671552 w 12191014"/>
              <a:gd name="connsiteY22" fmla="*/ 0 h 6141996"/>
              <a:gd name="connsiteX23" fmla="*/ 5033236 w 12191014"/>
              <a:gd name="connsiteY23" fmla="*/ 0 h 6141996"/>
              <a:gd name="connsiteX24" fmla="*/ 4934296 w 12191014"/>
              <a:gd name="connsiteY24" fmla="*/ 91725 h 6141996"/>
              <a:gd name="connsiteX25" fmla="*/ 3660471 w 12191014"/>
              <a:gd name="connsiteY25" fmla="*/ 504949 h 6141996"/>
              <a:gd name="connsiteX26" fmla="*/ 3169970 w 12191014"/>
              <a:gd name="connsiteY26" fmla="*/ 80904 h 6141996"/>
              <a:gd name="connsiteX27" fmla="*/ 3016983 w 12191014"/>
              <a:gd name="connsiteY27" fmla="*/ 0 h 6141996"/>
              <a:gd name="connsiteX28" fmla="*/ 3089299 w 12191014"/>
              <a:gd name="connsiteY28" fmla="*/ 0 h 6141996"/>
              <a:gd name="connsiteX29" fmla="*/ 3135995 w 12191014"/>
              <a:gd name="connsiteY29" fmla="*/ 89838 h 6141996"/>
              <a:gd name="connsiteX30" fmla="*/ 3648123 w 12191014"/>
              <a:gd name="connsiteY30" fmla="*/ 523913 h 6141996"/>
              <a:gd name="connsiteX31" fmla="*/ 5100601 w 12191014"/>
              <a:gd name="connsiteY31" fmla="*/ 4970 h 6141996"/>
              <a:gd name="connsiteX32" fmla="*/ 5105521 w 12191014"/>
              <a:gd name="connsiteY32" fmla="*/ 0 h 6141996"/>
              <a:gd name="connsiteX33" fmla="*/ 5411446 w 12191014"/>
              <a:gd name="connsiteY33" fmla="*/ 0 h 6141996"/>
              <a:gd name="connsiteX34" fmla="*/ 5341491 w 12191014"/>
              <a:gd name="connsiteY34" fmla="*/ 90294 h 6141996"/>
              <a:gd name="connsiteX35" fmla="*/ 3809572 w 12191014"/>
              <a:gd name="connsiteY35" fmla="*/ 847012 h 6141996"/>
              <a:gd name="connsiteX36" fmla="*/ 3046566 w 12191014"/>
              <a:gd name="connsiteY36" fmla="*/ 86935 h 6141996"/>
              <a:gd name="connsiteX37" fmla="*/ 2913419 w 12191014"/>
              <a:gd name="connsiteY37" fmla="*/ 0 h 6141996"/>
              <a:gd name="connsiteX38" fmla="*/ 2965917 w 12191014"/>
              <a:gd name="connsiteY38" fmla="*/ 0 h 6141996"/>
              <a:gd name="connsiteX39" fmla="*/ 3000552 w 12191014"/>
              <a:gd name="connsiteY39" fmla="*/ 96238 h 6141996"/>
              <a:gd name="connsiteX40" fmla="*/ 3804551 w 12191014"/>
              <a:gd name="connsiteY40" fmla="*/ 869696 h 6141996"/>
              <a:gd name="connsiteX41" fmla="*/ 5408172 w 12191014"/>
              <a:gd name="connsiteY41" fmla="*/ 101639 h 6141996"/>
              <a:gd name="connsiteX42" fmla="*/ 5488504 w 12191014"/>
              <a:gd name="connsiteY42" fmla="*/ 0 h 6141996"/>
              <a:gd name="connsiteX43" fmla="*/ 5778788 w 12191014"/>
              <a:gd name="connsiteY43" fmla="*/ 0 h 6141996"/>
              <a:gd name="connsiteX44" fmla="*/ 5768343 w 12191014"/>
              <a:gd name="connsiteY44" fmla="*/ 18905 h 6141996"/>
              <a:gd name="connsiteX45" fmla="*/ 4012036 w 12191014"/>
              <a:gd name="connsiteY45" fmla="*/ 1211148 h 6141996"/>
              <a:gd name="connsiteX46" fmla="*/ 2997310 w 12191014"/>
              <a:gd name="connsiteY46" fmla="*/ 241730 h 6141996"/>
              <a:gd name="connsiteX47" fmla="*/ 2808394 w 12191014"/>
              <a:gd name="connsiteY47" fmla="*/ 0 h 6141996"/>
              <a:gd name="connsiteX48" fmla="*/ 2846925 w 12191014"/>
              <a:gd name="connsiteY48" fmla="*/ 0 h 6141996"/>
              <a:gd name="connsiteX49" fmla="*/ 2937865 w 12191014"/>
              <a:gd name="connsiteY49" fmla="*/ 251117 h 6141996"/>
              <a:gd name="connsiteX50" fmla="*/ 4005435 w 12191014"/>
              <a:gd name="connsiteY50" fmla="*/ 1238490 h 6141996"/>
              <a:gd name="connsiteX51" fmla="*/ 5841212 w 12191014"/>
              <a:gd name="connsiteY51" fmla="*/ 26827 h 6141996"/>
              <a:gd name="connsiteX52" fmla="*/ 5856289 w 12191014"/>
              <a:gd name="connsiteY52" fmla="*/ 0 h 6141996"/>
              <a:gd name="connsiteX53" fmla="*/ 6146432 w 12191014"/>
              <a:gd name="connsiteY53" fmla="*/ 0 h 6141996"/>
              <a:gd name="connsiteX54" fmla="*/ 6110323 w 12191014"/>
              <a:gd name="connsiteY54" fmla="*/ 84861 h 6141996"/>
              <a:gd name="connsiteX55" fmla="*/ 4276357 w 12191014"/>
              <a:gd name="connsiteY55" fmla="*/ 1598320 h 6141996"/>
              <a:gd name="connsiteX56" fmla="*/ 2822331 w 12191014"/>
              <a:gd name="connsiteY56" fmla="*/ 49289 h 6141996"/>
              <a:gd name="connsiteX57" fmla="*/ 2685982 w 12191014"/>
              <a:gd name="connsiteY57" fmla="*/ 0 h 6141996"/>
              <a:gd name="connsiteX58" fmla="*/ 2727319 w 12191014"/>
              <a:gd name="connsiteY58" fmla="*/ 0 h 6141996"/>
              <a:gd name="connsiteX59" fmla="*/ 2743912 w 12191014"/>
              <a:gd name="connsiteY59" fmla="*/ 55774 h 6141996"/>
              <a:gd name="connsiteX60" fmla="*/ 4271160 w 12191014"/>
              <a:gd name="connsiteY60" fmla="*/ 1630557 h 6141996"/>
              <a:gd name="connsiteX61" fmla="*/ 6193657 w 12191014"/>
              <a:gd name="connsiteY61" fmla="*/ 91724 h 6141996"/>
              <a:gd name="connsiteX62" fmla="*/ 6234074 w 12191014"/>
              <a:gd name="connsiteY62" fmla="*/ 0 h 6141996"/>
              <a:gd name="connsiteX63" fmla="*/ 6530669 w 12191014"/>
              <a:gd name="connsiteY63" fmla="*/ 0 h 6141996"/>
              <a:gd name="connsiteX64" fmla="*/ 6482877 w 12191014"/>
              <a:gd name="connsiteY64" fmla="*/ 149973 h 6141996"/>
              <a:gd name="connsiteX65" fmla="*/ 4611205 w 12191014"/>
              <a:gd name="connsiteY65" fmla="*/ 2004218 h 6141996"/>
              <a:gd name="connsiteX66" fmla="*/ 2733780 w 12191014"/>
              <a:gd name="connsiteY66" fmla="*/ 149973 h 6141996"/>
              <a:gd name="connsiteX67" fmla="*/ 2536273 w 12191014"/>
              <a:gd name="connsiteY67" fmla="*/ 0 h 6141996"/>
              <a:gd name="connsiteX68" fmla="*/ 2590966 w 12191014"/>
              <a:gd name="connsiteY68" fmla="*/ 0 h 6141996"/>
              <a:gd name="connsiteX69" fmla="*/ 2642798 w 12191014"/>
              <a:gd name="connsiteY69" fmla="*/ 156730 h 6141996"/>
              <a:gd name="connsiteX70" fmla="*/ 4610929 w 12191014"/>
              <a:gd name="connsiteY70" fmla="*/ 2036852 h 6141996"/>
              <a:gd name="connsiteX71" fmla="*/ 6573308 w 12191014"/>
              <a:gd name="connsiteY71" fmla="*/ 156730 h 6141996"/>
              <a:gd name="connsiteX72" fmla="*/ 6625133 w 12191014"/>
              <a:gd name="connsiteY72" fmla="*/ 0 h 6141996"/>
              <a:gd name="connsiteX73" fmla="*/ 6941206 w 12191014"/>
              <a:gd name="connsiteY73" fmla="*/ 0 h 6141996"/>
              <a:gd name="connsiteX74" fmla="*/ 6894459 w 12191014"/>
              <a:gd name="connsiteY74" fmla="*/ 213681 h 6141996"/>
              <a:gd name="connsiteX75" fmla="*/ 5020187 w 12191014"/>
              <a:gd name="connsiteY75" fmla="*/ 2419794 h 6141996"/>
              <a:gd name="connsiteX76" fmla="*/ 2630673 w 12191014"/>
              <a:gd name="connsiteY76" fmla="*/ 258909 h 6141996"/>
              <a:gd name="connsiteX77" fmla="*/ 2354690 w 12191014"/>
              <a:gd name="connsiteY77" fmla="*/ 0 h 6141996"/>
              <a:gd name="connsiteX78" fmla="*/ 2424862 w 12191014"/>
              <a:gd name="connsiteY78" fmla="*/ 0 h 6141996"/>
              <a:gd name="connsiteX79" fmla="*/ 2525745 w 12191014"/>
              <a:gd name="connsiteY79" fmla="*/ 268360 h 6141996"/>
              <a:gd name="connsiteX80" fmla="*/ 5020467 w 12191014"/>
              <a:gd name="connsiteY80" fmla="*/ 2455468 h 6141996"/>
              <a:gd name="connsiteX81" fmla="*/ 6994513 w 12191014"/>
              <a:gd name="connsiteY81" fmla="*/ 220126 h 6141996"/>
              <a:gd name="connsiteX82" fmla="*/ 7045992 w 12191014"/>
              <a:gd name="connsiteY82" fmla="*/ 0 h 6141996"/>
              <a:gd name="connsiteX83" fmla="*/ 7394007 w 12191014"/>
              <a:gd name="connsiteY83" fmla="*/ 0 h 6141996"/>
              <a:gd name="connsiteX84" fmla="*/ 7358331 w 12191014"/>
              <a:gd name="connsiteY84" fmla="*/ 274043 h 6141996"/>
              <a:gd name="connsiteX85" fmla="*/ 5516108 w 12191014"/>
              <a:gd name="connsiteY85" fmla="*/ 2847464 h 6141996"/>
              <a:gd name="connsiteX86" fmla="*/ 2363227 w 12191014"/>
              <a:gd name="connsiteY86" fmla="*/ 24058 h 6141996"/>
              <a:gd name="connsiteX87" fmla="*/ 2126791 w 12191014"/>
              <a:gd name="connsiteY87" fmla="*/ 0 h 6141996"/>
              <a:gd name="connsiteX88" fmla="*/ 2220831 w 12191014"/>
              <a:gd name="connsiteY88" fmla="*/ 0 h 6141996"/>
              <a:gd name="connsiteX89" fmla="*/ 2231878 w 12191014"/>
              <a:gd name="connsiteY89" fmla="*/ 30091 h 6141996"/>
              <a:gd name="connsiteX90" fmla="*/ 5522785 w 12191014"/>
              <a:gd name="connsiteY90" fmla="*/ 2890219 h 6141996"/>
              <a:gd name="connsiteX91" fmla="*/ 7465484 w 12191014"/>
              <a:gd name="connsiteY91" fmla="*/ 280988 h 6141996"/>
              <a:gd name="connsiteX92" fmla="*/ 7506130 w 12191014"/>
              <a:gd name="connsiteY92" fmla="*/ 0 h 6141996"/>
              <a:gd name="connsiteX93" fmla="*/ 7892295 w 12191014"/>
              <a:gd name="connsiteY93" fmla="*/ 0 h 6141996"/>
              <a:gd name="connsiteX94" fmla="*/ 7876687 w 12191014"/>
              <a:gd name="connsiteY94" fmla="*/ 331691 h 6141996"/>
              <a:gd name="connsiteX95" fmla="*/ 6110761 w 12191014"/>
              <a:gd name="connsiteY95" fmla="*/ 3273139 h 6141996"/>
              <a:gd name="connsiteX96" fmla="*/ 2164764 w 12191014"/>
              <a:gd name="connsiteY96" fmla="*/ 92274 h 6141996"/>
              <a:gd name="connsiteX97" fmla="*/ 1842093 w 12191014"/>
              <a:gd name="connsiteY97" fmla="*/ 0 h 6141996"/>
              <a:gd name="connsiteX98" fmla="*/ 1973217 w 12191014"/>
              <a:gd name="connsiteY98" fmla="*/ 0 h 6141996"/>
              <a:gd name="connsiteX99" fmla="*/ 2015118 w 12191014"/>
              <a:gd name="connsiteY99" fmla="*/ 99772 h 6141996"/>
              <a:gd name="connsiteX100" fmla="*/ 6121225 w 12191014"/>
              <a:gd name="connsiteY100" fmla="*/ 3318739 h 6141996"/>
              <a:gd name="connsiteX101" fmla="*/ 8013586 w 12191014"/>
              <a:gd name="connsiteY101" fmla="*/ 291 h 6141996"/>
              <a:gd name="connsiteX102" fmla="*/ 8013589 w 12191014"/>
              <a:gd name="connsiteY102" fmla="*/ 0 h 6141996"/>
              <a:gd name="connsiteX103" fmla="*/ 8444307 w 12191014"/>
              <a:gd name="connsiteY103" fmla="*/ 0 h 6141996"/>
              <a:gd name="connsiteX104" fmla="*/ 8446155 w 12191014"/>
              <a:gd name="connsiteY104" fmla="*/ 22276 h 6141996"/>
              <a:gd name="connsiteX105" fmla="*/ 6812933 w 12191014"/>
              <a:gd name="connsiteY105" fmla="*/ 3692378 h 6141996"/>
              <a:gd name="connsiteX106" fmla="*/ 1920739 w 12191014"/>
              <a:gd name="connsiteY106" fmla="*/ 165998 h 6141996"/>
              <a:gd name="connsiteX107" fmla="*/ 1479939 w 12191014"/>
              <a:gd name="connsiteY107" fmla="*/ 0 h 6141996"/>
              <a:gd name="connsiteX108" fmla="*/ 1659361 w 12191014"/>
              <a:gd name="connsiteY108" fmla="*/ 0 h 6141996"/>
              <a:gd name="connsiteX109" fmla="*/ 1743855 w 12191014"/>
              <a:gd name="connsiteY109" fmla="*/ 175959 h 6141996"/>
              <a:gd name="connsiteX110" fmla="*/ 6830929 w 12191014"/>
              <a:gd name="connsiteY110" fmla="*/ 3738637 h 6141996"/>
              <a:gd name="connsiteX111" fmla="*/ 8584811 w 12191014"/>
              <a:gd name="connsiteY111" fmla="*/ 25695 h 6141996"/>
              <a:gd name="connsiteX112" fmla="*/ 8583148 w 12191014"/>
              <a:gd name="connsiteY112" fmla="*/ 0 h 6141996"/>
              <a:gd name="connsiteX113" fmla="*/ 9077020 w 12191014"/>
              <a:gd name="connsiteY113" fmla="*/ 0 h 6141996"/>
              <a:gd name="connsiteX114" fmla="*/ 9084145 w 12191014"/>
              <a:gd name="connsiteY114" fmla="*/ 44989 h 6141996"/>
              <a:gd name="connsiteX115" fmla="*/ 7638106 w 12191014"/>
              <a:gd name="connsiteY115" fmla="*/ 4093836 h 6141996"/>
              <a:gd name="connsiteX116" fmla="*/ 1617557 w 12191014"/>
              <a:gd name="connsiteY116" fmla="*/ 246136 h 6141996"/>
              <a:gd name="connsiteX117" fmla="*/ 1040449 w 12191014"/>
              <a:gd name="connsiteY117" fmla="*/ 0 h 6141996"/>
              <a:gd name="connsiteX118" fmla="*/ 1273773 w 12191014"/>
              <a:gd name="connsiteY118" fmla="*/ 0 h 6141996"/>
              <a:gd name="connsiteX119" fmla="*/ 1419501 w 12191014"/>
              <a:gd name="connsiteY119" fmla="*/ 258519 h 6141996"/>
              <a:gd name="connsiteX120" fmla="*/ 7661201 w 12191014"/>
              <a:gd name="connsiteY120" fmla="*/ 4144233 h 6141996"/>
              <a:gd name="connsiteX121" fmla="*/ 9233171 w 12191014"/>
              <a:gd name="connsiteY121" fmla="*/ 48367 h 6141996"/>
              <a:gd name="connsiteX122" fmla="*/ 9226383 w 12191014"/>
              <a:gd name="connsiteY122" fmla="*/ 0 h 6141996"/>
              <a:gd name="connsiteX123" fmla="*/ 9799931 w 12191014"/>
              <a:gd name="connsiteY123" fmla="*/ 0 h 6141996"/>
              <a:gd name="connsiteX124" fmla="*/ 9814413 w 12191014"/>
              <a:gd name="connsiteY124" fmla="*/ 62684 h 6141996"/>
              <a:gd name="connsiteX125" fmla="*/ 8589420 w 12191014"/>
              <a:gd name="connsiteY125" fmla="*/ 4462503 h 6141996"/>
              <a:gd name="connsiteX126" fmla="*/ 1106015 w 12191014"/>
              <a:gd name="connsiteY126" fmla="*/ 108192 h 6141996"/>
              <a:gd name="connsiteX127" fmla="*/ 486763 w 12191014"/>
              <a:gd name="connsiteY127" fmla="*/ 0 h 6141996"/>
              <a:gd name="connsiteX128" fmla="*/ 792653 w 12191014"/>
              <a:gd name="connsiteY128" fmla="*/ 0 h 6141996"/>
              <a:gd name="connsiteX129" fmla="*/ 852561 w 12191014"/>
              <a:gd name="connsiteY129" fmla="*/ 98918 h 6141996"/>
              <a:gd name="connsiteX130" fmla="*/ 8623606 w 12191014"/>
              <a:gd name="connsiteY130" fmla="*/ 4517326 h 6141996"/>
              <a:gd name="connsiteX131" fmla="*/ 9978209 w 12191014"/>
              <a:gd name="connsiteY131" fmla="*/ 65996 h 6141996"/>
              <a:gd name="connsiteX132" fmla="*/ 9964462 w 12191014"/>
              <a:gd name="connsiteY132" fmla="*/ 0 h 6141996"/>
              <a:gd name="connsiteX133" fmla="*/ 10630345 w 12191014"/>
              <a:gd name="connsiteY133" fmla="*/ 0 h 6141996"/>
              <a:gd name="connsiteX134" fmla="*/ 10652856 w 12191014"/>
              <a:gd name="connsiteY134" fmla="*/ 75182 h 6141996"/>
              <a:gd name="connsiteX135" fmla="*/ 9678577 w 12191014"/>
              <a:gd name="connsiteY135" fmla="*/ 4784829 h 6141996"/>
              <a:gd name="connsiteX136" fmla="*/ 939034 w 12191014"/>
              <a:gd name="connsiteY136" fmla="*/ 638535 h 6141996"/>
              <a:gd name="connsiteX137" fmla="*/ 585216 w 12191014"/>
              <a:gd name="connsiteY137" fmla="*/ 146768 h 6141996"/>
              <a:gd name="connsiteX138" fmla="*/ 0 w 12191014"/>
              <a:gd name="connsiteY138" fmla="*/ 0 h 6141996"/>
              <a:gd name="connsiteX139" fmla="*/ 193993 w 12191014"/>
              <a:gd name="connsiteY139" fmla="*/ 0 h 6141996"/>
              <a:gd name="connsiteX140" fmla="*/ 314643 w 12191014"/>
              <a:gd name="connsiteY140" fmla="*/ 181375 h 6141996"/>
              <a:gd name="connsiteX141" fmla="*/ 656211 w 12191014"/>
              <a:gd name="connsiteY141" fmla="*/ 652401 h 6141996"/>
              <a:gd name="connsiteX142" fmla="*/ 9724333 w 12191014"/>
              <a:gd name="connsiteY142" fmla="*/ 4844933 h 6141996"/>
              <a:gd name="connsiteX143" fmla="*/ 10833005 w 12191014"/>
              <a:gd name="connsiteY143" fmla="*/ 78554 h 6141996"/>
              <a:gd name="connsiteX144" fmla="*/ 10811460 w 12191014"/>
              <a:gd name="connsiteY144" fmla="*/ 0 h 6141996"/>
              <a:gd name="connsiteX145" fmla="*/ 11597959 w 12191014"/>
              <a:gd name="connsiteY145" fmla="*/ 0 h 6141996"/>
              <a:gd name="connsiteX146" fmla="*/ 11627705 w 12191014"/>
              <a:gd name="connsiteY146" fmla="*/ 81695 h 6141996"/>
              <a:gd name="connsiteX147" fmla="*/ 10923423 w 12191014"/>
              <a:gd name="connsiteY147" fmla="*/ 5047872 h 6141996"/>
              <a:gd name="connsiteX148" fmla="*/ 817627 w 12191014"/>
              <a:gd name="connsiteY148" fmla="*/ 1238156 h 6141996"/>
              <a:gd name="connsiteX149" fmla="*/ 393189 w 12191014"/>
              <a:gd name="connsiteY149" fmla="*/ 757330 h 6141996"/>
              <a:gd name="connsiteX150" fmla="*/ 0 w 12191014"/>
              <a:gd name="connsiteY150" fmla="*/ 270800 h 614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2191014" h="6141996">
                <a:moveTo>
                  <a:pt x="11796699" y="0"/>
                </a:moveTo>
                <a:lnTo>
                  <a:pt x="12191014" y="0"/>
                </a:lnTo>
                <a:lnTo>
                  <a:pt x="12191014" y="5344271"/>
                </a:lnTo>
                <a:lnTo>
                  <a:pt x="11971039" y="5507966"/>
                </a:lnTo>
                <a:cubicBezTo>
                  <a:pt x="9599511" y="7110530"/>
                  <a:pt x="4719164" y="5588987"/>
                  <a:pt x="736973" y="1916171"/>
                </a:cubicBezTo>
                <a:cubicBezTo>
                  <a:pt x="610137" y="1796252"/>
                  <a:pt x="484742" y="1676333"/>
                  <a:pt x="361509" y="1555837"/>
                </a:cubicBezTo>
                <a:lnTo>
                  <a:pt x="0" y="1193031"/>
                </a:lnTo>
                <a:lnTo>
                  <a:pt x="0" y="695081"/>
                </a:lnTo>
                <a:lnTo>
                  <a:pt x="246203" y="986220"/>
                </a:lnTo>
                <a:cubicBezTo>
                  <a:pt x="330520" y="1083655"/>
                  <a:pt x="416999" y="1180513"/>
                  <a:pt x="506361" y="1275064"/>
                </a:cubicBezTo>
                <a:cubicBezTo>
                  <a:pt x="4023186" y="5149379"/>
                  <a:pt x="8716127" y="6865147"/>
                  <a:pt x="10981885" y="5107868"/>
                </a:cubicBezTo>
                <a:cubicBezTo>
                  <a:pt x="12257454" y="4117669"/>
                  <a:pt x="12494259" y="2235645"/>
                  <a:pt x="11825311" y="85056"/>
                </a:cubicBezTo>
                <a:close/>
                <a:moveTo>
                  <a:pt x="3298548" y="0"/>
                </a:moveTo>
                <a:lnTo>
                  <a:pt x="4593008" y="0"/>
                </a:lnTo>
                <a:lnTo>
                  <a:pt x="4454707" y="82787"/>
                </a:lnTo>
                <a:cubicBezTo>
                  <a:pt x="4131418" y="252425"/>
                  <a:pt x="3814322" y="298513"/>
                  <a:pt x="3551276" y="186172"/>
                </a:cubicBezTo>
                <a:cubicBezTo>
                  <a:pt x="3471282" y="151606"/>
                  <a:pt x="3400205" y="103429"/>
                  <a:pt x="3338352" y="43342"/>
                </a:cubicBezTo>
                <a:close/>
                <a:moveTo>
                  <a:pt x="3129751" y="0"/>
                </a:moveTo>
                <a:lnTo>
                  <a:pt x="3265106" y="0"/>
                </a:lnTo>
                <a:lnTo>
                  <a:pt x="3319233" y="56713"/>
                </a:lnTo>
                <a:cubicBezTo>
                  <a:pt x="3385417" y="118826"/>
                  <a:pt x="3460825" y="168777"/>
                  <a:pt x="3545151" y="205104"/>
                </a:cubicBezTo>
                <a:cubicBezTo>
                  <a:pt x="3850387" y="335133"/>
                  <a:pt x="4226479" y="266749"/>
                  <a:pt x="4600358" y="44921"/>
                </a:cubicBezTo>
                <a:lnTo>
                  <a:pt x="4671552" y="0"/>
                </a:lnTo>
                <a:lnTo>
                  <a:pt x="5033236" y="0"/>
                </a:lnTo>
                <a:lnTo>
                  <a:pt x="4934296" y="91725"/>
                </a:lnTo>
                <a:cubicBezTo>
                  <a:pt x="4508066" y="466892"/>
                  <a:pt x="4045348" y="636420"/>
                  <a:pt x="3660471" y="504949"/>
                </a:cubicBezTo>
                <a:cubicBezTo>
                  <a:pt x="3451455" y="435754"/>
                  <a:pt x="3287485" y="287273"/>
                  <a:pt x="3169970" y="80904"/>
                </a:cubicBezTo>
                <a:close/>
                <a:moveTo>
                  <a:pt x="3016983" y="0"/>
                </a:moveTo>
                <a:lnTo>
                  <a:pt x="3089299" y="0"/>
                </a:lnTo>
                <a:lnTo>
                  <a:pt x="3135995" y="89838"/>
                </a:lnTo>
                <a:cubicBezTo>
                  <a:pt x="3260719" y="300339"/>
                  <a:pt x="3431898" y="451792"/>
                  <a:pt x="3648123" y="523913"/>
                </a:cubicBezTo>
                <a:cubicBezTo>
                  <a:pt x="4093186" y="673923"/>
                  <a:pt x="4625799" y="461330"/>
                  <a:pt x="5100601" y="4970"/>
                </a:cubicBezTo>
                <a:lnTo>
                  <a:pt x="5105521" y="0"/>
                </a:lnTo>
                <a:lnTo>
                  <a:pt x="5411446" y="0"/>
                </a:lnTo>
                <a:lnTo>
                  <a:pt x="5341491" y="90294"/>
                </a:lnTo>
                <a:cubicBezTo>
                  <a:pt x="4873040" y="664890"/>
                  <a:pt x="4310854" y="970771"/>
                  <a:pt x="3809572" y="847012"/>
                </a:cubicBezTo>
                <a:cubicBezTo>
                  <a:pt x="3463611" y="760468"/>
                  <a:pt x="3205222" y="484391"/>
                  <a:pt x="3046566" y="86935"/>
                </a:cubicBezTo>
                <a:close/>
                <a:moveTo>
                  <a:pt x="2913419" y="0"/>
                </a:moveTo>
                <a:lnTo>
                  <a:pt x="2965917" y="0"/>
                </a:lnTo>
                <a:lnTo>
                  <a:pt x="3000552" y="96238"/>
                </a:lnTo>
                <a:cubicBezTo>
                  <a:pt x="3171294" y="502001"/>
                  <a:pt x="3445778" y="783180"/>
                  <a:pt x="3804551" y="869696"/>
                </a:cubicBezTo>
                <a:cubicBezTo>
                  <a:pt x="4329025" y="1000913"/>
                  <a:pt x="4918179" y="690445"/>
                  <a:pt x="5408172" y="101639"/>
                </a:cubicBezTo>
                <a:lnTo>
                  <a:pt x="5488504" y="0"/>
                </a:lnTo>
                <a:lnTo>
                  <a:pt x="5778788" y="0"/>
                </a:lnTo>
                <a:lnTo>
                  <a:pt x="5768343" y="18905"/>
                </a:lnTo>
                <a:cubicBezTo>
                  <a:pt x="5293591" y="831124"/>
                  <a:pt x="4637370" y="1316121"/>
                  <a:pt x="4012036" y="1211148"/>
                </a:cubicBezTo>
                <a:cubicBezTo>
                  <a:pt x="3566811" y="1138474"/>
                  <a:pt x="3215601" y="777700"/>
                  <a:pt x="2997310" y="241730"/>
                </a:cubicBezTo>
                <a:close/>
                <a:moveTo>
                  <a:pt x="2808394" y="0"/>
                </a:moveTo>
                <a:lnTo>
                  <a:pt x="2846925" y="0"/>
                </a:lnTo>
                <a:lnTo>
                  <a:pt x="2937865" y="251117"/>
                </a:lnTo>
                <a:cubicBezTo>
                  <a:pt x="3168888" y="795621"/>
                  <a:pt x="3538525" y="1162372"/>
                  <a:pt x="4005435" y="1238490"/>
                </a:cubicBezTo>
                <a:cubicBezTo>
                  <a:pt x="4661125" y="1347477"/>
                  <a:pt x="5347711" y="856026"/>
                  <a:pt x="5841212" y="26827"/>
                </a:cubicBezTo>
                <a:lnTo>
                  <a:pt x="5856289" y="0"/>
                </a:lnTo>
                <a:lnTo>
                  <a:pt x="6146432" y="0"/>
                </a:lnTo>
                <a:lnTo>
                  <a:pt x="6110323" y="84861"/>
                </a:lnTo>
                <a:cubicBezTo>
                  <a:pt x="5672223" y="1047330"/>
                  <a:pt x="4987531" y="1654832"/>
                  <a:pt x="4276357" y="1598320"/>
                </a:cubicBezTo>
                <a:cubicBezTo>
                  <a:pt x="3620667" y="1545845"/>
                  <a:pt x="3097374" y="938847"/>
                  <a:pt x="2822331" y="49289"/>
                </a:cubicBezTo>
                <a:close/>
                <a:moveTo>
                  <a:pt x="2685982" y="0"/>
                </a:moveTo>
                <a:lnTo>
                  <a:pt x="2727319" y="0"/>
                </a:lnTo>
                <a:lnTo>
                  <a:pt x="2743912" y="55774"/>
                </a:lnTo>
                <a:cubicBezTo>
                  <a:pt x="3037510" y="959498"/>
                  <a:pt x="3590352" y="1574047"/>
                  <a:pt x="4271160" y="1630557"/>
                </a:cubicBezTo>
                <a:cubicBezTo>
                  <a:pt x="5017528" y="1691105"/>
                  <a:pt x="5733008" y="1069996"/>
                  <a:pt x="6193657" y="91724"/>
                </a:cubicBezTo>
                <a:lnTo>
                  <a:pt x="6234074" y="0"/>
                </a:lnTo>
                <a:lnTo>
                  <a:pt x="6530669" y="0"/>
                </a:lnTo>
                <a:lnTo>
                  <a:pt x="6482877" y="149973"/>
                </a:lnTo>
                <a:cubicBezTo>
                  <a:pt x="6097637" y="1262521"/>
                  <a:pt x="5402961" y="2004218"/>
                  <a:pt x="4611205" y="2004218"/>
                </a:cubicBezTo>
                <a:cubicBezTo>
                  <a:pt x="3814407" y="2004218"/>
                  <a:pt x="3119099" y="1262521"/>
                  <a:pt x="2733780" y="149973"/>
                </a:cubicBezTo>
                <a:close/>
                <a:moveTo>
                  <a:pt x="2536273" y="0"/>
                </a:moveTo>
                <a:lnTo>
                  <a:pt x="2590966" y="0"/>
                </a:lnTo>
                <a:lnTo>
                  <a:pt x="2642798" y="156730"/>
                </a:lnTo>
                <a:cubicBezTo>
                  <a:pt x="3048025" y="1284450"/>
                  <a:pt x="3778725" y="2036852"/>
                  <a:pt x="4610929" y="2036852"/>
                </a:cubicBezTo>
                <a:cubicBezTo>
                  <a:pt x="5438090" y="2036852"/>
                  <a:pt x="6168160" y="1284450"/>
                  <a:pt x="6573308" y="156730"/>
                </a:cubicBezTo>
                <a:lnTo>
                  <a:pt x="6625133" y="0"/>
                </a:lnTo>
                <a:lnTo>
                  <a:pt x="6941206" y="0"/>
                </a:lnTo>
                <a:lnTo>
                  <a:pt x="6894459" y="213681"/>
                </a:lnTo>
                <a:cubicBezTo>
                  <a:pt x="6585613" y="1473614"/>
                  <a:pt x="5897784" y="2351165"/>
                  <a:pt x="5020187" y="2419794"/>
                </a:cubicBezTo>
                <a:cubicBezTo>
                  <a:pt x="4071979" y="2496498"/>
                  <a:pt x="3163488" y="1612388"/>
                  <a:pt x="2630673" y="258909"/>
                </a:cubicBezTo>
                <a:close/>
                <a:moveTo>
                  <a:pt x="2354690" y="0"/>
                </a:moveTo>
                <a:lnTo>
                  <a:pt x="2424862" y="0"/>
                </a:lnTo>
                <a:lnTo>
                  <a:pt x="2525745" y="268360"/>
                </a:lnTo>
                <a:cubicBezTo>
                  <a:pt x="3083376" y="1642364"/>
                  <a:pt x="4032065" y="2536174"/>
                  <a:pt x="5020467" y="2455468"/>
                </a:cubicBezTo>
                <a:cubicBezTo>
                  <a:pt x="5938269" y="2382834"/>
                  <a:pt x="6661920" y="1494573"/>
                  <a:pt x="6994513" y="220126"/>
                </a:cubicBezTo>
                <a:lnTo>
                  <a:pt x="7045992" y="0"/>
                </a:lnTo>
                <a:lnTo>
                  <a:pt x="7394007" y="0"/>
                </a:lnTo>
                <a:lnTo>
                  <a:pt x="7358331" y="274043"/>
                </a:lnTo>
                <a:cubicBezTo>
                  <a:pt x="7139912" y="1674718"/>
                  <a:pt x="6469210" y="2690089"/>
                  <a:pt x="5516108" y="2847464"/>
                </a:cubicBezTo>
                <a:cubicBezTo>
                  <a:pt x="4327432" y="3037698"/>
                  <a:pt x="3062777" y="1845766"/>
                  <a:pt x="2363227" y="24058"/>
                </a:cubicBezTo>
                <a:close/>
                <a:moveTo>
                  <a:pt x="2126791" y="0"/>
                </a:moveTo>
                <a:lnTo>
                  <a:pt x="2220831" y="0"/>
                </a:lnTo>
                <a:lnTo>
                  <a:pt x="2231878" y="30091"/>
                </a:lnTo>
                <a:cubicBezTo>
                  <a:pt x="2966596" y="1881106"/>
                  <a:pt x="4285222" y="3089176"/>
                  <a:pt x="5522785" y="2890219"/>
                </a:cubicBezTo>
                <a:cubicBezTo>
                  <a:pt x="6516438" y="2724709"/>
                  <a:pt x="7223218" y="1697341"/>
                  <a:pt x="7465484" y="280988"/>
                </a:cubicBezTo>
                <a:lnTo>
                  <a:pt x="7506130" y="0"/>
                </a:lnTo>
                <a:lnTo>
                  <a:pt x="7892295" y="0"/>
                </a:lnTo>
                <a:lnTo>
                  <a:pt x="7876687" y="331691"/>
                </a:lnTo>
                <a:cubicBezTo>
                  <a:pt x="7765799" y="1867319"/>
                  <a:pt x="7134678" y="3018820"/>
                  <a:pt x="6110761" y="3273139"/>
                </a:cubicBezTo>
                <a:cubicBezTo>
                  <a:pt x="4743498" y="3610501"/>
                  <a:pt x="3117846" y="2244834"/>
                  <a:pt x="2164764" y="92274"/>
                </a:cubicBezTo>
                <a:close/>
                <a:moveTo>
                  <a:pt x="1842093" y="0"/>
                </a:moveTo>
                <a:lnTo>
                  <a:pt x="1973217" y="0"/>
                </a:lnTo>
                <a:lnTo>
                  <a:pt x="2015118" y="99772"/>
                </a:lnTo>
                <a:cubicBezTo>
                  <a:pt x="3004488" y="2288691"/>
                  <a:pt x="4694578" y="3673350"/>
                  <a:pt x="6121225" y="3318739"/>
                </a:cubicBezTo>
                <a:cubicBezTo>
                  <a:pt x="7266867" y="3033321"/>
                  <a:pt x="7951482" y="1718125"/>
                  <a:pt x="8013586" y="291"/>
                </a:cubicBezTo>
                <a:lnTo>
                  <a:pt x="8013589" y="0"/>
                </a:lnTo>
                <a:lnTo>
                  <a:pt x="8444307" y="0"/>
                </a:lnTo>
                <a:lnTo>
                  <a:pt x="8446155" y="22276"/>
                </a:lnTo>
                <a:cubicBezTo>
                  <a:pt x="8554024" y="1851753"/>
                  <a:pt x="7974786" y="3303171"/>
                  <a:pt x="6812933" y="3692378"/>
                </a:cubicBezTo>
                <a:cubicBezTo>
                  <a:pt x="5261995" y="4215646"/>
                  <a:pt x="3194302" y="2675305"/>
                  <a:pt x="1920739" y="165998"/>
                </a:cubicBezTo>
                <a:close/>
                <a:moveTo>
                  <a:pt x="1479939" y="0"/>
                </a:moveTo>
                <a:lnTo>
                  <a:pt x="1659361" y="0"/>
                </a:lnTo>
                <a:lnTo>
                  <a:pt x="1743855" y="175959"/>
                </a:lnTo>
                <a:cubicBezTo>
                  <a:pt x="3060127" y="2732883"/>
                  <a:pt x="5203965" y="4287870"/>
                  <a:pt x="6830929" y="3738637"/>
                </a:cubicBezTo>
                <a:cubicBezTo>
                  <a:pt x="8041695" y="3336443"/>
                  <a:pt x="8659576" y="1872005"/>
                  <a:pt x="8584811" y="25695"/>
                </a:cubicBezTo>
                <a:lnTo>
                  <a:pt x="8583148" y="0"/>
                </a:lnTo>
                <a:lnTo>
                  <a:pt x="9077020" y="0"/>
                </a:lnTo>
                <a:lnTo>
                  <a:pt x="9084145" y="44989"/>
                </a:lnTo>
                <a:cubicBezTo>
                  <a:pt x="9345136" y="1989077"/>
                  <a:pt x="8848871" y="3570552"/>
                  <a:pt x="7638106" y="4093836"/>
                </a:cubicBezTo>
                <a:cubicBezTo>
                  <a:pt x="5892226" y="4842003"/>
                  <a:pt x="3289960" y="3141329"/>
                  <a:pt x="1617557" y="246136"/>
                </a:cubicBezTo>
                <a:close/>
                <a:moveTo>
                  <a:pt x="1040449" y="0"/>
                </a:moveTo>
                <a:lnTo>
                  <a:pt x="1273773" y="0"/>
                </a:lnTo>
                <a:lnTo>
                  <a:pt x="1419501" y="258519"/>
                </a:lnTo>
                <a:cubicBezTo>
                  <a:pt x="3140932" y="3212880"/>
                  <a:pt x="5834311" y="4931261"/>
                  <a:pt x="7661201" y="4144233"/>
                </a:cubicBezTo>
                <a:cubicBezTo>
                  <a:pt x="8920566" y="3603691"/>
                  <a:pt x="9460391" y="2009095"/>
                  <a:pt x="9233171" y="48367"/>
                </a:cubicBezTo>
                <a:lnTo>
                  <a:pt x="9226383" y="0"/>
                </a:lnTo>
                <a:lnTo>
                  <a:pt x="9799931" y="0"/>
                </a:lnTo>
                <a:lnTo>
                  <a:pt x="9814413" y="62684"/>
                </a:lnTo>
                <a:cubicBezTo>
                  <a:pt x="10234568" y="2097365"/>
                  <a:pt x="9832570" y="3800881"/>
                  <a:pt x="8589420" y="4462503"/>
                </a:cubicBezTo>
                <a:cubicBezTo>
                  <a:pt x="6617675" y="5514180"/>
                  <a:pt x="3262251" y="3567655"/>
                  <a:pt x="1106015" y="108192"/>
                </a:cubicBezTo>
                <a:close/>
                <a:moveTo>
                  <a:pt x="486763" y="0"/>
                </a:moveTo>
                <a:lnTo>
                  <a:pt x="792653" y="0"/>
                </a:lnTo>
                <a:lnTo>
                  <a:pt x="852561" y="98918"/>
                </a:lnTo>
                <a:cubicBezTo>
                  <a:pt x="3066272" y="3645636"/>
                  <a:pt x="6548252" y="5624234"/>
                  <a:pt x="8623606" y="4517326"/>
                </a:cubicBezTo>
                <a:cubicBezTo>
                  <a:pt x="9909893" y="3829832"/>
                  <a:pt x="10355093" y="2116773"/>
                  <a:pt x="9978209" y="65996"/>
                </a:cubicBezTo>
                <a:lnTo>
                  <a:pt x="9964462" y="0"/>
                </a:lnTo>
                <a:lnTo>
                  <a:pt x="10630345" y="0"/>
                </a:lnTo>
                <a:lnTo>
                  <a:pt x="10652856" y="75182"/>
                </a:lnTo>
                <a:cubicBezTo>
                  <a:pt x="11229349" y="2174569"/>
                  <a:pt x="10937840" y="3976267"/>
                  <a:pt x="9678577" y="4784829"/>
                </a:cubicBezTo>
                <a:cubicBezTo>
                  <a:pt x="7608989" y="6126955"/>
                  <a:pt x="3694642" y="4272884"/>
                  <a:pt x="939034" y="638535"/>
                </a:cubicBezTo>
                <a:cubicBezTo>
                  <a:pt x="817972" y="474805"/>
                  <a:pt x="699793" y="311075"/>
                  <a:pt x="585216" y="146768"/>
                </a:cubicBezTo>
                <a:close/>
                <a:moveTo>
                  <a:pt x="0" y="0"/>
                </a:moveTo>
                <a:lnTo>
                  <a:pt x="193993" y="0"/>
                </a:lnTo>
                <a:lnTo>
                  <a:pt x="314643" y="181375"/>
                </a:lnTo>
                <a:cubicBezTo>
                  <a:pt x="424176" y="338768"/>
                  <a:pt x="538032" y="495585"/>
                  <a:pt x="656211" y="652401"/>
                </a:cubicBezTo>
                <a:cubicBezTo>
                  <a:pt x="3486757" y="4379096"/>
                  <a:pt x="7545216" y="6256280"/>
                  <a:pt x="9724333" y="4844933"/>
                </a:cubicBezTo>
                <a:cubicBezTo>
                  <a:pt x="11021426" y="4006081"/>
                  <a:pt x="11360900" y="2194332"/>
                  <a:pt x="10833005" y="78554"/>
                </a:cubicBezTo>
                <a:lnTo>
                  <a:pt x="10811460" y="0"/>
                </a:lnTo>
                <a:lnTo>
                  <a:pt x="11597959" y="0"/>
                </a:lnTo>
                <a:lnTo>
                  <a:pt x="11627705" y="81695"/>
                </a:lnTo>
                <a:cubicBezTo>
                  <a:pt x="12350564" y="2215934"/>
                  <a:pt x="12166471" y="4087948"/>
                  <a:pt x="10923423" y="5047872"/>
                </a:cubicBezTo>
                <a:cubicBezTo>
                  <a:pt x="8767366" y="6717505"/>
                  <a:pt x="4241952" y="5010974"/>
                  <a:pt x="817627" y="1238156"/>
                </a:cubicBezTo>
                <a:cubicBezTo>
                  <a:pt x="670623" y="1079034"/>
                  <a:pt x="529384" y="918758"/>
                  <a:pt x="393189" y="757330"/>
                </a:cubicBezTo>
                <a:lnTo>
                  <a:pt x="0" y="270800"/>
                </a:lnTo>
                <a:close/>
              </a:path>
            </a:pathLst>
          </a:custGeom>
          <a:pattFill prst="lgCheck">
            <a:fgClr>
              <a:schemeClr val="bg1">
                <a:lumMod val="90000"/>
                <a:lumOff val="10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7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5">
            <a:extLst>
              <a:ext uri="{FF2B5EF4-FFF2-40B4-BE49-F238E27FC236}">
                <a16:creationId xmlns="" xmlns:p14="http://schemas.microsoft.com/office/powerpoint/2010/main" xmlns:a16="http://schemas.microsoft.com/office/drawing/2014/main" id="{0EAD9230-AB85-44E1-AE5A-0EE9B31B4F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9426" y="0"/>
            <a:ext cx="6694415" cy="6858000"/>
          </a:xfrm>
          <a:custGeom>
            <a:avLst/>
            <a:gdLst>
              <a:gd name="connsiteX0" fmla="*/ 4503486 w 6694415"/>
              <a:gd name="connsiteY0" fmla="*/ 2951742 h 6858000"/>
              <a:gd name="connsiteX1" fmla="*/ 5459785 w 6694415"/>
              <a:gd name="connsiteY1" fmla="*/ 3347853 h 6858000"/>
              <a:gd name="connsiteX2" fmla="*/ 5459785 w 6694415"/>
              <a:gd name="connsiteY2" fmla="*/ 5260450 h 6858000"/>
              <a:gd name="connsiteX3" fmla="*/ 3862235 w 6694415"/>
              <a:gd name="connsiteY3" fmla="*/ 6858000 h 6858000"/>
              <a:gd name="connsiteX4" fmla="*/ 37042 w 6694415"/>
              <a:gd name="connsiteY4" fmla="*/ 6858000 h 6858000"/>
              <a:gd name="connsiteX5" fmla="*/ 3547188 w 6694415"/>
              <a:gd name="connsiteY5" fmla="*/ 3347853 h 6858000"/>
              <a:gd name="connsiteX6" fmla="*/ 4503486 w 6694415"/>
              <a:gd name="connsiteY6" fmla="*/ 2951742 h 6858000"/>
              <a:gd name="connsiteX7" fmla="*/ 2871192 w 6694415"/>
              <a:gd name="connsiteY7" fmla="*/ 0 h 6858000"/>
              <a:gd name="connsiteX8" fmla="*/ 6694415 w 6694415"/>
              <a:gd name="connsiteY8" fmla="*/ 0 h 6858000"/>
              <a:gd name="connsiteX9" fmla="*/ 6675887 w 6694415"/>
              <a:gd name="connsiteY9" fmla="*/ 20498 h 6858000"/>
              <a:gd name="connsiteX10" fmla="*/ 2308708 w 6694415"/>
              <a:gd name="connsiteY10" fmla="*/ 4387676 h 6858000"/>
              <a:gd name="connsiteX11" fmla="*/ 396110 w 6694415"/>
              <a:gd name="connsiteY11" fmla="*/ 4387676 h 6858000"/>
              <a:gd name="connsiteX12" fmla="*/ 396112 w 6694415"/>
              <a:gd name="connsiteY12" fmla="*/ 4387677 h 6858000"/>
              <a:gd name="connsiteX13" fmla="*/ 396112 w 6694415"/>
              <a:gd name="connsiteY13" fmla="*/ 24750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94415" h="6858000">
                <a:moveTo>
                  <a:pt x="4503486" y="2951742"/>
                </a:moveTo>
                <a:cubicBezTo>
                  <a:pt x="4849599" y="2951742"/>
                  <a:pt x="5195711" y="3083779"/>
                  <a:pt x="5459785" y="3347853"/>
                </a:cubicBezTo>
                <a:cubicBezTo>
                  <a:pt x="5987933" y="3876002"/>
                  <a:pt x="5987933" y="4732301"/>
                  <a:pt x="5459785" y="5260450"/>
                </a:cubicBezTo>
                <a:lnTo>
                  <a:pt x="3862235" y="6858000"/>
                </a:lnTo>
                <a:lnTo>
                  <a:pt x="37042" y="6858000"/>
                </a:lnTo>
                <a:lnTo>
                  <a:pt x="3547188" y="3347853"/>
                </a:lnTo>
                <a:cubicBezTo>
                  <a:pt x="3811262" y="3083779"/>
                  <a:pt x="4157375" y="2951742"/>
                  <a:pt x="4503486" y="2951742"/>
                </a:cubicBezTo>
                <a:close/>
                <a:moveTo>
                  <a:pt x="2871192" y="0"/>
                </a:moveTo>
                <a:lnTo>
                  <a:pt x="6694415" y="0"/>
                </a:lnTo>
                <a:lnTo>
                  <a:pt x="6675887" y="20498"/>
                </a:lnTo>
                <a:lnTo>
                  <a:pt x="2308708" y="4387676"/>
                </a:lnTo>
                <a:cubicBezTo>
                  <a:pt x="1780559" y="4915824"/>
                  <a:pt x="924258" y="4915825"/>
                  <a:pt x="396110" y="4387676"/>
                </a:cubicBezTo>
                <a:cubicBezTo>
                  <a:pt x="396111" y="4387676"/>
                  <a:pt x="396111" y="4387677"/>
                  <a:pt x="396112" y="4387677"/>
                </a:cubicBezTo>
                <a:cubicBezTo>
                  <a:pt x="-132037" y="3859529"/>
                  <a:pt x="-132037" y="3003229"/>
                  <a:pt x="396112" y="247508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419100" dist="342900" dir="5400000" sx="89000" sy="89000" algn="t" rotWithShape="0">
              <a:prstClr val="black">
                <a:alpha val="16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435109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7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82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5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18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37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5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47156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7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p14="http://schemas.microsoft.com/office/powerpoint/2010/main" xmlns:a16="http://schemas.microsoft.com/office/drawing/2014/main" id="{D235BA15-EE74-4B55-9B50-0FFE02E4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p14="http://schemas.microsoft.com/office/powerpoint/2010/main" xmlns:a16="http://schemas.microsoft.com/office/drawing/2014/main" id="{79263ACD-9A03-4A2D-BFB3-723F02A8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p14="http://schemas.microsoft.com/office/powerpoint/2010/main" xmlns:a16="http://schemas.microsoft.com/office/drawing/2014/main" id="{04DE14D2-CA49-41C7-8E50-3EA3E947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D75-E184-4330-BAAB-898F2AE9108A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p14="http://schemas.microsoft.com/office/powerpoint/2010/main" xmlns:a16="http://schemas.microsoft.com/office/drawing/2014/main" id="{1CD25D55-DCFD-4736-927C-F7A3397E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p14="http://schemas.microsoft.com/office/powerpoint/2010/main" xmlns:a16="http://schemas.microsoft.com/office/drawing/2014/main" id="{9367ADB5-C055-4956-9C27-DD8D3CE6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F26D-5AE9-4BE2-9521-25FE291A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30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58791" y="0"/>
            <a:ext cx="3010990" cy="208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989"/>
            <a:ext cx="3010990" cy="208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78691" y="0"/>
            <a:ext cx="3013309" cy="208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17582" y="2159081"/>
            <a:ext cx="3010990" cy="207002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82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63041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46397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029753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4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51817" y="2015941"/>
            <a:ext cx="3501506" cy="25614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353323" y="2015941"/>
            <a:ext cx="3501505" cy="25614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4828" y="2015941"/>
            <a:ext cx="3501506" cy="256149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51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3671454"/>
            <a:ext cx="4063999" cy="31865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8001" y="3671454"/>
            <a:ext cx="4063999" cy="31865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0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5999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932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63760" y="1945254"/>
            <a:ext cx="1136635" cy="1136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15115" y="1945254"/>
            <a:ext cx="1136635" cy="1136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966470" y="1945254"/>
            <a:ext cx="1136635" cy="1136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132544" y="1945254"/>
            <a:ext cx="1136635" cy="1136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063760" y="4234671"/>
            <a:ext cx="1136635" cy="1136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4515115" y="4234671"/>
            <a:ext cx="1136635" cy="1136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966470" y="4234671"/>
            <a:ext cx="1136635" cy="1136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9132544" y="4234671"/>
            <a:ext cx="1136635" cy="11363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13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51105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92275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143380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86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899270" y="4214303"/>
            <a:ext cx="2704766" cy="211029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9779" y="2104006"/>
            <a:ext cx="4761020" cy="42205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04035" y="2104006"/>
            <a:ext cx="2704767" cy="211029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66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56047" y="4710865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679214" y="4723361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225856" y="4710865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12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606311" y="2203722"/>
            <a:ext cx="6585689" cy="3260912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3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p14="http://schemas.microsoft.com/office/powerpoint/2010/main" xmlns:a16="http://schemas.microsoft.com/office/drawing/2014/main" id="{AC18C0A6-63F9-4C26-8683-7CF21945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p14="http://schemas.microsoft.com/office/powerpoint/2010/main" xmlns:a16="http://schemas.microsoft.com/office/drawing/2014/main" id="{3D9F8939-0E43-44BE-81EB-A0F2DBC02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p14="http://schemas.microsoft.com/office/powerpoint/2010/main" xmlns:a16="http://schemas.microsoft.com/office/drawing/2014/main" id="{F63A9FD5-79FE-4B36-AFBF-62F5D973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D75-E184-4330-BAAB-898F2AE9108A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p14="http://schemas.microsoft.com/office/powerpoint/2010/main" xmlns:a16="http://schemas.microsoft.com/office/drawing/2014/main" id="{FFE84016-FE0C-4A4D-A147-CC24DEE3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p14="http://schemas.microsoft.com/office/powerpoint/2010/main" xmlns:a16="http://schemas.microsoft.com/office/drawing/2014/main" id="{B622674F-8ED8-4736-9C71-97B503F6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F26D-5AE9-4BE2-9521-25FE291A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771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062069" y="0"/>
            <a:ext cx="4073711" cy="68580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910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425026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874307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5231289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587142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897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34337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2786063"/>
            <a:ext cx="4207335" cy="40719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75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42701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63186" y="2906635"/>
            <a:ext cx="2984585" cy="395136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033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42701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744837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404896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972005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905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979370" y="2479404"/>
            <a:ext cx="4179946" cy="311417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827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87667"/>
            <a:ext cx="5863059" cy="486160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59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185257" y="2650228"/>
            <a:ext cx="3804836" cy="236580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926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2381513" y="974411"/>
            <a:ext cx="1903036" cy="1902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Drag Here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8204311" y="974411"/>
            <a:ext cx="1903036" cy="1902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en-US" dirty="0"/>
              <a:t>Drag Here</a:t>
            </a:r>
          </a:p>
        </p:txBody>
      </p:sp>
    </p:spTree>
    <p:extLst>
      <p:ext uri="{BB962C8B-B14F-4D97-AF65-F5344CB8AC3E}">
        <p14:creationId xmlns:p14="http://schemas.microsoft.com/office/powerpoint/2010/main" val="3477022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1999" cy="33909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p14="http://schemas.microsoft.com/office/powerpoint/2010/main" xmlns:a16="http://schemas.microsoft.com/office/drawing/2014/main" id="{539D1B99-F1C7-4817-AA59-70CE43B2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p14="http://schemas.microsoft.com/office/powerpoint/2010/main" xmlns:a16="http://schemas.microsoft.com/office/drawing/2014/main" id="{E93D2062-A894-4E52-9CEF-2CB4E4218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p14="http://schemas.microsoft.com/office/powerpoint/2010/main" xmlns:a16="http://schemas.microsoft.com/office/drawing/2014/main" id="{E2143EA5-F3DA-45B8-8E2E-187D293C1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p14="http://schemas.microsoft.com/office/powerpoint/2010/main" xmlns:a16="http://schemas.microsoft.com/office/drawing/2014/main" id="{F464CDEB-8854-4C18-8D3E-2415A960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D75-E184-4330-BAAB-898F2AE9108A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p14="http://schemas.microsoft.com/office/powerpoint/2010/main" xmlns:a16="http://schemas.microsoft.com/office/drawing/2014/main" id="{BD2AE310-DDE2-4B9A-9A0F-D004361A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p14="http://schemas.microsoft.com/office/powerpoint/2010/main" xmlns:a16="http://schemas.microsoft.com/office/drawing/2014/main" id="{4BCF7936-357A-4C3B-B655-68AEAEA5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F26D-5AE9-4BE2-9521-25FE291A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1900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214865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538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3043535" cy="4470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3044538" y="0"/>
            <a:ext cx="3043535" cy="4470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6086989" y="0"/>
            <a:ext cx="3043535" cy="6858000"/>
          </a:xfrm>
          <a:prstGeom prst="rect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9131527" y="0"/>
            <a:ext cx="3043535" cy="4470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12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836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238896" y="2699255"/>
            <a:ext cx="2694475" cy="13345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748763" y="2699254"/>
            <a:ext cx="2694475" cy="13345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1238896" y="4373597"/>
            <a:ext cx="2694475" cy="13345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4748763" y="4373596"/>
            <a:ext cx="2694475" cy="13345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8234275" y="2699254"/>
            <a:ext cx="2694475" cy="13345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8234275" y="4373596"/>
            <a:ext cx="2694475" cy="13345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360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189687" y="1112989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2895187" y="1112989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4600687" y="1113555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1189687" y="2799822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2895187" y="2799822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4600687" y="2800389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1189687" y="4508630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2895187" y="4508630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4600687" y="4509197"/>
            <a:ext cx="1252997" cy="124884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686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334587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53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>
            <a:extLst>
              <a:ext uri="{FF2B5EF4-FFF2-40B4-BE49-F238E27FC236}">
                <a16:creationId xmlns="" xmlns:p14="http://schemas.microsoft.com/office/powerpoint/2010/main" xmlns:a16="http://schemas.microsoft.com/office/drawing/2014/main" id="{965F22A4-4A9B-47B7-9FD8-921F4BC34E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42889" y="862798"/>
            <a:ext cx="3140509" cy="3606276"/>
          </a:xfrm>
          <a:custGeom>
            <a:avLst/>
            <a:gdLst>
              <a:gd name="connsiteX0" fmla="*/ 0 w 3140509"/>
              <a:gd name="connsiteY0" fmla="*/ 0 h 3606276"/>
              <a:gd name="connsiteX1" fmla="*/ 3140509 w 3140509"/>
              <a:gd name="connsiteY1" fmla="*/ 0 h 3606276"/>
              <a:gd name="connsiteX2" fmla="*/ 3140509 w 3140509"/>
              <a:gd name="connsiteY2" fmla="*/ 3606276 h 3606276"/>
              <a:gd name="connsiteX3" fmla="*/ 0 w 3140509"/>
              <a:gd name="connsiteY3" fmla="*/ 3606276 h 360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09" h="3606276">
                <a:moveTo>
                  <a:pt x="0" y="0"/>
                </a:moveTo>
                <a:lnTo>
                  <a:pt x="3140509" y="0"/>
                </a:lnTo>
                <a:lnTo>
                  <a:pt x="3140509" y="3606276"/>
                </a:lnTo>
                <a:lnTo>
                  <a:pt x="0" y="36062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="" xmlns:p14="http://schemas.microsoft.com/office/powerpoint/2010/main" xmlns:a16="http://schemas.microsoft.com/office/drawing/2014/main" id="{EAEAE360-2A3C-4A85-993A-68550DAD92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5746" y="1507192"/>
            <a:ext cx="3140509" cy="3606276"/>
          </a:xfrm>
          <a:custGeom>
            <a:avLst/>
            <a:gdLst>
              <a:gd name="connsiteX0" fmla="*/ 0 w 3140509"/>
              <a:gd name="connsiteY0" fmla="*/ 0 h 3606276"/>
              <a:gd name="connsiteX1" fmla="*/ 3140509 w 3140509"/>
              <a:gd name="connsiteY1" fmla="*/ 0 h 3606276"/>
              <a:gd name="connsiteX2" fmla="*/ 3140509 w 3140509"/>
              <a:gd name="connsiteY2" fmla="*/ 3606276 h 3606276"/>
              <a:gd name="connsiteX3" fmla="*/ 0 w 3140509"/>
              <a:gd name="connsiteY3" fmla="*/ 3606276 h 360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09" h="3606276">
                <a:moveTo>
                  <a:pt x="0" y="0"/>
                </a:moveTo>
                <a:lnTo>
                  <a:pt x="3140509" y="0"/>
                </a:lnTo>
                <a:lnTo>
                  <a:pt x="3140509" y="3606276"/>
                </a:lnTo>
                <a:lnTo>
                  <a:pt x="0" y="36062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>
            <a:extLst>
              <a:ext uri="{FF2B5EF4-FFF2-40B4-BE49-F238E27FC236}">
                <a16:creationId xmlns="" xmlns:p14="http://schemas.microsoft.com/office/powerpoint/2010/main" xmlns:a16="http://schemas.microsoft.com/office/drawing/2014/main" id="{4F5E45EB-434E-43B6-A0EB-43AC329426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8601" y="2151586"/>
            <a:ext cx="3140509" cy="3606276"/>
          </a:xfrm>
          <a:custGeom>
            <a:avLst/>
            <a:gdLst>
              <a:gd name="connsiteX0" fmla="*/ 0 w 3140509"/>
              <a:gd name="connsiteY0" fmla="*/ 0 h 3606276"/>
              <a:gd name="connsiteX1" fmla="*/ 3140509 w 3140509"/>
              <a:gd name="connsiteY1" fmla="*/ 0 h 3606276"/>
              <a:gd name="connsiteX2" fmla="*/ 3140509 w 3140509"/>
              <a:gd name="connsiteY2" fmla="*/ 3606276 h 3606276"/>
              <a:gd name="connsiteX3" fmla="*/ 0 w 3140509"/>
              <a:gd name="connsiteY3" fmla="*/ 3606276 h 360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509" h="3606276">
                <a:moveTo>
                  <a:pt x="0" y="0"/>
                </a:moveTo>
                <a:lnTo>
                  <a:pt x="3140509" y="0"/>
                </a:lnTo>
                <a:lnTo>
                  <a:pt x="3140509" y="3606276"/>
                </a:lnTo>
                <a:lnTo>
                  <a:pt x="0" y="36062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577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059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6187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7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p14="http://schemas.microsoft.com/office/powerpoint/2010/main" xmlns:a16="http://schemas.microsoft.com/office/drawing/2014/main" id="{ED306C0E-977D-4E0E-B815-9DDE8D9D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p14="http://schemas.microsoft.com/office/powerpoint/2010/main" xmlns:a16="http://schemas.microsoft.com/office/drawing/2014/main" id="{DF0BDD03-031A-449C-B384-9EAC7174F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p14="http://schemas.microsoft.com/office/powerpoint/2010/main" xmlns:a16="http://schemas.microsoft.com/office/drawing/2014/main" id="{78216A2D-398D-48BD-893F-04A5ADE29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p14="http://schemas.microsoft.com/office/powerpoint/2010/main" xmlns:a16="http://schemas.microsoft.com/office/drawing/2014/main" id="{6AF85520-E60A-4636-B1C7-93007D027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p14="http://schemas.microsoft.com/office/powerpoint/2010/main" xmlns:a16="http://schemas.microsoft.com/office/drawing/2014/main" id="{67EBC2D8-4549-432C-B9AA-A56CE8F51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p14="http://schemas.microsoft.com/office/powerpoint/2010/main" xmlns:a16="http://schemas.microsoft.com/office/drawing/2014/main" id="{5BC3F81A-C8C7-4E54-9C9F-E65CD89C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D75-E184-4330-BAAB-898F2AE9108A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p14="http://schemas.microsoft.com/office/powerpoint/2010/main" xmlns:a16="http://schemas.microsoft.com/office/drawing/2014/main" id="{13F9CE03-3DC4-462D-B333-8A38171C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p14="http://schemas.microsoft.com/office/powerpoint/2010/main" xmlns:a16="http://schemas.microsoft.com/office/drawing/2014/main" id="{0EBF2E5C-0115-4838-A437-798A1933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F26D-5AE9-4BE2-9521-25FE291A78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66111" y="6414793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99506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2823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451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146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635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101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8169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794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p14="http://schemas.microsoft.com/office/powerpoint/2010/main" xmlns:a16="http://schemas.microsoft.com/office/drawing/2014/main" id="{B33E2987-21F0-4D10-9417-B627EC70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p14="http://schemas.microsoft.com/office/powerpoint/2010/main" xmlns:a16="http://schemas.microsoft.com/office/drawing/2014/main" id="{7B178B12-CFCD-4E28-9C0E-5EE512B2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D75-E184-4330-BAAB-898F2AE9108A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p14="http://schemas.microsoft.com/office/powerpoint/2010/main" xmlns:a16="http://schemas.microsoft.com/office/drawing/2014/main" id="{386DAD97-15CC-4550-8B57-84B51B5A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p14="http://schemas.microsoft.com/office/powerpoint/2010/main" xmlns:a16="http://schemas.microsoft.com/office/drawing/2014/main" id="{A4F9CF71-268C-4170-B8B4-F73A302A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F26D-5AE9-4BE2-9521-25FE291A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3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p14="http://schemas.microsoft.com/office/powerpoint/2010/main" xmlns:a16="http://schemas.microsoft.com/office/drawing/2014/main" id="{F0B20BF2-20BA-4742-9AC3-9BC1E73D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D75-E184-4330-BAAB-898F2AE9108A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p14="http://schemas.microsoft.com/office/powerpoint/2010/main" xmlns:a16="http://schemas.microsoft.com/office/drawing/2014/main" id="{815A1B69-B1D7-4F3B-AD7B-CC72AD41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p14="http://schemas.microsoft.com/office/powerpoint/2010/main" xmlns:a16="http://schemas.microsoft.com/office/drawing/2014/main" id="{0D68E991-E7B3-4BD0-A955-DDAD39A5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F26D-5AE9-4BE2-9521-25FE291A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1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p14="http://schemas.microsoft.com/office/powerpoint/2010/main" xmlns:a16="http://schemas.microsoft.com/office/drawing/2014/main" id="{30CA64F0-FC1F-4AC9-9031-3476CA05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p14="http://schemas.microsoft.com/office/powerpoint/2010/main" xmlns:a16="http://schemas.microsoft.com/office/drawing/2014/main" id="{DF8834F3-03EF-4BF3-B7A8-8D4D34B6D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p14="http://schemas.microsoft.com/office/powerpoint/2010/main" xmlns:a16="http://schemas.microsoft.com/office/drawing/2014/main" id="{B6C6272D-6A64-4E6D-B800-FB859268D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p14="http://schemas.microsoft.com/office/powerpoint/2010/main" xmlns:a16="http://schemas.microsoft.com/office/drawing/2014/main" id="{C10D942A-210E-4110-9F5F-E8C0ADDF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3D75-E184-4330-BAAB-898F2AE9108A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p14="http://schemas.microsoft.com/office/powerpoint/2010/main" xmlns:a16="http://schemas.microsoft.com/office/drawing/2014/main" id="{C76812DE-3AC4-4EB6-9A1B-BE4A1BEF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p14="http://schemas.microsoft.com/office/powerpoint/2010/main" xmlns:a16="http://schemas.microsoft.com/office/drawing/2014/main" id="{38CB5951-821E-4BF1-8D99-F76C4460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F26D-5AE9-4BE2-9521-25FE291A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9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="" xmlns:p14="http://schemas.microsoft.com/office/powerpoint/2010/main" xmlns:a16="http://schemas.microsoft.com/office/drawing/2014/main" id="{74063B26-4C3C-41CF-96D2-F97CFD9FE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19938" y="0"/>
            <a:ext cx="6691933" cy="6858000"/>
          </a:xfrm>
          <a:custGeom>
            <a:avLst/>
            <a:gdLst>
              <a:gd name="connsiteX0" fmla="*/ 1714500 w 6691933"/>
              <a:gd name="connsiteY0" fmla="*/ 0 h 6858000"/>
              <a:gd name="connsiteX1" fmla="*/ 6691933 w 6691933"/>
              <a:gd name="connsiteY1" fmla="*/ 0 h 6858000"/>
              <a:gd name="connsiteX2" fmla="*/ 6691933 w 6691933"/>
              <a:gd name="connsiteY2" fmla="*/ 6858000 h 6858000"/>
              <a:gd name="connsiteX3" fmla="*/ 0 w 66919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1933" h="6858000">
                <a:moveTo>
                  <a:pt x="1714500" y="0"/>
                </a:moveTo>
                <a:lnTo>
                  <a:pt x="6691933" y="0"/>
                </a:lnTo>
                <a:lnTo>
                  <a:pt x="669193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6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p14="http://schemas.microsoft.com/office/powerpoint/2010/main" xmlns:a16="http://schemas.microsoft.com/office/drawing/2014/main" id="{80F46C52-DBBE-4533-8076-96EC412C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p14="http://schemas.microsoft.com/office/powerpoint/2010/main" xmlns:a16="http://schemas.microsoft.com/office/drawing/2014/main" id="{ABAF71EA-71E2-49FD-8B2F-C6DDBF069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p14="http://schemas.microsoft.com/office/powerpoint/2010/main" xmlns:a16="http://schemas.microsoft.com/office/drawing/2014/main" id="{0CDEC321-17A7-440A-8204-0FC14F043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3D75-E184-4330-BAAB-898F2AE9108A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p14="http://schemas.microsoft.com/office/powerpoint/2010/main" xmlns:a16="http://schemas.microsoft.com/office/drawing/2014/main" id="{2D4D4F54-B820-4429-B2B7-05E448106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p14="http://schemas.microsoft.com/office/powerpoint/2010/main" xmlns:a16="http://schemas.microsoft.com/office/drawing/2014/main" id="{7D0DDB83-289A-4FBD-B623-0EB2EF4E5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F26D-5AE9-4BE2-9521-25FE291A7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0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p14="http://schemas.microsoft.com/office/powerpoint/2010/main" xmlns:a16="http://schemas.microsoft.com/office/drawing/2014/main" id="{51B2174A-AA2C-4820-AD54-D636F40E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p14="http://schemas.microsoft.com/office/powerpoint/2010/main" xmlns:a16="http://schemas.microsoft.com/office/drawing/2014/main" id="{7E01A23A-2B20-4CE4-9630-34F3AE8D5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p14="http://schemas.microsoft.com/office/powerpoint/2010/main" xmlns:a16="http://schemas.microsoft.com/office/drawing/2014/main" id="{A79780FA-5EB1-47B3-82DD-5DC6B6296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B04B9-3E26-4911-8856-3221100F78B6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p14="http://schemas.microsoft.com/office/powerpoint/2010/main" xmlns:a16="http://schemas.microsoft.com/office/drawing/2014/main" id="{87238410-1C3D-49D1-8AEF-6C2BDF893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p14="http://schemas.microsoft.com/office/powerpoint/2010/main" xmlns:a16="http://schemas.microsoft.com/office/drawing/2014/main" id="{007A6033-33AE-4898-9304-2803686D5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A227-3507-49D9-9F17-9BD73828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419" y="365125"/>
            <a:ext cx="10515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604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</p:sldLayoutIdLs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4217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109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217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326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434" indent="0" algn="l" defTabSz="914217" rtl="0" eaLnBrk="1" latinLnBrk="0" hangingPunct="1">
        <a:lnSpc>
          <a:spcPct val="90000"/>
        </a:lnSpc>
        <a:spcBef>
          <a:spcPts val="500"/>
        </a:spcBef>
        <a:buFont typeface="Arial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2020/2/12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7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image" Target="../media/image23.jpe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image" Target="../media/image13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image" Target="../media/image28.jpeg"/><Relationship Id="rId2" Type="http://schemas.openxmlformats.org/officeDocument/2006/relationships/tags" Target="../tags/tag21.xml"/><Relationship Id="rId16" Type="http://schemas.openxmlformats.org/officeDocument/2006/relationships/image" Target="../media/image27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48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A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9479" y="0"/>
            <a:ext cx="4953002" cy="4460598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-1" y="3919249"/>
            <a:ext cx="12192000" cy="2938751"/>
            <a:chOff x="0" y="4530119"/>
            <a:chExt cx="10833078" cy="261119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4" cstate="screen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4543660"/>
              <a:ext cx="7219559" cy="2597656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5" cstate="screen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7122679" y="4530119"/>
              <a:ext cx="3710399" cy="2611197"/>
            </a:xfrm>
            <a:prstGeom prst="rect">
              <a:avLst/>
            </a:prstGeom>
          </p:spPr>
        </p:pic>
      </p:grpSp>
      <p:sp>
        <p:nvSpPr>
          <p:cNvPr id="31" name="矩形 30"/>
          <p:cNvSpPr/>
          <p:nvPr/>
        </p:nvSpPr>
        <p:spPr>
          <a:xfrm>
            <a:off x="0" y="990601"/>
            <a:ext cx="12192000" cy="313944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 descr="e7d195523061f1c0f81c3ad790c9494339aa0429f216f864D7B592EAF9A5ADC4F10298C23A97E82A6EA3DF2AB23FB4FC1C6D4248739765DB631AC60F8A9557B4A6AB7393B5A6B530303A74A4E022B6D33CAEC5B8927D02F50C8AE4DC7249432DC7503B0248DCA6622AF94CBC85E98AD67D8B93CF0B0F7B675F11F9A0AEAFDB5021FFFD4CF140A708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44B35724-5D88-494D-B04C-9B1A14AE2B84}"/>
              </a:ext>
            </a:extLst>
          </p:cNvPr>
          <p:cNvSpPr txBox="1"/>
          <p:nvPr/>
        </p:nvSpPr>
        <p:spPr>
          <a:xfrm>
            <a:off x="1525904" y="1667045"/>
            <a:ext cx="8932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i="1" dirty="0">
                <a:gradFill flip="none" rotWithShape="1">
                  <a:gsLst>
                    <a:gs pos="13000">
                      <a:srgbClr val="2F6CE7"/>
                    </a:gs>
                    <a:gs pos="100000">
                      <a:srgbClr val="2BDAA2"/>
                    </a:gs>
                  </a:gsLst>
                  <a:lin ang="162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  <a:cs typeface="Arial" panose="020B0604020202020204" pitchFamily="34" charset="0"/>
              </a:rPr>
              <a:t>万众一</a:t>
            </a:r>
            <a:r>
              <a:rPr lang="zh-CN" altLang="en-US" sz="8000" b="1" i="1" dirty="0" smtClean="0">
                <a:gradFill flip="none" rotWithShape="1">
                  <a:gsLst>
                    <a:gs pos="13000">
                      <a:srgbClr val="2F6CE7"/>
                    </a:gs>
                    <a:gs pos="100000">
                      <a:srgbClr val="2BDAA2"/>
                    </a:gs>
                  </a:gsLst>
                  <a:lin ang="162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  <a:cs typeface="Arial" panose="020B0604020202020204" pitchFamily="34" charset="0"/>
              </a:rPr>
              <a:t>心 战胜疫情</a:t>
            </a:r>
            <a:endParaRPr lang="zh-CN" altLang="en-US" sz="8000" b="1" i="1" dirty="0">
              <a:gradFill flip="none" rotWithShape="1">
                <a:gsLst>
                  <a:gs pos="13000">
                    <a:srgbClr val="2F6CE7"/>
                  </a:gs>
                  <a:gs pos="100000">
                    <a:srgbClr val="2BDAA2"/>
                  </a:gs>
                </a:gsLst>
                <a:lin ang="16200000" scaled="1"/>
                <a:tileRect/>
              </a:gradFill>
              <a:latin typeface="庞门正道标题体" panose="02010600030101010101" pitchFamily="2" charset="-122"/>
              <a:ea typeface="庞门正道标题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611" y="2819400"/>
            <a:ext cx="2658737" cy="4482434"/>
          </a:xfrm>
          <a:prstGeom prst="rect">
            <a:avLst/>
          </a:prstGeom>
        </p:spPr>
      </p:pic>
      <p:sp>
        <p:nvSpPr>
          <p:cNvPr id="46" name="矩形: 圆角 26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62BCAA8C-AD0C-4A38-ABD6-ADC91DDBF071}"/>
              </a:ext>
            </a:extLst>
          </p:cNvPr>
          <p:cNvSpPr/>
          <p:nvPr/>
        </p:nvSpPr>
        <p:spPr>
          <a:xfrm>
            <a:off x="3868686" y="3736053"/>
            <a:ext cx="4134586" cy="821797"/>
          </a:xfrm>
          <a:prstGeom prst="roundRect">
            <a:avLst>
              <a:gd name="adj" fmla="val 50000"/>
            </a:avLst>
          </a:prstGeom>
          <a:solidFill>
            <a:srgbClr val="FFFEFF"/>
          </a:solidFill>
          <a:ln>
            <a:noFill/>
          </a:ln>
          <a:effectLst>
            <a:outerShdw blurRad="381000" sx="105000" sy="105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汇报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人：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第一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PPT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59479" y="1301376"/>
            <a:ext cx="5508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阿里巴巴普惠体 L" panose="00020600040101010101" pitchFamily="18" charset="-122"/>
              </a:rPr>
              <a:t>坚决打赢新型肺炎防治的硬仗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阿里巴巴普惠体 L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6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cxnSp>
        <p:nvCxnSpPr>
          <p:cNvPr id="92" name="直接连接符 91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46B08D03-50A4-44D3-9E0D-53D4C6528E88}"/>
              </a:ext>
            </a:extLst>
          </p:cNvPr>
          <p:cNvCxnSpPr/>
          <p:nvPr/>
        </p:nvCxnSpPr>
        <p:spPr>
          <a:xfrm flipH="1" flipV="1">
            <a:off x="4391173" y="2992760"/>
            <a:ext cx="1874724" cy="25963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0513D65-7635-4197-ACC5-E01AD7A98ECF}"/>
              </a:ext>
            </a:extLst>
          </p:cNvPr>
          <p:cNvCxnSpPr/>
          <p:nvPr/>
        </p:nvCxnSpPr>
        <p:spPr>
          <a:xfrm flipH="1" flipV="1">
            <a:off x="3512455" y="4144888"/>
            <a:ext cx="2463812" cy="2010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DDEAD189-D478-46BB-B377-2CED38A60F33}"/>
              </a:ext>
            </a:extLst>
          </p:cNvPr>
          <p:cNvCxnSpPr/>
          <p:nvPr/>
        </p:nvCxnSpPr>
        <p:spPr>
          <a:xfrm flipH="1" flipV="1">
            <a:off x="2863180" y="5297016"/>
            <a:ext cx="2823457" cy="14237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ïşļîḋe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F930784-9E91-45B1-960D-199A4E168919}"/>
              </a:ext>
            </a:extLst>
          </p:cNvPr>
          <p:cNvGrpSpPr/>
          <p:nvPr/>
        </p:nvGrpSpPr>
        <p:grpSpPr>
          <a:xfrm>
            <a:off x="6115151" y="1184231"/>
            <a:ext cx="1376454" cy="1376454"/>
            <a:chOff x="790456" y="5247104"/>
            <a:chExt cx="415102" cy="415102"/>
          </a:xfrm>
          <a:solidFill>
            <a:schemeClr val="accent1"/>
          </a:solidFill>
        </p:grpSpPr>
        <p:sp>
          <p:nvSpPr>
            <p:cNvPr id="96" name="ïṣ1iḍê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46B2D3F7-4049-4B37-8D94-15D4504A5018}"/>
                </a:ext>
              </a:extLst>
            </p:cNvPr>
            <p:cNvSpPr/>
            <p:nvPr/>
          </p:nvSpPr>
          <p:spPr>
            <a:xfrm>
              <a:off x="790456" y="5247104"/>
              <a:ext cx="415102" cy="415102"/>
            </a:xfrm>
            <a:prstGeom prst="ellipse">
              <a:avLst/>
            </a:prstGeom>
            <a:gradFill>
              <a:gsLst>
                <a:gs pos="0">
                  <a:srgbClr val="0DA4F8"/>
                </a:gs>
                <a:gs pos="100000">
                  <a:srgbClr val="2F6CE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îşliḋé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DE435740-3EB8-4291-9FC6-823B83FA7FEF}"/>
                </a:ext>
              </a:extLst>
            </p:cNvPr>
            <p:cNvSpPr/>
            <p:nvPr/>
          </p:nvSpPr>
          <p:spPr>
            <a:xfrm>
              <a:off x="911682" y="5372326"/>
              <a:ext cx="172652" cy="16465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8" name="iš1ïḑê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60E1D0F2-F612-41F0-9ECC-22216BC0068B}"/>
              </a:ext>
            </a:extLst>
          </p:cNvPr>
          <p:cNvGrpSpPr/>
          <p:nvPr/>
        </p:nvGrpSpPr>
        <p:grpSpPr>
          <a:xfrm>
            <a:off x="5825520" y="2330496"/>
            <a:ext cx="1376454" cy="1376454"/>
            <a:chOff x="790456" y="5247104"/>
            <a:chExt cx="415102" cy="415102"/>
          </a:xfrm>
          <a:solidFill>
            <a:schemeClr val="accent1"/>
          </a:solidFill>
        </p:grpSpPr>
        <p:sp>
          <p:nvSpPr>
            <p:cNvPr id="99" name="ïsḷïdê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0060C542-E2CC-4D80-822B-CC3521B06A9C}"/>
                </a:ext>
              </a:extLst>
            </p:cNvPr>
            <p:cNvSpPr/>
            <p:nvPr/>
          </p:nvSpPr>
          <p:spPr>
            <a:xfrm>
              <a:off x="790456" y="5247104"/>
              <a:ext cx="415102" cy="415102"/>
            </a:xfrm>
            <a:prstGeom prst="ellipse">
              <a:avLst/>
            </a:prstGeom>
            <a:gradFill>
              <a:gsLst>
                <a:gs pos="0">
                  <a:srgbClr val="2BDAA2"/>
                </a:gs>
                <a:gs pos="100000">
                  <a:srgbClr val="1ACAC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0" name="ï$ḻîḑè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7516E333-1AE6-49F5-9A31-9D9FCFF1B895}"/>
                </a:ext>
              </a:extLst>
            </p:cNvPr>
            <p:cNvSpPr/>
            <p:nvPr/>
          </p:nvSpPr>
          <p:spPr>
            <a:xfrm>
              <a:off x="911682" y="5368449"/>
              <a:ext cx="172652" cy="172411"/>
            </a:xfrm>
            <a:custGeom>
              <a:avLst/>
              <a:gdLst>
                <a:gd name="connsiteX0" fmla="*/ 126452 w 606933"/>
                <a:gd name="connsiteY0" fmla="*/ 239923 h 606087"/>
                <a:gd name="connsiteX1" fmla="*/ 191364 w 606933"/>
                <a:gd name="connsiteY1" fmla="*/ 239923 h 606087"/>
                <a:gd name="connsiteX2" fmla="*/ 289791 w 606933"/>
                <a:gd name="connsiteY2" fmla="*/ 336874 h 606087"/>
                <a:gd name="connsiteX3" fmla="*/ 303467 w 606933"/>
                <a:gd name="connsiteY3" fmla="*/ 345627 h 606087"/>
                <a:gd name="connsiteX4" fmla="*/ 317142 w 606933"/>
                <a:gd name="connsiteY4" fmla="*/ 336874 h 606087"/>
                <a:gd name="connsiteX5" fmla="*/ 415569 w 606933"/>
                <a:gd name="connsiteY5" fmla="*/ 239923 h 606087"/>
                <a:gd name="connsiteX6" fmla="*/ 480481 w 606933"/>
                <a:gd name="connsiteY6" fmla="*/ 239923 h 606087"/>
                <a:gd name="connsiteX7" fmla="*/ 480481 w 606933"/>
                <a:gd name="connsiteY7" fmla="*/ 404009 h 606087"/>
                <a:gd name="connsiteX8" fmla="*/ 316083 w 606933"/>
                <a:gd name="connsiteY8" fmla="*/ 404009 h 606087"/>
                <a:gd name="connsiteX9" fmla="*/ 316083 w 606933"/>
                <a:gd name="connsiteY9" fmla="*/ 441905 h 606087"/>
                <a:gd name="connsiteX10" fmla="*/ 568988 w 606933"/>
                <a:gd name="connsiteY10" fmla="*/ 441905 h 606087"/>
                <a:gd name="connsiteX11" fmla="*/ 568988 w 606933"/>
                <a:gd name="connsiteY11" fmla="*/ 505096 h 606087"/>
                <a:gd name="connsiteX12" fmla="*/ 606933 w 606933"/>
                <a:gd name="connsiteY12" fmla="*/ 505096 h 606087"/>
                <a:gd name="connsiteX13" fmla="*/ 606933 w 606933"/>
                <a:gd name="connsiteY13" fmla="*/ 606087 h 606087"/>
                <a:gd name="connsiteX14" fmla="*/ 505714 w 606933"/>
                <a:gd name="connsiteY14" fmla="*/ 606087 h 606087"/>
                <a:gd name="connsiteX15" fmla="*/ 505714 w 606933"/>
                <a:gd name="connsiteY15" fmla="*/ 505096 h 606087"/>
                <a:gd name="connsiteX16" fmla="*/ 543659 w 606933"/>
                <a:gd name="connsiteY16" fmla="*/ 505096 h 606087"/>
                <a:gd name="connsiteX17" fmla="*/ 543659 w 606933"/>
                <a:gd name="connsiteY17" fmla="*/ 467105 h 606087"/>
                <a:gd name="connsiteX18" fmla="*/ 316083 w 606933"/>
                <a:gd name="connsiteY18" fmla="*/ 467105 h 606087"/>
                <a:gd name="connsiteX19" fmla="*/ 316083 w 606933"/>
                <a:gd name="connsiteY19" fmla="*/ 505096 h 606087"/>
                <a:gd name="connsiteX20" fmla="*/ 354028 w 606933"/>
                <a:gd name="connsiteY20" fmla="*/ 505096 h 606087"/>
                <a:gd name="connsiteX21" fmla="*/ 354028 w 606933"/>
                <a:gd name="connsiteY21" fmla="*/ 606087 h 606087"/>
                <a:gd name="connsiteX22" fmla="*/ 252905 w 606933"/>
                <a:gd name="connsiteY22" fmla="*/ 606087 h 606087"/>
                <a:gd name="connsiteX23" fmla="*/ 252905 w 606933"/>
                <a:gd name="connsiteY23" fmla="*/ 505096 h 606087"/>
                <a:gd name="connsiteX24" fmla="*/ 290850 w 606933"/>
                <a:gd name="connsiteY24" fmla="*/ 505096 h 606087"/>
                <a:gd name="connsiteX25" fmla="*/ 290850 w 606933"/>
                <a:gd name="connsiteY25" fmla="*/ 467105 h 606087"/>
                <a:gd name="connsiteX26" fmla="*/ 63274 w 606933"/>
                <a:gd name="connsiteY26" fmla="*/ 467105 h 606087"/>
                <a:gd name="connsiteX27" fmla="*/ 63274 w 606933"/>
                <a:gd name="connsiteY27" fmla="*/ 505096 h 606087"/>
                <a:gd name="connsiteX28" fmla="*/ 101123 w 606933"/>
                <a:gd name="connsiteY28" fmla="*/ 505096 h 606087"/>
                <a:gd name="connsiteX29" fmla="*/ 101123 w 606933"/>
                <a:gd name="connsiteY29" fmla="*/ 606087 h 606087"/>
                <a:gd name="connsiteX30" fmla="*/ 0 w 606933"/>
                <a:gd name="connsiteY30" fmla="*/ 606087 h 606087"/>
                <a:gd name="connsiteX31" fmla="*/ 0 w 606933"/>
                <a:gd name="connsiteY31" fmla="*/ 505096 h 606087"/>
                <a:gd name="connsiteX32" fmla="*/ 37945 w 606933"/>
                <a:gd name="connsiteY32" fmla="*/ 505096 h 606087"/>
                <a:gd name="connsiteX33" fmla="*/ 37945 w 606933"/>
                <a:gd name="connsiteY33" fmla="*/ 441905 h 606087"/>
                <a:gd name="connsiteX34" fmla="*/ 290850 w 606933"/>
                <a:gd name="connsiteY34" fmla="*/ 441905 h 606087"/>
                <a:gd name="connsiteX35" fmla="*/ 290850 w 606933"/>
                <a:gd name="connsiteY35" fmla="*/ 404009 h 606087"/>
                <a:gd name="connsiteX36" fmla="*/ 126452 w 606933"/>
                <a:gd name="connsiteY36" fmla="*/ 404009 h 606087"/>
                <a:gd name="connsiteX37" fmla="*/ 303502 w 606933"/>
                <a:gd name="connsiteY37" fmla="*/ 71264 h 606087"/>
                <a:gd name="connsiteX38" fmla="*/ 250822 w 606933"/>
                <a:gd name="connsiteY38" fmla="*/ 122140 h 606087"/>
                <a:gd name="connsiteX39" fmla="*/ 303502 w 606933"/>
                <a:gd name="connsiteY39" fmla="*/ 173111 h 606087"/>
                <a:gd name="connsiteX40" fmla="*/ 356183 w 606933"/>
                <a:gd name="connsiteY40" fmla="*/ 122140 h 606087"/>
                <a:gd name="connsiteX41" fmla="*/ 303502 w 606933"/>
                <a:gd name="connsiteY41" fmla="*/ 71264 h 606087"/>
                <a:gd name="connsiteX42" fmla="*/ 303502 w 606933"/>
                <a:gd name="connsiteY42" fmla="*/ 0 h 606087"/>
                <a:gd name="connsiteX43" fmla="*/ 429955 w 606933"/>
                <a:gd name="connsiteY43" fmla="*/ 122140 h 606087"/>
                <a:gd name="connsiteX44" fmla="*/ 303502 w 606933"/>
                <a:gd name="connsiteY44" fmla="*/ 315639 h 606087"/>
                <a:gd name="connsiteX45" fmla="*/ 177049 w 606933"/>
                <a:gd name="connsiteY45" fmla="*/ 122140 h 606087"/>
                <a:gd name="connsiteX46" fmla="*/ 303502 w 606933"/>
                <a:gd name="connsiteY46" fmla="*/ 0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6933" h="606087">
                  <a:moveTo>
                    <a:pt x="126452" y="239923"/>
                  </a:moveTo>
                  <a:lnTo>
                    <a:pt x="191364" y="239923"/>
                  </a:lnTo>
                  <a:cubicBezTo>
                    <a:pt x="230851" y="298209"/>
                    <a:pt x="286131" y="334566"/>
                    <a:pt x="289791" y="336874"/>
                  </a:cubicBezTo>
                  <a:lnTo>
                    <a:pt x="303467" y="345627"/>
                  </a:lnTo>
                  <a:lnTo>
                    <a:pt x="317142" y="336874"/>
                  </a:lnTo>
                  <a:cubicBezTo>
                    <a:pt x="320802" y="334566"/>
                    <a:pt x="376083" y="298209"/>
                    <a:pt x="415569" y="239923"/>
                  </a:cubicBezTo>
                  <a:lnTo>
                    <a:pt x="480481" y="239923"/>
                  </a:lnTo>
                  <a:lnTo>
                    <a:pt x="480481" y="404009"/>
                  </a:lnTo>
                  <a:lnTo>
                    <a:pt x="316083" y="404009"/>
                  </a:lnTo>
                  <a:lnTo>
                    <a:pt x="316083" y="441905"/>
                  </a:lnTo>
                  <a:lnTo>
                    <a:pt x="568988" y="441905"/>
                  </a:lnTo>
                  <a:lnTo>
                    <a:pt x="568988" y="505096"/>
                  </a:lnTo>
                  <a:lnTo>
                    <a:pt x="606933" y="505096"/>
                  </a:lnTo>
                  <a:lnTo>
                    <a:pt x="606933" y="606087"/>
                  </a:lnTo>
                  <a:lnTo>
                    <a:pt x="505714" y="606087"/>
                  </a:lnTo>
                  <a:lnTo>
                    <a:pt x="505714" y="505096"/>
                  </a:lnTo>
                  <a:lnTo>
                    <a:pt x="543659" y="505096"/>
                  </a:lnTo>
                  <a:lnTo>
                    <a:pt x="543659" y="467105"/>
                  </a:lnTo>
                  <a:lnTo>
                    <a:pt x="316083" y="467105"/>
                  </a:lnTo>
                  <a:lnTo>
                    <a:pt x="316083" y="505096"/>
                  </a:lnTo>
                  <a:lnTo>
                    <a:pt x="354028" y="505096"/>
                  </a:lnTo>
                  <a:lnTo>
                    <a:pt x="354028" y="606087"/>
                  </a:lnTo>
                  <a:lnTo>
                    <a:pt x="252905" y="606087"/>
                  </a:lnTo>
                  <a:lnTo>
                    <a:pt x="252905" y="505096"/>
                  </a:lnTo>
                  <a:lnTo>
                    <a:pt x="290850" y="505096"/>
                  </a:lnTo>
                  <a:lnTo>
                    <a:pt x="290850" y="467105"/>
                  </a:lnTo>
                  <a:lnTo>
                    <a:pt x="63274" y="467105"/>
                  </a:lnTo>
                  <a:lnTo>
                    <a:pt x="63274" y="505096"/>
                  </a:lnTo>
                  <a:lnTo>
                    <a:pt x="101123" y="505096"/>
                  </a:lnTo>
                  <a:lnTo>
                    <a:pt x="101123" y="606087"/>
                  </a:lnTo>
                  <a:lnTo>
                    <a:pt x="0" y="606087"/>
                  </a:lnTo>
                  <a:lnTo>
                    <a:pt x="0" y="505096"/>
                  </a:lnTo>
                  <a:lnTo>
                    <a:pt x="37945" y="505096"/>
                  </a:lnTo>
                  <a:lnTo>
                    <a:pt x="37945" y="441905"/>
                  </a:lnTo>
                  <a:lnTo>
                    <a:pt x="290850" y="441905"/>
                  </a:lnTo>
                  <a:lnTo>
                    <a:pt x="290850" y="404009"/>
                  </a:lnTo>
                  <a:lnTo>
                    <a:pt x="126452" y="404009"/>
                  </a:lnTo>
                  <a:close/>
                  <a:moveTo>
                    <a:pt x="303502" y="71264"/>
                  </a:moveTo>
                  <a:cubicBezTo>
                    <a:pt x="274417" y="71264"/>
                    <a:pt x="250822" y="94057"/>
                    <a:pt x="250822" y="122140"/>
                  </a:cubicBezTo>
                  <a:cubicBezTo>
                    <a:pt x="250822" y="150318"/>
                    <a:pt x="274417" y="173111"/>
                    <a:pt x="303502" y="173111"/>
                  </a:cubicBezTo>
                  <a:cubicBezTo>
                    <a:pt x="332587" y="173111"/>
                    <a:pt x="356183" y="150318"/>
                    <a:pt x="356183" y="122140"/>
                  </a:cubicBezTo>
                  <a:cubicBezTo>
                    <a:pt x="356183" y="94057"/>
                    <a:pt x="332587" y="71264"/>
                    <a:pt x="303502" y="71264"/>
                  </a:cubicBezTo>
                  <a:close/>
                  <a:moveTo>
                    <a:pt x="303502" y="0"/>
                  </a:moveTo>
                  <a:cubicBezTo>
                    <a:pt x="373326" y="0"/>
                    <a:pt x="429955" y="54723"/>
                    <a:pt x="429955" y="122140"/>
                  </a:cubicBezTo>
                  <a:cubicBezTo>
                    <a:pt x="429955" y="234181"/>
                    <a:pt x="303502" y="315639"/>
                    <a:pt x="303502" y="315639"/>
                  </a:cubicBezTo>
                  <a:cubicBezTo>
                    <a:pt x="303502" y="315639"/>
                    <a:pt x="177049" y="234181"/>
                    <a:pt x="177049" y="122140"/>
                  </a:cubicBezTo>
                  <a:cubicBezTo>
                    <a:pt x="177049" y="54723"/>
                    <a:pt x="233679" y="0"/>
                    <a:pt x="3035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iśḻíḋe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75721797-6B98-4587-BD55-472994EFEA5E}"/>
              </a:ext>
            </a:extLst>
          </p:cNvPr>
          <p:cNvGrpSpPr/>
          <p:nvPr/>
        </p:nvGrpSpPr>
        <p:grpSpPr>
          <a:xfrm>
            <a:off x="5535890" y="3476761"/>
            <a:ext cx="1376454" cy="1376454"/>
            <a:chOff x="790456" y="5247104"/>
            <a:chExt cx="415102" cy="415102"/>
          </a:xfrm>
          <a:solidFill>
            <a:schemeClr val="accent1"/>
          </a:solidFill>
        </p:grpSpPr>
        <p:sp>
          <p:nvSpPr>
            <p:cNvPr id="102" name="iṣḻiḋê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B59D307F-F22A-492C-B6FC-8BA7AC2A320B}"/>
                </a:ext>
              </a:extLst>
            </p:cNvPr>
            <p:cNvSpPr/>
            <p:nvPr/>
          </p:nvSpPr>
          <p:spPr>
            <a:xfrm>
              <a:off x="790456" y="5247104"/>
              <a:ext cx="415102" cy="415102"/>
            </a:xfrm>
            <a:prstGeom prst="ellipse">
              <a:avLst/>
            </a:prstGeom>
            <a:gradFill>
              <a:gsLst>
                <a:gs pos="0">
                  <a:srgbClr val="0DA4F8"/>
                </a:gs>
                <a:gs pos="100000">
                  <a:srgbClr val="2F6CE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ï$ľïḋé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A9B2D655-E863-454C-8DDC-21122CCDB136}"/>
                </a:ext>
              </a:extLst>
            </p:cNvPr>
            <p:cNvSpPr/>
            <p:nvPr/>
          </p:nvSpPr>
          <p:spPr>
            <a:xfrm>
              <a:off x="911682" y="5376580"/>
              <a:ext cx="172652" cy="156149"/>
            </a:xfrm>
            <a:custGeom>
              <a:avLst/>
              <a:gdLst>
                <a:gd name="connsiteX0" fmla="*/ 503202 w 607568"/>
                <a:gd name="connsiteY0" fmla="*/ 459310 h 549494"/>
                <a:gd name="connsiteX1" fmla="*/ 548364 w 607568"/>
                <a:gd name="connsiteY1" fmla="*/ 504402 h 549494"/>
                <a:gd name="connsiteX2" fmla="*/ 503202 w 607568"/>
                <a:gd name="connsiteY2" fmla="*/ 549494 h 549494"/>
                <a:gd name="connsiteX3" fmla="*/ 458040 w 607568"/>
                <a:gd name="connsiteY3" fmla="*/ 504402 h 549494"/>
                <a:gd name="connsiteX4" fmla="*/ 503202 w 607568"/>
                <a:gd name="connsiteY4" fmla="*/ 459310 h 549494"/>
                <a:gd name="connsiteX5" fmla="*/ 197795 w 607568"/>
                <a:gd name="connsiteY5" fmla="*/ 459310 h 549494"/>
                <a:gd name="connsiteX6" fmla="*/ 242957 w 607568"/>
                <a:gd name="connsiteY6" fmla="*/ 504402 h 549494"/>
                <a:gd name="connsiteX7" fmla="*/ 197795 w 607568"/>
                <a:gd name="connsiteY7" fmla="*/ 549494 h 549494"/>
                <a:gd name="connsiteX8" fmla="*/ 152633 w 607568"/>
                <a:gd name="connsiteY8" fmla="*/ 504402 h 549494"/>
                <a:gd name="connsiteX9" fmla="*/ 197795 w 607568"/>
                <a:gd name="connsiteY9" fmla="*/ 459310 h 549494"/>
                <a:gd name="connsiteX10" fmla="*/ 143318 w 607568"/>
                <a:gd name="connsiteY10" fmla="*/ 390791 h 549494"/>
                <a:gd name="connsiteX11" fmla="*/ 554573 w 607568"/>
                <a:gd name="connsiteY11" fmla="*/ 390791 h 549494"/>
                <a:gd name="connsiteX12" fmla="*/ 554573 w 607568"/>
                <a:gd name="connsiteY12" fmla="*/ 437435 h 549494"/>
                <a:gd name="connsiteX13" fmla="*/ 143318 w 607568"/>
                <a:gd name="connsiteY13" fmla="*/ 437435 h 549494"/>
                <a:gd name="connsiteX14" fmla="*/ 115304 w 607568"/>
                <a:gd name="connsiteY14" fmla="*/ 313028 h 549494"/>
                <a:gd name="connsiteX15" fmla="*/ 582659 w 607568"/>
                <a:gd name="connsiteY15" fmla="*/ 313028 h 549494"/>
                <a:gd name="connsiteX16" fmla="*/ 582659 w 607568"/>
                <a:gd name="connsiteY16" fmla="*/ 359672 h 549494"/>
                <a:gd name="connsiteX17" fmla="*/ 115304 w 607568"/>
                <a:gd name="connsiteY17" fmla="*/ 359672 h 549494"/>
                <a:gd name="connsiteX18" fmla="*/ 0 w 607568"/>
                <a:gd name="connsiteY18" fmla="*/ 169922 h 549494"/>
                <a:gd name="connsiteX19" fmla="*/ 78962 w 607568"/>
                <a:gd name="connsiteY19" fmla="*/ 169922 h 549494"/>
                <a:gd name="connsiteX20" fmla="*/ 108516 w 607568"/>
                <a:gd name="connsiteY20" fmla="*/ 235254 h 549494"/>
                <a:gd name="connsiteX21" fmla="*/ 607568 w 607568"/>
                <a:gd name="connsiteY21" fmla="*/ 235254 h 549494"/>
                <a:gd name="connsiteX22" fmla="*/ 607568 w 607568"/>
                <a:gd name="connsiteY22" fmla="*/ 281909 h 549494"/>
                <a:gd name="connsiteX23" fmla="*/ 78428 w 607568"/>
                <a:gd name="connsiteY23" fmla="*/ 281909 h 549494"/>
                <a:gd name="connsiteX24" fmla="*/ 48798 w 607568"/>
                <a:gd name="connsiteY24" fmla="*/ 216577 h 549494"/>
                <a:gd name="connsiteX25" fmla="*/ 0 w 607568"/>
                <a:gd name="connsiteY25" fmla="*/ 216577 h 549494"/>
                <a:gd name="connsiteX26" fmla="*/ 257720 w 607568"/>
                <a:gd name="connsiteY26" fmla="*/ 0 h 549494"/>
                <a:gd name="connsiteX27" fmla="*/ 254207 w 607568"/>
                <a:gd name="connsiteY27" fmla="*/ 30201 h 549494"/>
                <a:gd name="connsiteX28" fmla="*/ 407797 w 607568"/>
                <a:gd name="connsiteY28" fmla="*/ 197372 h 549494"/>
                <a:gd name="connsiteX29" fmla="*/ 241147 w 607568"/>
                <a:gd name="connsiteY29" fmla="*/ 144063 h 549494"/>
                <a:gd name="connsiteX30" fmla="*/ 237633 w 607568"/>
                <a:gd name="connsiteY30" fmla="*/ 174264 h 549494"/>
                <a:gd name="connsiteX31" fmla="*/ 115586 w 607568"/>
                <a:gd name="connsiteY31" fmla="*/ 71993 h 54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07568" h="549494">
                  <a:moveTo>
                    <a:pt x="503202" y="459310"/>
                  </a:moveTo>
                  <a:cubicBezTo>
                    <a:pt x="528144" y="459310"/>
                    <a:pt x="548364" y="479498"/>
                    <a:pt x="548364" y="504402"/>
                  </a:cubicBezTo>
                  <a:cubicBezTo>
                    <a:pt x="548364" y="529306"/>
                    <a:pt x="528144" y="549494"/>
                    <a:pt x="503202" y="549494"/>
                  </a:cubicBezTo>
                  <a:cubicBezTo>
                    <a:pt x="478260" y="549494"/>
                    <a:pt x="458040" y="529306"/>
                    <a:pt x="458040" y="504402"/>
                  </a:cubicBezTo>
                  <a:cubicBezTo>
                    <a:pt x="458040" y="479498"/>
                    <a:pt x="478260" y="459310"/>
                    <a:pt x="503202" y="459310"/>
                  </a:cubicBezTo>
                  <a:close/>
                  <a:moveTo>
                    <a:pt x="197795" y="459310"/>
                  </a:moveTo>
                  <a:cubicBezTo>
                    <a:pt x="222737" y="459310"/>
                    <a:pt x="242957" y="479498"/>
                    <a:pt x="242957" y="504402"/>
                  </a:cubicBezTo>
                  <a:cubicBezTo>
                    <a:pt x="242957" y="529306"/>
                    <a:pt x="222737" y="549494"/>
                    <a:pt x="197795" y="549494"/>
                  </a:cubicBezTo>
                  <a:cubicBezTo>
                    <a:pt x="172853" y="549494"/>
                    <a:pt x="152633" y="529306"/>
                    <a:pt x="152633" y="504402"/>
                  </a:cubicBezTo>
                  <a:cubicBezTo>
                    <a:pt x="152633" y="479498"/>
                    <a:pt x="172853" y="459310"/>
                    <a:pt x="197795" y="459310"/>
                  </a:cubicBezTo>
                  <a:close/>
                  <a:moveTo>
                    <a:pt x="143318" y="390791"/>
                  </a:moveTo>
                  <a:lnTo>
                    <a:pt x="554573" y="390791"/>
                  </a:lnTo>
                  <a:lnTo>
                    <a:pt x="554573" y="437435"/>
                  </a:lnTo>
                  <a:lnTo>
                    <a:pt x="143318" y="437435"/>
                  </a:lnTo>
                  <a:close/>
                  <a:moveTo>
                    <a:pt x="115304" y="313028"/>
                  </a:moveTo>
                  <a:lnTo>
                    <a:pt x="582659" y="313028"/>
                  </a:lnTo>
                  <a:lnTo>
                    <a:pt x="582659" y="359672"/>
                  </a:lnTo>
                  <a:lnTo>
                    <a:pt x="115304" y="359672"/>
                  </a:lnTo>
                  <a:close/>
                  <a:moveTo>
                    <a:pt x="0" y="169922"/>
                  </a:moveTo>
                  <a:lnTo>
                    <a:pt x="78962" y="169922"/>
                  </a:lnTo>
                  <a:lnTo>
                    <a:pt x="108516" y="235254"/>
                  </a:lnTo>
                  <a:lnTo>
                    <a:pt x="607568" y="235254"/>
                  </a:lnTo>
                  <a:lnTo>
                    <a:pt x="607568" y="281909"/>
                  </a:lnTo>
                  <a:lnTo>
                    <a:pt x="78428" y="281909"/>
                  </a:lnTo>
                  <a:lnTo>
                    <a:pt x="48798" y="216577"/>
                  </a:lnTo>
                  <a:lnTo>
                    <a:pt x="0" y="216577"/>
                  </a:lnTo>
                  <a:close/>
                  <a:moveTo>
                    <a:pt x="257720" y="0"/>
                  </a:moveTo>
                  <a:lnTo>
                    <a:pt x="254207" y="30201"/>
                  </a:lnTo>
                  <a:cubicBezTo>
                    <a:pt x="405964" y="47665"/>
                    <a:pt x="407797" y="197372"/>
                    <a:pt x="407797" y="197372"/>
                  </a:cubicBezTo>
                  <a:cubicBezTo>
                    <a:pt x="407797" y="197372"/>
                    <a:pt x="364340" y="158248"/>
                    <a:pt x="241147" y="144063"/>
                  </a:cubicBezTo>
                  <a:lnTo>
                    <a:pt x="237633" y="174264"/>
                  </a:lnTo>
                  <a:lnTo>
                    <a:pt x="115586" y="719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4" name="í$ļiḋè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C4ABE168-1893-4AA5-8EDE-580204A2DDDB}"/>
              </a:ext>
            </a:extLst>
          </p:cNvPr>
          <p:cNvGrpSpPr/>
          <p:nvPr/>
        </p:nvGrpSpPr>
        <p:grpSpPr>
          <a:xfrm>
            <a:off x="5246260" y="4623026"/>
            <a:ext cx="1376454" cy="1376454"/>
            <a:chOff x="790456" y="5247104"/>
            <a:chExt cx="415102" cy="415102"/>
          </a:xfrm>
          <a:solidFill>
            <a:schemeClr val="accent1"/>
          </a:solidFill>
        </p:grpSpPr>
        <p:sp>
          <p:nvSpPr>
            <p:cNvPr id="105" name="ïśľiďé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F0B34464-EACF-4569-A382-FA0891F58BFB}"/>
                </a:ext>
              </a:extLst>
            </p:cNvPr>
            <p:cNvSpPr/>
            <p:nvPr/>
          </p:nvSpPr>
          <p:spPr>
            <a:xfrm>
              <a:off x="790456" y="5247104"/>
              <a:ext cx="415102" cy="415102"/>
            </a:xfrm>
            <a:prstGeom prst="ellipse">
              <a:avLst/>
            </a:prstGeom>
            <a:gradFill>
              <a:gsLst>
                <a:gs pos="0">
                  <a:srgbClr val="2BDAA2"/>
                </a:gs>
                <a:gs pos="100000">
                  <a:srgbClr val="1ACAC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6" name="íšḷíḋe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4BDDBF2F-2797-4663-9EB2-963540693F93}"/>
                </a:ext>
              </a:extLst>
            </p:cNvPr>
            <p:cNvSpPr/>
            <p:nvPr/>
          </p:nvSpPr>
          <p:spPr>
            <a:xfrm>
              <a:off x="921870" y="5368329"/>
              <a:ext cx="152276" cy="172652"/>
            </a:xfrm>
            <a:custGeom>
              <a:avLst/>
              <a:gdLst>
                <a:gd name="T0" fmla="*/ 2125 w 2288"/>
                <a:gd name="T1" fmla="*/ 924 h 2598"/>
                <a:gd name="T2" fmla="*/ 1863 w 2288"/>
                <a:gd name="T3" fmla="*/ 1258 h 2598"/>
                <a:gd name="T4" fmla="*/ 1848 w 2288"/>
                <a:gd name="T5" fmla="*/ 1586 h 2598"/>
                <a:gd name="T6" fmla="*/ 1899 w 2288"/>
                <a:gd name="T7" fmla="*/ 1716 h 2598"/>
                <a:gd name="T8" fmla="*/ 1211 w 2288"/>
                <a:gd name="T9" fmla="*/ 2079 h 2598"/>
                <a:gd name="T10" fmla="*/ 1176 w 2288"/>
                <a:gd name="T11" fmla="*/ 2038 h 2598"/>
                <a:gd name="T12" fmla="*/ 1200 w 2288"/>
                <a:gd name="T13" fmla="*/ 965 h 2598"/>
                <a:gd name="T14" fmla="*/ 1409 w 2288"/>
                <a:gd name="T15" fmla="*/ 1012 h 2598"/>
                <a:gd name="T16" fmla="*/ 1522 w 2288"/>
                <a:gd name="T17" fmla="*/ 978 h 2598"/>
                <a:gd name="T18" fmla="*/ 1526 w 2288"/>
                <a:gd name="T19" fmla="*/ 847 h 2598"/>
                <a:gd name="T20" fmla="*/ 1387 w 2288"/>
                <a:gd name="T21" fmla="*/ 828 h 2598"/>
                <a:gd name="T22" fmla="*/ 1193 w 2288"/>
                <a:gd name="T23" fmla="*/ 584 h 2598"/>
                <a:gd name="T24" fmla="*/ 1375 w 2288"/>
                <a:gd name="T25" fmla="*/ 124 h 2598"/>
                <a:gd name="T26" fmla="*/ 1109 w 2288"/>
                <a:gd name="T27" fmla="*/ 37 h 2598"/>
                <a:gd name="T28" fmla="*/ 1013 w 2288"/>
                <a:gd name="T29" fmla="*/ 570 h 2598"/>
                <a:gd name="T30" fmla="*/ 1056 w 2288"/>
                <a:gd name="T31" fmla="*/ 808 h 2598"/>
                <a:gd name="T32" fmla="*/ 891 w 2288"/>
                <a:gd name="T33" fmla="*/ 784 h 2598"/>
                <a:gd name="T34" fmla="*/ 748 w 2288"/>
                <a:gd name="T35" fmla="*/ 921 h 2598"/>
                <a:gd name="T36" fmla="*/ 899 w 2288"/>
                <a:gd name="T37" fmla="*/ 946 h 2598"/>
                <a:gd name="T38" fmla="*/ 1024 w 2288"/>
                <a:gd name="T39" fmla="*/ 1479 h 2598"/>
                <a:gd name="T40" fmla="*/ 1022 w 2288"/>
                <a:gd name="T41" fmla="*/ 2081 h 2598"/>
                <a:gd name="T42" fmla="*/ 434 w 2288"/>
                <a:gd name="T43" fmla="*/ 1569 h 2598"/>
                <a:gd name="T44" fmla="*/ 395 w 2288"/>
                <a:gd name="T45" fmla="*/ 1470 h 2598"/>
                <a:gd name="T46" fmla="*/ 88 w 2288"/>
                <a:gd name="T47" fmla="*/ 1148 h 2598"/>
                <a:gd name="T48" fmla="*/ 101 w 2288"/>
                <a:gd name="T49" fmla="*/ 1658 h 2598"/>
                <a:gd name="T50" fmla="*/ 906 w 2288"/>
                <a:gd name="T51" fmla="*/ 2228 h 2598"/>
                <a:gd name="T52" fmla="*/ 1177 w 2288"/>
                <a:gd name="T53" fmla="*/ 2500 h 2598"/>
                <a:gd name="T54" fmla="*/ 1223 w 2288"/>
                <a:gd name="T55" fmla="*/ 2405 h 2598"/>
                <a:gd name="T56" fmla="*/ 1273 w 2288"/>
                <a:gd name="T57" fmla="*/ 2328 h 2598"/>
                <a:gd name="T58" fmla="*/ 1280 w 2288"/>
                <a:gd name="T59" fmla="*/ 2234 h 2598"/>
                <a:gd name="T60" fmla="*/ 2094 w 2288"/>
                <a:gd name="T61" fmla="*/ 1624 h 2598"/>
                <a:gd name="T62" fmla="*/ 2274 w 2288"/>
                <a:gd name="T63" fmla="*/ 1517 h 2598"/>
                <a:gd name="T64" fmla="*/ 1065 w 2288"/>
                <a:gd name="T65" fmla="*/ 420 h 2598"/>
                <a:gd name="T66" fmla="*/ 1131 w 2288"/>
                <a:gd name="T67" fmla="*/ 148 h 2598"/>
                <a:gd name="T68" fmla="*/ 1165 w 2288"/>
                <a:gd name="T69" fmla="*/ 430 h 2598"/>
                <a:gd name="T70" fmla="*/ 1065 w 2288"/>
                <a:gd name="T71" fmla="*/ 420 h 2598"/>
                <a:gd name="T72" fmla="*/ 1040 w 2288"/>
                <a:gd name="T73" fmla="*/ 2287 h 2598"/>
                <a:gd name="T74" fmla="*/ 1032 w 2288"/>
                <a:gd name="T75" fmla="*/ 2241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88" h="2598">
                  <a:moveTo>
                    <a:pt x="2281" y="1465"/>
                  </a:moveTo>
                  <a:cubicBezTo>
                    <a:pt x="2220" y="1286"/>
                    <a:pt x="2159" y="1111"/>
                    <a:pt x="2125" y="924"/>
                  </a:cubicBezTo>
                  <a:cubicBezTo>
                    <a:pt x="2112" y="850"/>
                    <a:pt x="2015" y="868"/>
                    <a:pt x="1992" y="924"/>
                  </a:cubicBezTo>
                  <a:cubicBezTo>
                    <a:pt x="1948" y="1035"/>
                    <a:pt x="1904" y="1146"/>
                    <a:pt x="1863" y="1258"/>
                  </a:cubicBezTo>
                  <a:cubicBezTo>
                    <a:pt x="1840" y="1319"/>
                    <a:pt x="1790" y="1411"/>
                    <a:pt x="1809" y="1480"/>
                  </a:cubicBezTo>
                  <a:cubicBezTo>
                    <a:pt x="1783" y="1516"/>
                    <a:pt x="1783" y="1565"/>
                    <a:pt x="1848" y="1586"/>
                  </a:cubicBezTo>
                  <a:cubicBezTo>
                    <a:pt x="1878" y="1596"/>
                    <a:pt x="1908" y="1602"/>
                    <a:pt x="1938" y="1607"/>
                  </a:cubicBezTo>
                  <a:cubicBezTo>
                    <a:pt x="1927" y="1644"/>
                    <a:pt x="1916" y="1681"/>
                    <a:pt x="1899" y="1716"/>
                  </a:cubicBezTo>
                  <a:cubicBezTo>
                    <a:pt x="1861" y="1789"/>
                    <a:pt x="1799" y="1850"/>
                    <a:pt x="1734" y="1899"/>
                  </a:cubicBezTo>
                  <a:cubicBezTo>
                    <a:pt x="1586" y="2012"/>
                    <a:pt x="1393" y="2062"/>
                    <a:pt x="1211" y="2079"/>
                  </a:cubicBezTo>
                  <a:cubicBezTo>
                    <a:pt x="1201" y="2080"/>
                    <a:pt x="1190" y="2080"/>
                    <a:pt x="1180" y="2081"/>
                  </a:cubicBezTo>
                  <a:cubicBezTo>
                    <a:pt x="1178" y="2066"/>
                    <a:pt x="1177" y="2052"/>
                    <a:pt x="1176" y="2038"/>
                  </a:cubicBezTo>
                  <a:cubicBezTo>
                    <a:pt x="1167" y="1852"/>
                    <a:pt x="1173" y="1665"/>
                    <a:pt x="1178" y="1479"/>
                  </a:cubicBezTo>
                  <a:cubicBezTo>
                    <a:pt x="1183" y="1309"/>
                    <a:pt x="1195" y="1137"/>
                    <a:pt x="1200" y="965"/>
                  </a:cubicBezTo>
                  <a:cubicBezTo>
                    <a:pt x="1262" y="972"/>
                    <a:pt x="1326" y="981"/>
                    <a:pt x="1388" y="979"/>
                  </a:cubicBezTo>
                  <a:cubicBezTo>
                    <a:pt x="1391" y="992"/>
                    <a:pt x="1399" y="1003"/>
                    <a:pt x="1409" y="1012"/>
                  </a:cubicBezTo>
                  <a:cubicBezTo>
                    <a:pt x="1434" y="1041"/>
                    <a:pt x="1476" y="1041"/>
                    <a:pt x="1501" y="1012"/>
                  </a:cubicBezTo>
                  <a:cubicBezTo>
                    <a:pt x="1511" y="1003"/>
                    <a:pt x="1519" y="991"/>
                    <a:pt x="1522" y="978"/>
                  </a:cubicBezTo>
                  <a:cubicBezTo>
                    <a:pt x="1528" y="956"/>
                    <a:pt x="1526" y="931"/>
                    <a:pt x="1526" y="908"/>
                  </a:cubicBezTo>
                  <a:lnTo>
                    <a:pt x="1526" y="847"/>
                  </a:lnTo>
                  <a:cubicBezTo>
                    <a:pt x="1526" y="809"/>
                    <a:pt x="1493" y="776"/>
                    <a:pt x="1455" y="776"/>
                  </a:cubicBezTo>
                  <a:cubicBezTo>
                    <a:pt x="1423" y="776"/>
                    <a:pt x="1395" y="799"/>
                    <a:pt x="1387" y="828"/>
                  </a:cubicBezTo>
                  <a:cubicBezTo>
                    <a:pt x="1327" y="813"/>
                    <a:pt x="1264" y="812"/>
                    <a:pt x="1202" y="810"/>
                  </a:cubicBezTo>
                  <a:cubicBezTo>
                    <a:pt x="1202" y="735"/>
                    <a:pt x="1199" y="659"/>
                    <a:pt x="1193" y="584"/>
                  </a:cubicBezTo>
                  <a:cubicBezTo>
                    <a:pt x="1297" y="558"/>
                    <a:pt x="1391" y="480"/>
                    <a:pt x="1431" y="385"/>
                  </a:cubicBezTo>
                  <a:cubicBezTo>
                    <a:pt x="1470" y="292"/>
                    <a:pt x="1441" y="197"/>
                    <a:pt x="1375" y="124"/>
                  </a:cubicBezTo>
                  <a:cubicBezTo>
                    <a:pt x="1315" y="57"/>
                    <a:pt x="1196" y="0"/>
                    <a:pt x="1109" y="37"/>
                  </a:cubicBezTo>
                  <a:cubicBezTo>
                    <a:pt x="1109" y="37"/>
                    <a:pt x="1109" y="37"/>
                    <a:pt x="1109" y="37"/>
                  </a:cubicBezTo>
                  <a:cubicBezTo>
                    <a:pt x="988" y="48"/>
                    <a:pt x="885" y="127"/>
                    <a:pt x="860" y="255"/>
                  </a:cubicBezTo>
                  <a:cubicBezTo>
                    <a:pt x="837" y="376"/>
                    <a:pt x="900" y="516"/>
                    <a:pt x="1013" y="570"/>
                  </a:cubicBezTo>
                  <a:cubicBezTo>
                    <a:pt x="1033" y="580"/>
                    <a:pt x="1055" y="586"/>
                    <a:pt x="1077" y="590"/>
                  </a:cubicBezTo>
                  <a:cubicBezTo>
                    <a:pt x="1068" y="662"/>
                    <a:pt x="1062" y="735"/>
                    <a:pt x="1056" y="808"/>
                  </a:cubicBezTo>
                  <a:cubicBezTo>
                    <a:pt x="1001" y="808"/>
                    <a:pt x="947" y="810"/>
                    <a:pt x="892" y="813"/>
                  </a:cubicBezTo>
                  <a:cubicBezTo>
                    <a:pt x="892" y="803"/>
                    <a:pt x="891" y="793"/>
                    <a:pt x="891" y="784"/>
                  </a:cubicBezTo>
                  <a:cubicBezTo>
                    <a:pt x="896" y="691"/>
                    <a:pt x="748" y="690"/>
                    <a:pt x="747" y="784"/>
                  </a:cubicBezTo>
                  <a:cubicBezTo>
                    <a:pt x="747" y="829"/>
                    <a:pt x="742" y="876"/>
                    <a:pt x="748" y="921"/>
                  </a:cubicBezTo>
                  <a:cubicBezTo>
                    <a:pt x="756" y="983"/>
                    <a:pt x="811" y="1002"/>
                    <a:pt x="851" y="981"/>
                  </a:cubicBezTo>
                  <a:cubicBezTo>
                    <a:pt x="872" y="980"/>
                    <a:pt x="891" y="967"/>
                    <a:pt x="899" y="946"/>
                  </a:cubicBezTo>
                  <a:cubicBezTo>
                    <a:pt x="948" y="949"/>
                    <a:pt x="998" y="951"/>
                    <a:pt x="1047" y="954"/>
                  </a:cubicBezTo>
                  <a:cubicBezTo>
                    <a:pt x="1037" y="1129"/>
                    <a:pt x="1031" y="1305"/>
                    <a:pt x="1024" y="1479"/>
                  </a:cubicBezTo>
                  <a:cubicBezTo>
                    <a:pt x="1017" y="1665"/>
                    <a:pt x="1014" y="1851"/>
                    <a:pt x="1021" y="2038"/>
                  </a:cubicBezTo>
                  <a:cubicBezTo>
                    <a:pt x="1022" y="2051"/>
                    <a:pt x="1022" y="2066"/>
                    <a:pt x="1022" y="2081"/>
                  </a:cubicBezTo>
                  <a:cubicBezTo>
                    <a:pt x="722" y="2061"/>
                    <a:pt x="421" y="1927"/>
                    <a:pt x="289" y="1649"/>
                  </a:cubicBezTo>
                  <a:cubicBezTo>
                    <a:pt x="342" y="1639"/>
                    <a:pt x="422" y="1633"/>
                    <a:pt x="434" y="1569"/>
                  </a:cubicBezTo>
                  <a:cubicBezTo>
                    <a:pt x="439" y="1539"/>
                    <a:pt x="429" y="1506"/>
                    <a:pt x="402" y="1492"/>
                  </a:cubicBezTo>
                  <a:cubicBezTo>
                    <a:pt x="401" y="1485"/>
                    <a:pt x="399" y="1478"/>
                    <a:pt x="395" y="1470"/>
                  </a:cubicBezTo>
                  <a:cubicBezTo>
                    <a:pt x="338" y="1362"/>
                    <a:pt x="258" y="1263"/>
                    <a:pt x="215" y="1148"/>
                  </a:cubicBezTo>
                  <a:cubicBezTo>
                    <a:pt x="192" y="1085"/>
                    <a:pt x="111" y="1085"/>
                    <a:pt x="88" y="1148"/>
                  </a:cubicBezTo>
                  <a:cubicBezTo>
                    <a:pt x="29" y="1306"/>
                    <a:pt x="0" y="1457"/>
                    <a:pt x="39" y="1624"/>
                  </a:cubicBezTo>
                  <a:cubicBezTo>
                    <a:pt x="45" y="1653"/>
                    <a:pt x="75" y="1663"/>
                    <a:pt x="101" y="1658"/>
                  </a:cubicBezTo>
                  <a:cubicBezTo>
                    <a:pt x="125" y="1661"/>
                    <a:pt x="149" y="1661"/>
                    <a:pt x="172" y="1661"/>
                  </a:cubicBezTo>
                  <a:cubicBezTo>
                    <a:pt x="253" y="2008"/>
                    <a:pt x="572" y="2179"/>
                    <a:pt x="906" y="2228"/>
                  </a:cubicBezTo>
                  <a:cubicBezTo>
                    <a:pt x="931" y="2337"/>
                    <a:pt x="982" y="2443"/>
                    <a:pt x="1043" y="2536"/>
                  </a:cubicBezTo>
                  <a:cubicBezTo>
                    <a:pt x="1083" y="2598"/>
                    <a:pt x="1172" y="2572"/>
                    <a:pt x="1177" y="2500"/>
                  </a:cubicBezTo>
                  <a:cubicBezTo>
                    <a:pt x="1177" y="2509"/>
                    <a:pt x="1185" y="2477"/>
                    <a:pt x="1189" y="2468"/>
                  </a:cubicBezTo>
                  <a:cubicBezTo>
                    <a:pt x="1199" y="2446"/>
                    <a:pt x="1211" y="2426"/>
                    <a:pt x="1223" y="2405"/>
                  </a:cubicBezTo>
                  <a:cubicBezTo>
                    <a:pt x="1234" y="2386"/>
                    <a:pt x="1247" y="2368"/>
                    <a:pt x="1259" y="2349"/>
                  </a:cubicBezTo>
                  <a:cubicBezTo>
                    <a:pt x="1264" y="2342"/>
                    <a:pt x="1268" y="2335"/>
                    <a:pt x="1273" y="2328"/>
                  </a:cubicBezTo>
                  <a:cubicBezTo>
                    <a:pt x="1277" y="2322"/>
                    <a:pt x="1293" y="2305"/>
                    <a:pt x="1277" y="2322"/>
                  </a:cubicBezTo>
                  <a:cubicBezTo>
                    <a:pt x="1304" y="2294"/>
                    <a:pt x="1300" y="2258"/>
                    <a:pt x="1280" y="2234"/>
                  </a:cubicBezTo>
                  <a:cubicBezTo>
                    <a:pt x="1483" y="2210"/>
                    <a:pt x="1683" y="2139"/>
                    <a:pt x="1845" y="2015"/>
                  </a:cubicBezTo>
                  <a:cubicBezTo>
                    <a:pt x="1948" y="1936"/>
                    <a:pt x="2086" y="1773"/>
                    <a:pt x="2094" y="1624"/>
                  </a:cubicBezTo>
                  <a:cubicBezTo>
                    <a:pt x="2146" y="1628"/>
                    <a:pt x="2201" y="1630"/>
                    <a:pt x="2245" y="1609"/>
                  </a:cubicBezTo>
                  <a:cubicBezTo>
                    <a:pt x="2278" y="1594"/>
                    <a:pt x="2287" y="1550"/>
                    <a:pt x="2274" y="1517"/>
                  </a:cubicBezTo>
                  <a:cubicBezTo>
                    <a:pt x="2284" y="1503"/>
                    <a:pt x="2288" y="1485"/>
                    <a:pt x="2281" y="1465"/>
                  </a:cubicBezTo>
                  <a:close/>
                  <a:moveTo>
                    <a:pt x="1065" y="420"/>
                  </a:moveTo>
                  <a:cubicBezTo>
                    <a:pt x="1019" y="392"/>
                    <a:pt x="1002" y="323"/>
                    <a:pt x="1010" y="274"/>
                  </a:cubicBezTo>
                  <a:cubicBezTo>
                    <a:pt x="1021" y="207"/>
                    <a:pt x="1073" y="171"/>
                    <a:pt x="1131" y="148"/>
                  </a:cubicBezTo>
                  <a:cubicBezTo>
                    <a:pt x="1208" y="195"/>
                    <a:pt x="1340" y="234"/>
                    <a:pt x="1280" y="343"/>
                  </a:cubicBezTo>
                  <a:cubicBezTo>
                    <a:pt x="1258" y="383"/>
                    <a:pt x="1213" y="417"/>
                    <a:pt x="1165" y="430"/>
                  </a:cubicBezTo>
                  <a:cubicBezTo>
                    <a:pt x="1148" y="418"/>
                    <a:pt x="1121" y="420"/>
                    <a:pt x="1105" y="434"/>
                  </a:cubicBezTo>
                  <a:cubicBezTo>
                    <a:pt x="1091" y="432"/>
                    <a:pt x="1077" y="428"/>
                    <a:pt x="1065" y="420"/>
                  </a:cubicBezTo>
                  <a:close/>
                  <a:moveTo>
                    <a:pt x="1032" y="2241"/>
                  </a:moveTo>
                  <a:cubicBezTo>
                    <a:pt x="1034" y="2257"/>
                    <a:pt x="1037" y="2272"/>
                    <a:pt x="1040" y="2287"/>
                  </a:cubicBezTo>
                  <a:cubicBezTo>
                    <a:pt x="1029" y="2271"/>
                    <a:pt x="1019" y="2255"/>
                    <a:pt x="1010" y="2239"/>
                  </a:cubicBezTo>
                  <a:cubicBezTo>
                    <a:pt x="1017" y="2240"/>
                    <a:pt x="1025" y="2241"/>
                    <a:pt x="1032" y="22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7" name="直接连接符 106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345429C9-056F-48AE-B88E-2B0BA0E2B930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5121465" y="1872458"/>
            <a:ext cx="993686" cy="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ADF8D227-824C-444F-8914-6E019BED06B7}"/>
              </a:ext>
            </a:extLst>
          </p:cNvPr>
          <p:cNvGrpSpPr/>
          <p:nvPr/>
        </p:nvGrpSpPr>
        <p:grpSpPr>
          <a:xfrm>
            <a:off x="2212502" y="1616956"/>
            <a:ext cx="2707974" cy="539860"/>
            <a:chOff x="830405" y="1513120"/>
            <a:chExt cx="2707974" cy="539860"/>
          </a:xfrm>
        </p:grpSpPr>
        <p:sp>
          <p:nvSpPr>
            <p:cNvPr id="109" name="TextBox 5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C43F0D1D-48B1-4C72-AD1B-39E83B9BE07B}"/>
                </a:ext>
              </a:extLst>
            </p:cNvPr>
            <p:cNvSpPr txBox="1"/>
            <p:nvPr/>
          </p:nvSpPr>
          <p:spPr>
            <a:xfrm>
              <a:off x="1769806" y="1513120"/>
              <a:ext cx="1768573" cy="205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1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kumimoji="0" lang="id-ID" sz="121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0" name="TextBox 5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1E86F843-8EDC-43DB-9AB1-CE6419B8022B}"/>
                </a:ext>
              </a:extLst>
            </p:cNvPr>
            <p:cNvSpPr txBox="1"/>
            <p:nvPr/>
          </p:nvSpPr>
          <p:spPr>
            <a:xfrm>
              <a:off x="830405" y="1751166"/>
              <a:ext cx="2707974" cy="301814"/>
            </a:xfrm>
            <a:prstGeom prst="rect">
              <a:avLst/>
            </a:prstGeom>
            <a:noFill/>
          </p:spPr>
          <p:txBody>
            <a:bodyPr wrap="square" lIns="0" tIns="0" rIns="0" bIns="0" numCol="1" spcCol="36000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9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kumimoji="0" lang="zh-CN" altLang="en-US" sz="69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kumimoji="0" lang="en-US" altLang="zh-CN" sz="69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36F6BC3B-9E89-4CD4-B378-24F0510D653C}"/>
              </a:ext>
            </a:extLst>
          </p:cNvPr>
          <p:cNvGrpSpPr/>
          <p:nvPr/>
        </p:nvGrpSpPr>
        <p:grpSpPr>
          <a:xfrm>
            <a:off x="1506586" y="2760462"/>
            <a:ext cx="2707974" cy="539860"/>
            <a:chOff x="830405" y="1513120"/>
            <a:chExt cx="2707974" cy="539860"/>
          </a:xfrm>
        </p:grpSpPr>
        <p:sp>
          <p:nvSpPr>
            <p:cNvPr id="112" name="TextBox 5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63F8AF24-0ABF-4E60-8501-1D738D94B97D}"/>
                </a:ext>
              </a:extLst>
            </p:cNvPr>
            <p:cNvSpPr txBox="1"/>
            <p:nvPr/>
          </p:nvSpPr>
          <p:spPr>
            <a:xfrm>
              <a:off x="1769806" y="1513120"/>
              <a:ext cx="1768573" cy="205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1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kumimoji="0" lang="id-ID" sz="121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3" name="TextBox 5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BC6D7058-7771-4B11-9F73-3538246FD51C}"/>
                </a:ext>
              </a:extLst>
            </p:cNvPr>
            <p:cNvSpPr txBox="1"/>
            <p:nvPr/>
          </p:nvSpPr>
          <p:spPr>
            <a:xfrm>
              <a:off x="830405" y="1751166"/>
              <a:ext cx="2707974" cy="301814"/>
            </a:xfrm>
            <a:prstGeom prst="rect">
              <a:avLst/>
            </a:prstGeom>
            <a:noFill/>
          </p:spPr>
          <p:txBody>
            <a:bodyPr wrap="square" lIns="0" tIns="0" rIns="0" bIns="0" numCol="1" spcCol="36000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9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kumimoji="0" lang="zh-CN" altLang="en-US" sz="69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kumimoji="0" lang="en-US" altLang="zh-CN" sz="69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462EF5F2-4504-4633-B7B6-27275D8FF75F}"/>
              </a:ext>
            </a:extLst>
          </p:cNvPr>
          <p:cNvGrpSpPr/>
          <p:nvPr/>
        </p:nvGrpSpPr>
        <p:grpSpPr>
          <a:xfrm>
            <a:off x="622299" y="3888091"/>
            <a:ext cx="2707974" cy="539860"/>
            <a:chOff x="830405" y="1513120"/>
            <a:chExt cx="2707974" cy="539860"/>
          </a:xfrm>
        </p:grpSpPr>
        <p:sp>
          <p:nvSpPr>
            <p:cNvPr id="115" name="TextBox 5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E78B0070-5922-4FA4-8A91-E1385BD8B2E8}"/>
                </a:ext>
              </a:extLst>
            </p:cNvPr>
            <p:cNvSpPr txBox="1"/>
            <p:nvPr/>
          </p:nvSpPr>
          <p:spPr>
            <a:xfrm>
              <a:off x="1769806" y="1513120"/>
              <a:ext cx="1768573" cy="205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1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kumimoji="0" lang="id-ID" sz="121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6" name="TextBox 5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37BA59C6-7F2B-4C3B-BD5F-2A93D65C3AD2}"/>
                </a:ext>
              </a:extLst>
            </p:cNvPr>
            <p:cNvSpPr txBox="1"/>
            <p:nvPr/>
          </p:nvSpPr>
          <p:spPr>
            <a:xfrm>
              <a:off x="830405" y="1751166"/>
              <a:ext cx="2707974" cy="301814"/>
            </a:xfrm>
            <a:prstGeom prst="rect">
              <a:avLst/>
            </a:prstGeom>
            <a:noFill/>
          </p:spPr>
          <p:txBody>
            <a:bodyPr wrap="square" lIns="0" tIns="0" rIns="0" bIns="0" numCol="1" spcCol="36000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9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kumimoji="0" lang="zh-CN" altLang="en-US" sz="69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kumimoji="0" lang="en-US" altLang="zh-CN" sz="69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DB3207ED-607C-46D6-8E11-735F3025BD0B}"/>
              </a:ext>
            </a:extLst>
          </p:cNvPr>
          <p:cNvGrpSpPr/>
          <p:nvPr/>
        </p:nvGrpSpPr>
        <p:grpSpPr>
          <a:xfrm>
            <a:off x="175260" y="5041323"/>
            <a:ext cx="2532714" cy="539860"/>
            <a:chOff x="1005665" y="1513120"/>
            <a:chExt cx="2532714" cy="539860"/>
          </a:xfrm>
        </p:grpSpPr>
        <p:sp>
          <p:nvSpPr>
            <p:cNvPr id="118" name="TextBox 5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1B198AAD-3A4E-47D5-96A9-0A44EBE71E2E}"/>
                </a:ext>
              </a:extLst>
            </p:cNvPr>
            <p:cNvSpPr txBox="1"/>
            <p:nvPr/>
          </p:nvSpPr>
          <p:spPr>
            <a:xfrm>
              <a:off x="1769806" y="1513120"/>
              <a:ext cx="1768573" cy="205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1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kumimoji="0" lang="id-ID" sz="1215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9" name="TextBox 5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D3AAADF7-1A44-45D2-BDC5-416901E80E1F}"/>
                </a:ext>
              </a:extLst>
            </p:cNvPr>
            <p:cNvSpPr txBox="1"/>
            <p:nvPr/>
          </p:nvSpPr>
          <p:spPr>
            <a:xfrm>
              <a:off x="1005665" y="1751166"/>
              <a:ext cx="2532714" cy="301814"/>
            </a:xfrm>
            <a:prstGeom prst="rect">
              <a:avLst/>
            </a:prstGeom>
            <a:noFill/>
          </p:spPr>
          <p:txBody>
            <a:bodyPr wrap="square" lIns="0" tIns="0" rIns="0" bIns="0" numCol="1" spcCol="36000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9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kumimoji="0" lang="zh-CN" altLang="en-US" sz="69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kumimoji="0" lang="en-US" altLang="zh-CN" sz="695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268026" y="45937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请在这里输入您需要的标题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2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îṣḻíḓe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9C018D34-ADB9-4292-9E7D-850917D28F9B}"/>
              </a:ext>
            </a:extLst>
          </p:cNvPr>
          <p:cNvGrpSpPr/>
          <p:nvPr/>
        </p:nvGrpSpPr>
        <p:grpSpPr>
          <a:xfrm>
            <a:off x="4063654" y="750066"/>
            <a:ext cx="4308822" cy="6107934"/>
            <a:chOff x="4143697" y="1490074"/>
            <a:chExt cx="3786785" cy="5367926"/>
          </a:xfrm>
        </p:grpSpPr>
        <p:sp>
          <p:nvSpPr>
            <p:cNvPr id="4" name="íṣḻíḋê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B45D2817-68FC-46A5-AACA-67272C0C6A62}"/>
                </a:ext>
              </a:extLst>
            </p:cNvPr>
            <p:cNvSpPr/>
            <p:nvPr/>
          </p:nvSpPr>
          <p:spPr>
            <a:xfrm>
              <a:off x="5676900" y="2619375"/>
              <a:ext cx="838200" cy="423862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sḷïďê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49DC0F7A-AC06-4AFD-9654-5827FD03D1FD}"/>
                </a:ext>
              </a:extLst>
            </p:cNvPr>
            <p:cNvSpPr/>
            <p:nvPr/>
          </p:nvSpPr>
          <p:spPr>
            <a:xfrm rot="19398918" flipH="1">
              <a:off x="5455672" y="5623648"/>
              <a:ext cx="238688" cy="847141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S1ïdé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554C9F25-DEA6-4C25-B85D-DCFD9334ABE2}"/>
                </a:ext>
              </a:extLst>
            </p:cNvPr>
            <p:cNvSpPr/>
            <p:nvPr/>
          </p:nvSpPr>
          <p:spPr>
            <a:xfrm rot="18459578" flipH="1">
              <a:off x="5509931" y="3854413"/>
              <a:ext cx="238688" cy="847141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ṧľïḍe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66BC1508-4919-4DBF-9894-32628030ABC8}"/>
                </a:ext>
              </a:extLst>
            </p:cNvPr>
            <p:cNvSpPr/>
            <p:nvPr/>
          </p:nvSpPr>
          <p:spPr>
            <a:xfrm rot="2398410" flipH="1">
              <a:off x="6290935" y="3368440"/>
              <a:ext cx="239629" cy="876101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ṥ1îďé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9B1C99E3-4B00-4F6F-86F3-61424D365AAA}"/>
                </a:ext>
              </a:extLst>
            </p:cNvPr>
            <p:cNvSpPr/>
            <p:nvPr/>
          </p:nvSpPr>
          <p:spPr>
            <a:xfrm rot="2619467" flipH="1">
              <a:off x="6484542" y="4962728"/>
              <a:ext cx="238688" cy="904473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Sḷîḓê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8D074CD2-187E-4F16-9959-B146114770C2}"/>
                </a:ext>
              </a:extLst>
            </p:cNvPr>
            <p:cNvSpPr/>
            <p:nvPr/>
          </p:nvSpPr>
          <p:spPr>
            <a:xfrm>
              <a:off x="5276850" y="1490074"/>
              <a:ext cx="1638300" cy="1638300"/>
            </a:xfrm>
            <a:prstGeom prst="ellipse">
              <a:avLst/>
            </a:prstGeom>
            <a:gradFill>
              <a:gsLst>
                <a:gs pos="0">
                  <a:srgbClr val="0DA4F8"/>
                </a:gs>
                <a:gs pos="100000">
                  <a:srgbClr val="2F6CE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iṡľîḓê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D5D4F0DF-D0E8-453D-9239-D6ECCB8FB5BE}"/>
                </a:ext>
              </a:extLst>
            </p:cNvPr>
            <p:cNvSpPr/>
            <p:nvPr/>
          </p:nvSpPr>
          <p:spPr>
            <a:xfrm>
              <a:off x="6314531" y="3065104"/>
              <a:ext cx="873396" cy="8733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$lïdè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0AEDE1D9-4D78-4A15-BEE2-581F557DDB1F}"/>
                </a:ext>
              </a:extLst>
            </p:cNvPr>
            <p:cNvSpPr/>
            <p:nvPr/>
          </p:nvSpPr>
          <p:spPr>
            <a:xfrm>
              <a:off x="6437562" y="4331616"/>
              <a:ext cx="1492920" cy="1492920"/>
            </a:xfrm>
            <a:prstGeom prst="ellipse">
              <a:avLst/>
            </a:prstGeom>
            <a:gradFill>
              <a:gsLst>
                <a:gs pos="0">
                  <a:srgbClr val="0DA4F8"/>
                </a:gs>
                <a:gs pos="100000">
                  <a:srgbClr val="2F6CE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îṣlíḋê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3FEC12AE-CFBE-4B8D-9FF7-5DF31F79095A}"/>
                </a:ext>
              </a:extLst>
            </p:cNvPr>
            <p:cNvSpPr/>
            <p:nvPr/>
          </p:nvSpPr>
          <p:spPr>
            <a:xfrm>
              <a:off x="4782143" y="5236954"/>
              <a:ext cx="877790" cy="8777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ṩlïďê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3E24EAF5-AC1F-4053-A3F5-A26D23C78A2D}"/>
                </a:ext>
              </a:extLst>
            </p:cNvPr>
            <p:cNvSpPr/>
            <p:nvPr/>
          </p:nvSpPr>
          <p:spPr>
            <a:xfrm>
              <a:off x="4143697" y="2973566"/>
              <a:ext cx="1657686" cy="1657686"/>
            </a:xfrm>
            <a:prstGeom prst="ellipse">
              <a:avLst/>
            </a:prstGeom>
            <a:gradFill>
              <a:gsLst>
                <a:gs pos="0">
                  <a:srgbClr val="2BDAA2"/>
                </a:gs>
                <a:gs pos="100000">
                  <a:srgbClr val="1ACAC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ïśliḋê" title="rJ6JfFNieuj79RlItJXO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69749AE0-79F9-4209-88B1-AD0EA799F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6503" y="4692381"/>
              <a:ext cx="516292" cy="691637"/>
            </a:xfrm>
            <a:custGeom>
              <a:avLst/>
              <a:gdLst>
                <a:gd name="connsiteX0" fmla="*/ 127000 w 252413"/>
                <a:gd name="connsiteY0" fmla="*/ 292100 h 338138"/>
                <a:gd name="connsiteX1" fmla="*/ 111125 w 252413"/>
                <a:gd name="connsiteY1" fmla="*/ 307975 h 338138"/>
                <a:gd name="connsiteX2" fmla="*/ 127000 w 252413"/>
                <a:gd name="connsiteY2" fmla="*/ 323850 h 338138"/>
                <a:gd name="connsiteX3" fmla="*/ 142875 w 252413"/>
                <a:gd name="connsiteY3" fmla="*/ 307975 h 338138"/>
                <a:gd name="connsiteX4" fmla="*/ 127000 w 252413"/>
                <a:gd name="connsiteY4" fmla="*/ 292100 h 338138"/>
                <a:gd name="connsiteX5" fmla="*/ 60637 w 252413"/>
                <a:gd name="connsiteY5" fmla="*/ 241300 h 338138"/>
                <a:gd name="connsiteX6" fmla="*/ 123259 w 252413"/>
                <a:gd name="connsiteY6" fmla="*/ 241300 h 338138"/>
                <a:gd name="connsiteX7" fmla="*/ 128588 w 252413"/>
                <a:gd name="connsiteY7" fmla="*/ 248356 h 338138"/>
                <a:gd name="connsiteX8" fmla="*/ 123259 w 252413"/>
                <a:gd name="connsiteY8" fmla="*/ 254000 h 338138"/>
                <a:gd name="connsiteX9" fmla="*/ 60637 w 252413"/>
                <a:gd name="connsiteY9" fmla="*/ 254000 h 338138"/>
                <a:gd name="connsiteX10" fmla="*/ 53975 w 252413"/>
                <a:gd name="connsiteY10" fmla="*/ 248356 h 338138"/>
                <a:gd name="connsiteX11" fmla="*/ 60637 w 252413"/>
                <a:gd name="connsiteY11" fmla="*/ 241300 h 338138"/>
                <a:gd name="connsiteX12" fmla="*/ 60637 w 252413"/>
                <a:gd name="connsiteY12" fmla="*/ 219075 h 338138"/>
                <a:gd name="connsiteX13" fmla="*/ 123259 w 252413"/>
                <a:gd name="connsiteY13" fmla="*/ 219075 h 338138"/>
                <a:gd name="connsiteX14" fmla="*/ 128588 w 252413"/>
                <a:gd name="connsiteY14" fmla="*/ 224720 h 338138"/>
                <a:gd name="connsiteX15" fmla="*/ 123259 w 252413"/>
                <a:gd name="connsiteY15" fmla="*/ 231775 h 338138"/>
                <a:gd name="connsiteX16" fmla="*/ 60637 w 252413"/>
                <a:gd name="connsiteY16" fmla="*/ 231775 h 338138"/>
                <a:gd name="connsiteX17" fmla="*/ 53975 w 252413"/>
                <a:gd name="connsiteY17" fmla="*/ 224720 h 338138"/>
                <a:gd name="connsiteX18" fmla="*/ 60637 w 252413"/>
                <a:gd name="connsiteY18" fmla="*/ 219075 h 338138"/>
                <a:gd name="connsiteX19" fmla="*/ 60637 w 252413"/>
                <a:gd name="connsiteY19" fmla="*/ 196850 h 338138"/>
                <a:gd name="connsiteX20" fmla="*/ 123259 w 252413"/>
                <a:gd name="connsiteY20" fmla="*/ 196850 h 338138"/>
                <a:gd name="connsiteX21" fmla="*/ 128588 w 252413"/>
                <a:gd name="connsiteY21" fmla="*/ 202407 h 338138"/>
                <a:gd name="connsiteX22" fmla="*/ 123259 w 252413"/>
                <a:gd name="connsiteY22" fmla="*/ 207963 h 338138"/>
                <a:gd name="connsiteX23" fmla="*/ 60637 w 252413"/>
                <a:gd name="connsiteY23" fmla="*/ 207963 h 338138"/>
                <a:gd name="connsiteX24" fmla="*/ 53975 w 252413"/>
                <a:gd name="connsiteY24" fmla="*/ 202407 h 338138"/>
                <a:gd name="connsiteX25" fmla="*/ 60637 w 252413"/>
                <a:gd name="connsiteY25" fmla="*/ 196850 h 338138"/>
                <a:gd name="connsiteX26" fmla="*/ 60637 w 252413"/>
                <a:gd name="connsiteY26" fmla="*/ 174625 h 338138"/>
                <a:gd name="connsiteX27" fmla="*/ 123259 w 252413"/>
                <a:gd name="connsiteY27" fmla="*/ 174625 h 338138"/>
                <a:gd name="connsiteX28" fmla="*/ 128588 w 252413"/>
                <a:gd name="connsiteY28" fmla="*/ 180182 h 338138"/>
                <a:gd name="connsiteX29" fmla="*/ 123259 w 252413"/>
                <a:gd name="connsiteY29" fmla="*/ 185738 h 338138"/>
                <a:gd name="connsiteX30" fmla="*/ 60637 w 252413"/>
                <a:gd name="connsiteY30" fmla="*/ 185738 h 338138"/>
                <a:gd name="connsiteX31" fmla="*/ 53975 w 252413"/>
                <a:gd name="connsiteY31" fmla="*/ 180182 h 338138"/>
                <a:gd name="connsiteX32" fmla="*/ 60637 w 252413"/>
                <a:gd name="connsiteY32" fmla="*/ 174625 h 338138"/>
                <a:gd name="connsiteX33" fmla="*/ 149784 w 252413"/>
                <a:gd name="connsiteY33" fmla="*/ 155575 h 338138"/>
                <a:gd name="connsiteX34" fmla="*/ 188356 w 252413"/>
                <a:gd name="connsiteY34" fmla="*/ 155575 h 338138"/>
                <a:gd name="connsiteX35" fmla="*/ 193676 w 252413"/>
                <a:gd name="connsiteY35" fmla="*/ 160852 h 338138"/>
                <a:gd name="connsiteX36" fmla="*/ 193676 w 252413"/>
                <a:gd name="connsiteY36" fmla="*/ 242642 h 338138"/>
                <a:gd name="connsiteX37" fmla="*/ 188356 w 252413"/>
                <a:gd name="connsiteY37" fmla="*/ 249238 h 338138"/>
                <a:gd name="connsiteX38" fmla="*/ 149784 w 252413"/>
                <a:gd name="connsiteY38" fmla="*/ 249238 h 338138"/>
                <a:gd name="connsiteX39" fmla="*/ 144463 w 252413"/>
                <a:gd name="connsiteY39" fmla="*/ 242642 h 338138"/>
                <a:gd name="connsiteX40" fmla="*/ 144463 w 252413"/>
                <a:gd name="connsiteY40" fmla="*/ 160852 h 338138"/>
                <a:gd name="connsiteX41" fmla="*/ 149784 w 252413"/>
                <a:gd name="connsiteY41" fmla="*/ 155575 h 338138"/>
                <a:gd name="connsiteX42" fmla="*/ 60637 w 252413"/>
                <a:gd name="connsiteY42" fmla="*/ 150813 h 338138"/>
                <a:gd name="connsiteX43" fmla="*/ 123259 w 252413"/>
                <a:gd name="connsiteY43" fmla="*/ 150813 h 338138"/>
                <a:gd name="connsiteX44" fmla="*/ 128588 w 252413"/>
                <a:gd name="connsiteY44" fmla="*/ 156987 h 338138"/>
                <a:gd name="connsiteX45" fmla="*/ 123259 w 252413"/>
                <a:gd name="connsiteY45" fmla="*/ 161926 h 338138"/>
                <a:gd name="connsiteX46" fmla="*/ 60637 w 252413"/>
                <a:gd name="connsiteY46" fmla="*/ 161926 h 338138"/>
                <a:gd name="connsiteX47" fmla="*/ 53975 w 252413"/>
                <a:gd name="connsiteY47" fmla="*/ 156987 h 338138"/>
                <a:gd name="connsiteX48" fmla="*/ 60637 w 252413"/>
                <a:gd name="connsiteY48" fmla="*/ 150813 h 338138"/>
                <a:gd name="connsiteX49" fmla="*/ 59267 w 252413"/>
                <a:gd name="connsiteY49" fmla="*/ 128588 h 338138"/>
                <a:gd name="connsiteX50" fmla="*/ 191559 w 252413"/>
                <a:gd name="connsiteY50" fmla="*/ 128588 h 338138"/>
                <a:gd name="connsiteX51" fmla="*/ 196850 w 252413"/>
                <a:gd name="connsiteY51" fmla="*/ 133527 h 338138"/>
                <a:gd name="connsiteX52" fmla="*/ 191559 w 252413"/>
                <a:gd name="connsiteY52" fmla="*/ 139701 h 338138"/>
                <a:gd name="connsiteX53" fmla="*/ 59267 w 252413"/>
                <a:gd name="connsiteY53" fmla="*/ 139701 h 338138"/>
                <a:gd name="connsiteX54" fmla="*/ 53975 w 252413"/>
                <a:gd name="connsiteY54" fmla="*/ 133527 h 338138"/>
                <a:gd name="connsiteX55" fmla="*/ 59267 w 252413"/>
                <a:gd name="connsiteY55" fmla="*/ 128588 h 338138"/>
                <a:gd name="connsiteX56" fmla="*/ 127568 w 252413"/>
                <a:gd name="connsiteY56" fmla="*/ 106363 h 338138"/>
                <a:gd name="connsiteX57" fmla="*/ 191522 w 252413"/>
                <a:gd name="connsiteY57" fmla="*/ 106363 h 338138"/>
                <a:gd name="connsiteX58" fmla="*/ 196851 w 252413"/>
                <a:gd name="connsiteY58" fmla="*/ 111125 h 338138"/>
                <a:gd name="connsiteX59" fmla="*/ 191522 w 252413"/>
                <a:gd name="connsiteY59" fmla="*/ 115888 h 338138"/>
                <a:gd name="connsiteX60" fmla="*/ 127568 w 252413"/>
                <a:gd name="connsiteY60" fmla="*/ 115888 h 338138"/>
                <a:gd name="connsiteX61" fmla="*/ 122238 w 252413"/>
                <a:gd name="connsiteY61" fmla="*/ 111125 h 338138"/>
                <a:gd name="connsiteX62" fmla="*/ 127568 w 252413"/>
                <a:gd name="connsiteY62" fmla="*/ 106363 h 338138"/>
                <a:gd name="connsiteX63" fmla="*/ 127568 w 252413"/>
                <a:gd name="connsiteY63" fmla="*/ 84138 h 338138"/>
                <a:gd name="connsiteX64" fmla="*/ 191522 w 252413"/>
                <a:gd name="connsiteY64" fmla="*/ 84138 h 338138"/>
                <a:gd name="connsiteX65" fmla="*/ 196851 w 252413"/>
                <a:gd name="connsiteY65" fmla="*/ 88900 h 338138"/>
                <a:gd name="connsiteX66" fmla="*/ 191522 w 252413"/>
                <a:gd name="connsiteY66" fmla="*/ 93663 h 338138"/>
                <a:gd name="connsiteX67" fmla="*/ 127568 w 252413"/>
                <a:gd name="connsiteY67" fmla="*/ 93663 h 338138"/>
                <a:gd name="connsiteX68" fmla="*/ 122238 w 252413"/>
                <a:gd name="connsiteY68" fmla="*/ 88900 h 338138"/>
                <a:gd name="connsiteX69" fmla="*/ 127568 w 252413"/>
                <a:gd name="connsiteY69" fmla="*/ 84138 h 338138"/>
                <a:gd name="connsiteX70" fmla="*/ 64136 w 252413"/>
                <a:gd name="connsiteY70" fmla="*/ 65088 h 338138"/>
                <a:gd name="connsiteX71" fmla="*/ 107316 w 252413"/>
                <a:gd name="connsiteY71" fmla="*/ 65088 h 338138"/>
                <a:gd name="connsiteX72" fmla="*/ 112713 w 252413"/>
                <a:gd name="connsiteY72" fmla="*/ 71702 h 338138"/>
                <a:gd name="connsiteX73" fmla="*/ 112713 w 252413"/>
                <a:gd name="connsiteY73" fmla="*/ 106098 h 338138"/>
                <a:gd name="connsiteX74" fmla="*/ 107316 w 252413"/>
                <a:gd name="connsiteY74" fmla="*/ 112713 h 338138"/>
                <a:gd name="connsiteX75" fmla="*/ 64136 w 252413"/>
                <a:gd name="connsiteY75" fmla="*/ 112713 h 338138"/>
                <a:gd name="connsiteX76" fmla="*/ 58738 w 252413"/>
                <a:gd name="connsiteY76" fmla="*/ 106098 h 338138"/>
                <a:gd name="connsiteX77" fmla="*/ 58738 w 252413"/>
                <a:gd name="connsiteY77" fmla="*/ 71702 h 338138"/>
                <a:gd name="connsiteX78" fmla="*/ 64136 w 252413"/>
                <a:gd name="connsiteY78" fmla="*/ 65088 h 338138"/>
                <a:gd name="connsiteX79" fmla="*/ 127568 w 252413"/>
                <a:gd name="connsiteY79" fmla="*/ 60325 h 338138"/>
                <a:gd name="connsiteX80" fmla="*/ 191522 w 252413"/>
                <a:gd name="connsiteY80" fmla="*/ 60325 h 338138"/>
                <a:gd name="connsiteX81" fmla="*/ 196851 w 252413"/>
                <a:gd name="connsiteY81" fmla="*/ 66499 h 338138"/>
                <a:gd name="connsiteX82" fmla="*/ 191522 w 252413"/>
                <a:gd name="connsiteY82" fmla="*/ 71438 h 338138"/>
                <a:gd name="connsiteX83" fmla="*/ 127568 w 252413"/>
                <a:gd name="connsiteY83" fmla="*/ 71438 h 338138"/>
                <a:gd name="connsiteX84" fmla="*/ 122238 w 252413"/>
                <a:gd name="connsiteY84" fmla="*/ 66499 h 338138"/>
                <a:gd name="connsiteX85" fmla="*/ 127568 w 252413"/>
                <a:gd name="connsiteY85" fmla="*/ 60325 h 338138"/>
                <a:gd name="connsiteX86" fmla="*/ 42572 w 252413"/>
                <a:gd name="connsiteY86" fmla="*/ 34925 h 338138"/>
                <a:gd name="connsiteX87" fmla="*/ 33338 w 252413"/>
                <a:gd name="connsiteY87" fmla="*/ 44126 h 338138"/>
                <a:gd name="connsiteX88" fmla="*/ 33338 w 252413"/>
                <a:gd name="connsiteY88" fmla="*/ 279400 h 338138"/>
                <a:gd name="connsiteX89" fmla="*/ 220663 w 252413"/>
                <a:gd name="connsiteY89" fmla="*/ 279400 h 338138"/>
                <a:gd name="connsiteX90" fmla="*/ 220663 w 252413"/>
                <a:gd name="connsiteY90" fmla="*/ 44126 h 338138"/>
                <a:gd name="connsiteX91" fmla="*/ 211429 w 252413"/>
                <a:gd name="connsiteY91" fmla="*/ 34925 h 338138"/>
                <a:gd name="connsiteX92" fmla="*/ 42572 w 252413"/>
                <a:gd name="connsiteY92" fmla="*/ 34925 h 338138"/>
                <a:gd name="connsiteX93" fmla="*/ 42069 w 252413"/>
                <a:gd name="connsiteY93" fmla="*/ 0 h 338138"/>
                <a:gd name="connsiteX94" fmla="*/ 210344 w 252413"/>
                <a:gd name="connsiteY94" fmla="*/ 0 h 338138"/>
                <a:gd name="connsiteX95" fmla="*/ 252413 w 252413"/>
                <a:gd name="connsiteY95" fmla="*/ 43588 h 338138"/>
                <a:gd name="connsiteX96" fmla="*/ 252413 w 252413"/>
                <a:gd name="connsiteY96" fmla="*/ 294550 h 338138"/>
                <a:gd name="connsiteX97" fmla="*/ 210344 w 252413"/>
                <a:gd name="connsiteY97" fmla="*/ 338138 h 338138"/>
                <a:gd name="connsiteX98" fmla="*/ 42069 w 252413"/>
                <a:gd name="connsiteY98" fmla="*/ 338138 h 338138"/>
                <a:gd name="connsiteX99" fmla="*/ 0 w 252413"/>
                <a:gd name="connsiteY99" fmla="*/ 294550 h 338138"/>
                <a:gd name="connsiteX100" fmla="*/ 0 w 252413"/>
                <a:gd name="connsiteY100" fmla="*/ 43588 h 338138"/>
                <a:gd name="connsiteX101" fmla="*/ 42069 w 252413"/>
                <a:gd name="connsiteY10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252413" h="338138">
                  <a:moveTo>
                    <a:pt x="127000" y="292100"/>
                  </a:moveTo>
                  <a:cubicBezTo>
                    <a:pt x="118232" y="292100"/>
                    <a:pt x="111125" y="299207"/>
                    <a:pt x="111125" y="307975"/>
                  </a:cubicBezTo>
                  <a:cubicBezTo>
                    <a:pt x="111125" y="316743"/>
                    <a:pt x="118232" y="323850"/>
                    <a:pt x="127000" y="323850"/>
                  </a:cubicBezTo>
                  <a:cubicBezTo>
                    <a:pt x="135768" y="323850"/>
                    <a:pt x="142875" y="316743"/>
                    <a:pt x="142875" y="307975"/>
                  </a:cubicBezTo>
                  <a:cubicBezTo>
                    <a:pt x="142875" y="299207"/>
                    <a:pt x="135768" y="292100"/>
                    <a:pt x="127000" y="292100"/>
                  </a:cubicBezTo>
                  <a:close/>
                  <a:moveTo>
                    <a:pt x="60637" y="241300"/>
                  </a:moveTo>
                  <a:cubicBezTo>
                    <a:pt x="60637" y="241300"/>
                    <a:pt x="60637" y="241300"/>
                    <a:pt x="123259" y="241300"/>
                  </a:cubicBezTo>
                  <a:cubicBezTo>
                    <a:pt x="127256" y="241300"/>
                    <a:pt x="128588" y="244122"/>
                    <a:pt x="128588" y="248356"/>
                  </a:cubicBezTo>
                  <a:cubicBezTo>
                    <a:pt x="128588" y="251178"/>
                    <a:pt x="127256" y="254000"/>
                    <a:pt x="123259" y="254000"/>
                  </a:cubicBezTo>
                  <a:cubicBezTo>
                    <a:pt x="123259" y="254000"/>
                    <a:pt x="123259" y="254000"/>
                    <a:pt x="60637" y="254000"/>
                  </a:cubicBezTo>
                  <a:cubicBezTo>
                    <a:pt x="56640" y="254000"/>
                    <a:pt x="53975" y="251178"/>
                    <a:pt x="53975" y="248356"/>
                  </a:cubicBezTo>
                  <a:cubicBezTo>
                    <a:pt x="53975" y="244122"/>
                    <a:pt x="56640" y="241300"/>
                    <a:pt x="60637" y="241300"/>
                  </a:cubicBezTo>
                  <a:close/>
                  <a:moveTo>
                    <a:pt x="60637" y="219075"/>
                  </a:moveTo>
                  <a:cubicBezTo>
                    <a:pt x="60637" y="219075"/>
                    <a:pt x="60637" y="219075"/>
                    <a:pt x="123259" y="219075"/>
                  </a:cubicBezTo>
                  <a:cubicBezTo>
                    <a:pt x="127256" y="219075"/>
                    <a:pt x="128588" y="221897"/>
                    <a:pt x="128588" y="224720"/>
                  </a:cubicBezTo>
                  <a:cubicBezTo>
                    <a:pt x="128588" y="228953"/>
                    <a:pt x="127256" y="231775"/>
                    <a:pt x="123259" y="231775"/>
                  </a:cubicBezTo>
                  <a:cubicBezTo>
                    <a:pt x="123259" y="231775"/>
                    <a:pt x="123259" y="231775"/>
                    <a:pt x="60637" y="231775"/>
                  </a:cubicBezTo>
                  <a:cubicBezTo>
                    <a:pt x="56640" y="231775"/>
                    <a:pt x="53975" y="228953"/>
                    <a:pt x="53975" y="224720"/>
                  </a:cubicBezTo>
                  <a:cubicBezTo>
                    <a:pt x="53975" y="221897"/>
                    <a:pt x="56640" y="219075"/>
                    <a:pt x="60637" y="219075"/>
                  </a:cubicBezTo>
                  <a:close/>
                  <a:moveTo>
                    <a:pt x="60637" y="196850"/>
                  </a:moveTo>
                  <a:cubicBezTo>
                    <a:pt x="60637" y="196850"/>
                    <a:pt x="60637" y="196850"/>
                    <a:pt x="123259" y="196850"/>
                  </a:cubicBezTo>
                  <a:cubicBezTo>
                    <a:pt x="127256" y="196850"/>
                    <a:pt x="128588" y="199628"/>
                    <a:pt x="128588" y="202407"/>
                  </a:cubicBezTo>
                  <a:cubicBezTo>
                    <a:pt x="128588" y="206574"/>
                    <a:pt x="127256" y="207963"/>
                    <a:pt x="123259" y="207963"/>
                  </a:cubicBezTo>
                  <a:cubicBezTo>
                    <a:pt x="123259" y="207963"/>
                    <a:pt x="123259" y="207963"/>
                    <a:pt x="60637" y="207963"/>
                  </a:cubicBezTo>
                  <a:cubicBezTo>
                    <a:pt x="56640" y="207963"/>
                    <a:pt x="53975" y="206574"/>
                    <a:pt x="53975" y="202407"/>
                  </a:cubicBezTo>
                  <a:cubicBezTo>
                    <a:pt x="53975" y="199628"/>
                    <a:pt x="56640" y="196850"/>
                    <a:pt x="60637" y="196850"/>
                  </a:cubicBezTo>
                  <a:close/>
                  <a:moveTo>
                    <a:pt x="60637" y="174625"/>
                  </a:moveTo>
                  <a:cubicBezTo>
                    <a:pt x="60637" y="174625"/>
                    <a:pt x="60637" y="174625"/>
                    <a:pt x="123259" y="174625"/>
                  </a:cubicBezTo>
                  <a:cubicBezTo>
                    <a:pt x="127256" y="174625"/>
                    <a:pt x="128588" y="177403"/>
                    <a:pt x="128588" y="180182"/>
                  </a:cubicBezTo>
                  <a:cubicBezTo>
                    <a:pt x="128588" y="182960"/>
                    <a:pt x="127256" y="185738"/>
                    <a:pt x="123259" y="185738"/>
                  </a:cubicBezTo>
                  <a:cubicBezTo>
                    <a:pt x="123259" y="185738"/>
                    <a:pt x="123259" y="185738"/>
                    <a:pt x="60637" y="185738"/>
                  </a:cubicBezTo>
                  <a:cubicBezTo>
                    <a:pt x="56640" y="185738"/>
                    <a:pt x="53975" y="182960"/>
                    <a:pt x="53975" y="180182"/>
                  </a:cubicBezTo>
                  <a:cubicBezTo>
                    <a:pt x="53975" y="177403"/>
                    <a:pt x="56640" y="174625"/>
                    <a:pt x="60637" y="174625"/>
                  </a:cubicBezTo>
                  <a:close/>
                  <a:moveTo>
                    <a:pt x="149784" y="155575"/>
                  </a:moveTo>
                  <a:cubicBezTo>
                    <a:pt x="149784" y="155575"/>
                    <a:pt x="149784" y="155575"/>
                    <a:pt x="188356" y="155575"/>
                  </a:cubicBezTo>
                  <a:cubicBezTo>
                    <a:pt x="191016" y="155575"/>
                    <a:pt x="193676" y="158214"/>
                    <a:pt x="193676" y="160852"/>
                  </a:cubicBezTo>
                  <a:cubicBezTo>
                    <a:pt x="193676" y="160852"/>
                    <a:pt x="193676" y="160852"/>
                    <a:pt x="193676" y="242642"/>
                  </a:cubicBezTo>
                  <a:cubicBezTo>
                    <a:pt x="193676" y="246600"/>
                    <a:pt x="191016" y="249238"/>
                    <a:pt x="188356" y="249238"/>
                  </a:cubicBezTo>
                  <a:cubicBezTo>
                    <a:pt x="188356" y="249238"/>
                    <a:pt x="188356" y="249238"/>
                    <a:pt x="149784" y="249238"/>
                  </a:cubicBezTo>
                  <a:cubicBezTo>
                    <a:pt x="147123" y="249238"/>
                    <a:pt x="144463" y="246600"/>
                    <a:pt x="144463" y="242642"/>
                  </a:cubicBezTo>
                  <a:cubicBezTo>
                    <a:pt x="144463" y="242642"/>
                    <a:pt x="144463" y="242642"/>
                    <a:pt x="144463" y="160852"/>
                  </a:cubicBezTo>
                  <a:cubicBezTo>
                    <a:pt x="144463" y="158214"/>
                    <a:pt x="147123" y="155575"/>
                    <a:pt x="149784" y="155575"/>
                  </a:cubicBezTo>
                  <a:close/>
                  <a:moveTo>
                    <a:pt x="60637" y="150813"/>
                  </a:moveTo>
                  <a:cubicBezTo>
                    <a:pt x="60637" y="150813"/>
                    <a:pt x="60637" y="150813"/>
                    <a:pt x="123259" y="150813"/>
                  </a:cubicBezTo>
                  <a:cubicBezTo>
                    <a:pt x="127256" y="150813"/>
                    <a:pt x="128588" y="153283"/>
                    <a:pt x="128588" y="156987"/>
                  </a:cubicBezTo>
                  <a:cubicBezTo>
                    <a:pt x="128588" y="159457"/>
                    <a:pt x="127256" y="161926"/>
                    <a:pt x="123259" y="161926"/>
                  </a:cubicBezTo>
                  <a:cubicBezTo>
                    <a:pt x="123259" y="161926"/>
                    <a:pt x="123259" y="161926"/>
                    <a:pt x="60637" y="161926"/>
                  </a:cubicBezTo>
                  <a:cubicBezTo>
                    <a:pt x="56640" y="161926"/>
                    <a:pt x="53975" y="159457"/>
                    <a:pt x="53975" y="156987"/>
                  </a:cubicBezTo>
                  <a:cubicBezTo>
                    <a:pt x="53975" y="153283"/>
                    <a:pt x="56640" y="150813"/>
                    <a:pt x="60637" y="150813"/>
                  </a:cubicBezTo>
                  <a:close/>
                  <a:moveTo>
                    <a:pt x="59267" y="128588"/>
                  </a:moveTo>
                  <a:cubicBezTo>
                    <a:pt x="59267" y="128588"/>
                    <a:pt x="59267" y="128588"/>
                    <a:pt x="191559" y="128588"/>
                  </a:cubicBezTo>
                  <a:cubicBezTo>
                    <a:pt x="194204" y="128588"/>
                    <a:pt x="196850" y="131058"/>
                    <a:pt x="196850" y="133527"/>
                  </a:cubicBezTo>
                  <a:cubicBezTo>
                    <a:pt x="196850" y="137232"/>
                    <a:pt x="194204" y="139701"/>
                    <a:pt x="191559" y="139701"/>
                  </a:cubicBezTo>
                  <a:cubicBezTo>
                    <a:pt x="191559" y="139701"/>
                    <a:pt x="191559" y="139701"/>
                    <a:pt x="59267" y="139701"/>
                  </a:cubicBezTo>
                  <a:cubicBezTo>
                    <a:pt x="56621" y="139701"/>
                    <a:pt x="53975" y="137232"/>
                    <a:pt x="53975" y="133527"/>
                  </a:cubicBezTo>
                  <a:cubicBezTo>
                    <a:pt x="53975" y="131058"/>
                    <a:pt x="56621" y="128588"/>
                    <a:pt x="59267" y="128588"/>
                  </a:cubicBezTo>
                  <a:close/>
                  <a:moveTo>
                    <a:pt x="127568" y="106363"/>
                  </a:moveTo>
                  <a:cubicBezTo>
                    <a:pt x="127568" y="106363"/>
                    <a:pt x="127568" y="106363"/>
                    <a:pt x="191522" y="106363"/>
                  </a:cubicBezTo>
                  <a:cubicBezTo>
                    <a:pt x="194186" y="106363"/>
                    <a:pt x="196851" y="108744"/>
                    <a:pt x="196851" y="111125"/>
                  </a:cubicBezTo>
                  <a:cubicBezTo>
                    <a:pt x="196851" y="114697"/>
                    <a:pt x="194186" y="115888"/>
                    <a:pt x="191522" y="115888"/>
                  </a:cubicBezTo>
                  <a:cubicBezTo>
                    <a:pt x="191522" y="115888"/>
                    <a:pt x="191522" y="115888"/>
                    <a:pt x="127568" y="115888"/>
                  </a:cubicBezTo>
                  <a:cubicBezTo>
                    <a:pt x="124903" y="115888"/>
                    <a:pt x="122238" y="114697"/>
                    <a:pt x="122238" y="111125"/>
                  </a:cubicBezTo>
                  <a:cubicBezTo>
                    <a:pt x="122238" y="108744"/>
                    <a:pt x="124903" y="106363"/>
                    <a:pt x="127568" y="106363"/>
                  </a:cubicBezTo>
                  <a:close/>
                  <a:moveTo>
                    <a:pt x="127568" y="84138"/>
                  </a:moveTo>
                  <a:cubicBezTo>
                    <a:pt x="127568" y="84138"/>
                    <a:pt x="127568" y="84138"/>
                    <a:pt x="191522" y="84138"/>
                  </a:cubicBezTo>
                  <a:cubicBezTo>
                    <a:pt x="194186" y="84138"/>
                    <a:pt x="196851" y="86519"/>
                    <a:pt x="196851" y="88900"/>
                  </a:cubicBezTo>
                  <a:cubicBezTo>
                    <a:pt x="196851" y="91282"/>
                    <a:pt x="194186" y="93663"/>
                    <a:pt x="191522" y="93663"/>
                  </a:cubicBezTo>
                  <a:cubicBezTo>
                    <a:pt x="191522" y="93663"/>
                    <a:pt x="191522" y="93663"/>
                    <a:pt x="127568" y="93663"/>
                  </a:cubicBezTo>
                  <a:cubicBezTo>
                    <a:pt x="124903" y="93663"/>
                    <a:pt x="122238" y="91282"/>
                    <a:pt x="122238" y="88900"/>
                  </a:cubicBezTo>
                  <a:cubicBezTo>
                    <a:pt x="122238" y="86519"/>
                    <a:pt x="124903" y="84138"/>
                    <a:pt x="127568" y="84138"/>
                  </a:cubicBezTo>
                  <a:close/>
                  <a:moveTo>
                    <a:pt x="64136" y="65088"/>
                  </a:moveTo>
                  <a:cubicBezTo>
                    <a:pt x="64136" y="65088"/>
                    <a:pt x="64136" y="65088"/>
                    <a:pt x="107316" y="65088"/>
                  </a:cubicBezTo>
                  <a:cubicBezTo>
                    <a:pt x="110014" y="65088"/>
                    <a:pt x="112713" y="67734"/>
                    <a:pt x="112713" y="71702"/>
                  </a:cubicBezTo>
                  <a:cubicBezTo>
                    <a:pt x="112713" y="71702"/>
                    <a:pt x="112713" y="71702"/>
                    <a:pt x="112713" y="106098"/>
                  </a:cubicBezTo>
                  <a:cubicBezTo>
                    <a:pt x="112713" y="110067"/>
                    <a:pt x="110014" y="112713"/>
                    <a:pt x="107316" y="112713"/>
                  </a:cubicBezTo>
                  <a:cubicBezTo>
                    <a:pt x="107316" y="112713"/>
                    <a:pt x="107316" y="112713"/>
                    <a:pt x="64136" y="112713"/>
                  </a:cubicBezTo>
                  <a:cubicBezTo>
                    <a:pt x="61437" y="112713"/>
                    <a:pt x="58738" y="110067"/>
                    <a:pt x="58738" y="106098"/>
                  </a:cubicBezTo>
                  <a:cubicBezTo>
                    <a:pt x="58738" y="106098"/>
                    <a:pt x="58738" y="106098"/>
                    <a:pt x="58738" y="71702"/>
                  </a:cubicBezTo>
                  <a:cubicBezTo>
                    <a:pt x="58738" y="67734"/>
                    <a:pt x="61437" y="65088"/>
                    <a:pt x="64136" y="65088"/>
                  </a:cubicBezTo>
                  <a:close/>
                  <a:moveTo>
                    <a:pt x="127568" y="60325"/>
                  </a:moveTo>
                  <a:cubicBezTo>
                    <a:pt x="127568" y="60325"/>
                    <a:pt x="127568" y="60325"/>
                    <a:pt x="191522" y="60325"/>
                  </a:cubicBezTo>
                  <a:cubicBezTo>
                    <a:pt x="194186" y="60325"/>
                    <a:pt x="196851" y="62794"/>
                    <a:pt x="196851" y="66499"/>
                  </a:cubicBezTo>
                  <a:cubicBezTo>
                    <a:pt x="196851" y="68968"/>
                    <a:pt x="194186" y="71438"/>
                    <a:pt x="191522" y="71438"/>
                  </a:cubicBezTo>
                  <a:cubicBezTo>
                    <a:pt x="191522" y="71438"/>
                    <a:pt x="191522" y="71438"/>
                    <a:pt x="127568" y="71438"/>
                  </a:cubicBezTo>
                  <a:cubicBezTo>
                    <a:pt x="124903" y="71438"/>
                    <a:pt x="122238" y="68968"/>
                    <a:pt x="122238" y="66499"/>
                  </a:cubicBezTo>
                  <a:cubicBezTo>
                    <a:pt x="122238" y="62794"/>
                    <a:pt x="124903" y="60325"/>
                    <a:pt x="127568" y="60325"/>
                  </a:cubicBezTo>
                  <a:close/>
                  <a:moveTo>
                    <a:pt x="42572" y="34925"/>
                  </a:moveTo>
                  <a:cubicBezTo>
                    <a:pt x="37295" y="34925"/>
                    <a:pt x="33338" y="38868"/>
                    <a:pt x="33338" y="44126"/>
                  </a:cubicBezTo>
                  <a:lnTo>
                    <a:pt x="33338" y="279400"/>
                  </a:lnTo>
                  <a:cubicBezTo>
                    <a:pt x="33338" y="279400"/>
                    <a:pt x="33338" y="279400"/>
                    <a:pt x="220663" y="279400"/>
                  </a:cubicBezTo>
                  <a:cubicBezTo>
                    <a:pt x="220663" y="279400"/>
                    <a:pt x="220663" y="279400"/>
                    <a:pt x="220663" y="44126"/>
                  </a:cubicBezTo>
                  <a:cubicBezTo>
                    <a:pt x="220663" y="38868"/>
                    <a:pt x="216706" y="34925"/>
                    <a:pt x="211429" y="34925"/>
                  </a:cubicBezTo>
                  <a:cubicBezTo>
                    <a:pt x="211429" y="34925"/>
                    <a:pt x="211429" y="34925"/>
                    <a:pt x="42572" y="34925"/>
                  </a:cubicBezTo>
                  <a:close/>
                  <a:moveTo>
                    <a:pt x="42069" y="0"/>
                  </a:moveTo>
                  <a:cubicBezTo>
                    <a:pt x="42069" y="0"/>
                    <a:pt x="42069" y="0"/>
                    <a:pt x="210344" y="0"/>
                  </a:cubicBezTo>
                  <a:cubicBezTo>
                    <a:pt x="234008" y="0"/>
                    <a:pt x="252413" y="19813"/>
                    <a:pt x="252413" y="43588"/>
                  </a:cubicBezTo>
                  <a:cubicBezTo>
                    <a:pt x="252413" y="43588"/>
                    <a:pt x="252413" y="43588"/>
                    <a:pt x="252413" y="294550"/>
                  </a:cubicBezTo>
                  <a:cubicBezTo>
                    <a:pt x="252413" y="318325"/>
                    <a:pt x="234008" y="338138"/>
                    <a:pt x="210344" y="338138"/>
                  </a:cubicBezTo>
                  <a:cubicBezTo>
                    <a:pt x="210344" y="338138"/>
                    <a:pt x="210344" y="338138"/>
                    <a:pt x="42069" y="338138"/>
                  </a:cubicBezTo>
                  <a:cubicBezTo>
                    <a:pt x="18405" y="338138"/>
                    <a:pt x="0" y="318325"/>
                    <a:pt x="0" y="294550"/>
                  </a:cubicBezTo>
                  <a:cubicBezTo>
                    <a:pt x="0" y="294550"/>
                    <a:pt x="0" y="294550"/>
                    <a:pt x="0" y="43588"/>
                  </a:cubicBezTo>
                  <a:cubicBezTo>
                    <a:pt x="0" y="19813"/>
                    <a:pt x="18405" y="0"/>
                    <a:pt x="420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líďé" title="xKpUrv6ycS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170B782A-4BCA-49D6-ADF4-C716143796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33803" y="1935670"/>
              <a:ext cx="547229" cy="686402"/>
            </a:xfrm>
            <a:custGeom>
              <a:avLst/>
              <a:gdLst>
                <a:gd name="connsiteX0" fmla="*/ 79065 w 268312"/>
                <a:gd name="connsiteY0" fmla="*/ 303213 h 336550"/>
                <a:gd name="connsiteX1" fmla="*/ 69850 w 268312"/>
                <a:gd name="connsiteY1" fmla="*/ 311945 h 336550"/>
                <a:gd name="connsiteX2" fmla="*/ 79065 w 268312"/>
                <a:gd name="connsiteY2" fmla="*/ 320676 h 336550"/>
                <a:gd name="connsiteX3" fmla="*/ 114610 w 268312"/>
                <a:gd name="connsiteY3" fmla="*/ 320676 h 336550"/>
                <a:gd name="connsiteX4" fmla="*/ 123825 w 268312"/>
                <a:gd name="connsiteY4" fmla="*/ 311945 h 336550"/>
                <a:gd name="connsiteX5" fmla="*/ 114610 w 268312"/>
                <a:gd name="connsiteY5" fmla="*/ 303213 h 336550"/>
                <a:gd name="connsiteX6" fmla="*/ 79065 w 268312"/>
                <a:gd name="connsiteY6" fmla="*/ 303213 h 336550"/>
                <a:gd name="connsiteX7" fmla="*/ 184235 w 268312"/>
                <a:gd name="connsiteY7" fmla="*/ 119063 h 336550"/>
                <a:gd name="connsiteX8" fmla="*/ 181644 w 268312"/>
                <a:gd name="connsiteY8" fmla="*/ 121725 h 336550"/>
                <a:gd name="connsiteX9" fmla="*/ 181644 w 268312"/>
                <a:gd name="connsiteY9" fmla="*/ 125717 h 336550"/>
                <a:gd name="connsiteX10" fmla="*/ 177759 w 268312"/>
                <a:gd name="connsiteY10" fmla="*/ 131039 h 336550"/>
                <a:gd name="connsiteX11" fmla="*/ 164808 w 268312"/>
                <a:gd name="connsiteY11" fmla="*/ 148339 h 336550"/>
                <a:gd name="connsiteX12" fmla="*/ 175169 w 268312"/>
                <a:gd name="connsiteY12" fmla="*/ 165638 h 336550"/>
                <a:gd name="connsiteX13" fmla="*/ 186825 w 268312"/>
                <a:gd name="connsiteY13" fmla="*/ 170961 h 336550"/>
                <a:gd name="connsiteX14" fmla="*/ 192005 w 268312"/>
                <a:gd name="connsiteY14" fmla="*/ 173622 h 336550"/>
                <a:gd name="connsiteX15" fmla="*/ 190710 w 268312"/>
                <a:gd name="connsiteY15" fmla="*/ 185598 h 336550"/>
                <a:gd name="connsiteX16" fmla="*/ 181644 w 268312"/>
                <a:gd name="connsiteY16" fmla="*/ 186929 h 336550"/>
                <a:gd name="connsiteX17" fmla="*/ 169989 w 268312"/>
                <a:gd name="connsiteY17" fmla="*/ 182937 h 336550"/>
                <a:gd name="connsiteX18" fmla="*/ 166103 w 268312"/>
                <a:gd name="connsiteY18" fmla="*/ 184268 h 336550"/>
                <a:gd name="connsiteX19" fmla="*/ 164808 w 268312"/>
                <a:gd name="connsiteY19" fmla="*/ 190921 h 336550"/>
                <a:gd name="connsiteX20" fmla="*/ 166103 w 268312"/>
                <a:gd name="connsiteY20" fmla="*/ 196244 h 336550"/>
                <a:gd name="connsiteX21" fmla="*/ 177759 w 268312"/>
                <a:gd name="connsiteY21" fmla="*/ 198905 h 336550"/>
                <a:gd name="connsiteX22" fmla="*/ 180349 w 268312"/>
                <a:gd name="connsiteY22" fmla="*/ 202898 h 336550"/>
                <a:gd name="connsiteX23" fmla="*/ 180349 w 268312"/>
                <a:gd name="connsiteY23" fmla="*/ 206890 h 336550"/>
                <a:gd name="connsiteX24" fmla="*/ 182939 w 268312"/>
                <a:gd name="connsiteY24" fmla="*/ 209551 h 336550"/>
                <a:gd name="connsiteX25" fmla="*/ 189415 w 268312"/>
                <a:gd name="connsiteY25" fmla="*/ 209551 h 336550"/>
                <a:gd name="connsiteX26" fmla="*/ 192005 w 268312"/>
                <a:gd name="connsiteY26" fmla="*/ 206890 h 336550"/>
                <a:gd name="connsiteX27" fmla="*/ 192005 w 268312"/>
                <a:gd name="connsiteY27" fmla="*/ 201567 h 336550"/>
                <a:gd name="connsiteX28" fmla="*/ 194595 w 268312"/>
                <a:gd name="connsiteY28" fmla="*/ 197575 h 336550"/>
                <a:gd name="connsiteX29" fmla="*/ 204956 w 268312"/>
                <a:gd name="connsiteY29" fmla="*/ 190921 h 336550"/>
                <a:gd name="connsiteX30" fmla="*/ 199775 w 268312"/>
                <a:gd name="connsiteY30" fmla="*/ 160315 h 336550"/>
                <a:gd name="connsiteX31" fmla="*/ 188120 w 268312"/>
                <a:gd name="connsiteY31" fmla="*/ 154992 h 336550"/>
                <a:gd name="connsiteX32" fmla="*/ 182939 w 268312"/>
                <a:gd name="connsiteY32" fmla="*/ 152331 h 336550"/>
                <a:gd name="connsiteX33" fmla="*/ 184235 w 268312"/>
                <a:gd name="connsiteY33" fmla="*/ 141685 h 336550"/>
                <a:gd name="connsiteX34" fmla="*/ 188120 w 268312"/>
                <a:gd name="connsiteY34" fmla="*/ 141685 h 336550"/>
                <a:gd name="connsiteX35" fmla="*/ 201071 w 268312"/>
                <a:gd name="connsiteY35" fmla="*/ 144347 h 336550"/>
                <a:gd name="connsiteX36" fmla="*/ 204956 w 268312"/>
                <a:gd name="connsiteY36" fmla="*/ 143016 h 336550"/>
                <a:gd name="connsiteX37" fmla="*/ 207546 w 268312"/>
                <a:gd name="connsiteY37" fmla="*/ 135032 h 336550"/>
                <a:gd name="connsiteX38" fmla="*/ 204956 w 268312"/>
                <a:gd name="connsiteY38" fmla="*/ 132370 h 336550"/>
                <a:gd name="connsiteX39" fmla="*/ 197185 w 268312"/>
                <a:gd name="connsiteY39" fmla="*/ 129709 h 336550"/>
                <a:gd name="connsiteX40" fmla="*/ 193300 w 268312"/>
                <a:gd name="connsiteY40" fmla="*/ 124386 h 336550"/>
                <a:gd name="connsiteX41" fmla="*/ 186825 w 268312"/>
                <a:gd name="connsiteY41" fmla="*/ 119063 h 336550"/>
                <a:gd name="connsiteX42" fmla="*/ 184235 w 268312"/>
                <a:gd name="connsiteY42" fmla="*/ 119063 h 336550"/>
                <a:gd name="connsiteX43" fmla="*/ 187192 w 268312"/>
                <a:gd name="connsiteY43" fmla="*/ 84090 h 336550"/>
                <a:gd name="connsiteX44" fmla="*/ 244570 w 268312"/>
                <a:gd name="connsiteY44" fmla="*/ 107760 h 336550"/>
                <a:gd name="connsiteX45" fmla="*/ 244570 w 268312"/>
                <a:gd name="connsiteY45" fmla="*/ 222168 h 336550"/>
                <a:gd name="connsiteX46" fmla="*/ 145642 w 268312"/>
                <a:gd name="connsiteY46" fmla="*/ 234003 h 336550"/>
                <a:gd name="connsiteX47" fmla="*/ 111347 w 268312"/>
                <a:gd name="connsiteY47" fmla="*/ 243208 h 336550"/>
                <a:gd name="connsiteX48" fmla="*/ 110028 w 268312"/>
                <a:gd name="connsiteY48" fmla="*/ 237948 h 336550"/>
                <a:gd name="connsiteX49" fmla="*/ 127175 w 268312"/>
                <a:gd name="connsiteY49" fmla="*/ 218223 h 336550"/>
                <a:gd name="connsiteX50" fmla="*/ 125856 w 268312"/>
                <a:gd name="connsiteY50" fmla="*/ 218223 h 336550"/>
                <a:gd name="connsiteX51" fmla="*/ 129813 w 268312"/>
                <a:gd name="connsiteY51" fmla="*/ 107760 h 336550"/>
                <a:gd name="connsiteX52" fmla="*/ 187192 w 268312"/>
                <a:gd name="connsiteY52" fmla="*/ 84090 h 336550"/>
                <a:gd name="connsiteX53" fmla="*/ 36992 w 268312"/>
                <a:gd name="connsiteY53" fmla="*/ 0 h 336550"/>
                <a:gd name="connsiteX54" fmla="*/ 161179 w 268312"/>
                <a:gd name="connsiteY54" fmla="*/ 0 h 336550"/>
                <a:gd name="connsiteX55" fmla="*/ 196850 w 268312"/>
                <a:gd name="connsiteY55" fmla="*/ 36810 h 336550"/>
                <a:gd name="connsiteX56" fmla="*/ 196850 w 268312"/>
                <a:gd name="connsiteY56" fmla="*/ 67047 h 336550"/>
                <a:gd name="connsiteX57" fmla="*/ 187602 w 268312"/>
                <a:gd name="connsiteY57" fmla="*/ 67047 h 336550"/>
                <a:gd name="connsiteX58" fmla="*/ 178354 w 268312"/>
                <a:gd name="connsiteY58" fmla="*/ 67047 h 336550"/>
                <a:gd name="connsiteX59" fmla="*/ 178354 w 268312"/>
                <a:gd name="connsiteY59" fmla="*/ 60474 h 336550"/>
                <a:gd name="connsiteX60" fmla="*/ 178354 w 268312"/>
                <a:gd name="connsiteY60" fmla="*/ 59159 h 336550"/>
                <a:gd name="connsiteX61" fmla="*/ 169106 w 268312"/>
                <a:gd name="connsiteY61" fmla="*/ 48642 h 336550"/>
                <a:gd name="connsiteX62" fmla="*/ 29065 w 268312"/>
                <a:gd name="connsiteY62" fmla="*/ 48642 h 336550"/>
                <a:gd name="connsiteX63" fmla="*/ 19817 w 268312"/>
                <a:gd name="connsiteY63" fmla="*/ 59159 h 336550"/>
                <a:gd name="connsiteX64" fmla="*/ 19817 w 268312"/>
                <a:gd name="connsiteY64" fmla="*/ 278706 h 336550"/>
                <a:gd name="connsiteX65" fmla="*/ 29065 w 268312"/>
                <a:gd name="connsiteY65" fmla="*/ 287908 h 336550"/>
                <a:gd name="connsiteX66" fmla="*/ 169106 w 268312"/>
                <a:gd name="connsiteY66" fmla="*/ 287908 h 336550"/>
                <a:gd name="connsiteX67" fmla="*/ 178354 w 268312"/>
                <a:gd name="connsiteY67" fmla="*/ 278706 h 336550"/>
                <a:gd name="connsiteX68" fmla="*/ 178354 w 268312"/>
                <a:gd name="connsiteY68" fmla="*/ 261615 h 336550"/>
                <a:gd name="connsiteX69" fmla="*/ 187602 w 268312"/>
                <a:gd name="connsiteY69" fmla="*/ 262930 h 336550"/>
                <a:gd name="connsiteX70" fmla="*/ 196850 w 268312"/>
                <a:gd name="connsiteY70" fmla="*/ 261615 h 336550"/>
                <a:gd name="connsiteX71" fmla="*/ 196850 w 268312"/>
                <a:gd name="connsiteY71" fmla="*/ 299740 h 336550"/>
                <a:gd name="connsiteX72" fmla="*/ 161179 w 268312"/>
                <a:gd name="connsiteY72" fmla="*/ 336550 h 336550"/>
                <a:gd name="connsiteX73" fmla="*/ 36992 w 268312"/>
                <a:gd name="connsiteY73" fmla="*/ 336550 h 336550"/>
                <a:gd name="connsiteX74" fmla="*/ 0 w 268312"/>
                <a:gd name="connsiteY74" fmla="*/ 299740 h 336550"/>
                <a:gd name="connsiteX75" fmla="*/ 0 w 268312"/>
                <a:gd name="connsiteY75" fmla="*/ 36810 h 336550"/>
                <a:gd name="connsiteX76" fmla="*/ 36992 w 268312"/>
                <a:gd name="connsiteY76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68312" h="336550">
                  <a:moveTo>
                    <a:pt x="79065" y="303213"/>
                  </a:moveTo>
                  <a:cubicBezTo>
                    <a:pt x="73799" y="303213"/>
                    <a:pt x="69850" y="306955"/>
                    <a:pt x="69850" y="311945"/>
                  </a:cubicBezTo>
                  <a:cubicBezTo>
                    <a:pt x="69850" y="316934"/>
                    <a:pt x="73799" y="320676"/>
                    <a:pt x="79065" y="320676"/>
                  </a:cubicBezTo>
                  <a:cubicBezTo>
                    <a:pt x="79065" y="320676"/>
                    <a:pt x="79065" y="320676"/>
                    <a:pt x="114610" y="320676"/>
                  </a:cubicBezTo>
                  <a:cubicBezTo>
                    <a:pt x="119875" y="320676"/>
                    <a:pt x="123825" y="316934"/>
                    <a:pt x="123825" y="311945"/>
                  </a:cubicBezTo>
                  <a:cubicBezTo>
                    <a:pt x="123825" y="306955"/>
                    <a:pt x="119875" y="303213"/>
                    <a:pt x="114610" y="303213"/>
                  </a:cubicBezTo>
                  <a:cubicBezTo>
                    <a:pt x="114610" y="303213"/>
                    <a:pt x="114610" y="303213"/>
                    <a:pt x="79065" y="303213"/>
                  </a:cubicBezTo>
                  <a:close/>
                  <a:moveTo>
                    <a:pt x="184235" y="119063"/>
                  </a:moveTo>
                  <a:cubicBezTo>
                    <a:pt x="181644" y="119063"/>
                    <a:pt x="181644" y="119063"/>
                    <a:pt x="181644" y="121725"/>
                  </a:cubicBezTo>
                  <a:cubicBezTo>
                    <a:pt x="181644" y="121725"/>
                    <a:pt x="181644" y="121725"/>
                    <a:pt x="181644" y="125717"/>
                  </a:cubicBezTo>
                  <a:cubicBezTo>
                    <a:pt x="181644" y="129709"/>
                    <a:pt x="181644" y="129709"/>
                    <a:pt x="177759" y="131039"/>
                  </a:cubicBezTo>
                  <a:cubicBezTo>
                    <a:pt x="169989" y="133701"/>
                    <a:pt x="164808" y="139024"/>
                    <a:pt x="164808" y="148339"/>
                  </a:cubicBezTo>
                  <a:cubicBezTo>
                    <a:pt x="164808" y="156323"/>
                    <a:pt x="168694" y="161646"/>
                    <a:pt x="175169" y="165638"/>
                  </a:cubicBezTo>
                  <a:cubicBezTo>
                    <a:pt x="179054" y="168299"/>
                    <a:pt x="182939" y="169630"/>
                    <a:pt x="186825" y="170961"/>
                  </a:cubicBezTo>
                  <a:cubicBezTo>
                    <a:pt x="188120" y="172291"/>
                    <a:pt x="190710" y="172291"/>
                    <a:pt x="192005" y="173622"/>
                  </a:cubicBezTo>
                  <a:cubicBezTo>
                    <a:pt x="195890" y="177614"/>
                    <a:pt x="194595" y="182937"/>
                    <a:pt x="190710" y="185598"/>
                  </a:cubicBezTo>
                  <a:cubicBezTo>
                    <a:pt x="188120" y="186929"/>
                    <a:pt x="184235" y="186929"/>
                    <a:pt x="181644" y="186929"/>
                  </a:cubicBezTo>
                  <a:cubicBezTo>
                    <a:pt x="177759" y="185598"/>
                    <a:pt x="173874" y="184268"/>
                    <a:pt x="169989" y="182937"/>
                  </a:cubicBezTo>
                  <a:cubicBezTo>
                    <a:pt x="167398" y="181606"/>
                    <a:pt x="167398" y="181606"/>
                    <a:pt x="166103" y="184268"/>
                  </a:cubicBezTo>
                  <a:cubicBezTo>
                    <a:pt x="166103" y="186929"/>
                    <a:pt x="164808" y="188260"/>
                    <a:pt x="164808" y="190921"/>
                  </a:cubicBezTo>
                  <a:cubicBezTo>
                    <a:pt x="163513" y="193583"/>
                    <a:pt x="163513" y="194913"/>
                    <a:pt x="166103" y="196244"/>
                  </a:cubicBezTo>
                  <a:cubicBezTo>
                    <a:pt x="169989" y="197575"/>
                    <a:pt x="173874" y="198905"/>
                    <a:pt x="177759" y="198905"/>
                  </a:cubicBezTo>
                  <a:cubicBezTo>
                    <a:pt x="180349" y="198905"/>
                    <a:pt x="180349" y="198905"/>
                    <a:pt x="180349" y="202898"/>
                  </a:cubicBezTo>
                  <a:cubicBezTo>
                    <a:pt x="180349" y="204228"/>
                    <a:pt x="180349" y="205559"/>
                    <a:pt x="180349" y="206890"/>
                  </a:cubicBezTo>
                  <a:cubicBezTo>
                    <a:pt x="180349" y="208220"/>
                    <a:pt x="181644" y="209551"/>
                    <a:pt x="182939" y="209551"/>
                  </a:cubicBezTo>
                  <a:cubicBezTo>
                    <a:pt x="185530" y="209551"/>
                    <a:pt x="188120" y="209551"/>
                    <a:pt x="189415" y="209551"/>
                  </a:cubicBezTo>
                  <a:cubicBezTo>
                    <a:pt x="190710" y="209551"/>
                    <a:pt x="192005" y="208220"/>
                    <a:pt x="192005" y="206890"/>
                  </a:cubicBezTo>
                  <a:cubicBezTo>
                    <a:pt x="192005" y="205559"/>
                    <a:pt x="192005" y="202898"/>
                    <a:pt x="192005" y="201567"/>
                  </a:cubicBezTo>
                  <a:cubicBezTo>
                    <a:pt x="192005" y="198905"/>
                    <a:pt x="193300" y="198905"/>
                    <a:pt x="194595" y="197575"/>
                  </a:cubicBezTo>
                  <a:cubicBezTo>
                    <a:pt x="198480" y="196244"/>
                    <a:pt x="202366" y="193583"/>
                    <a:pt x="204956" y="190921"/>
                  </a:cubicBezTo>
                  <a:cubicBezTo>
                    <a:pt x="212726" y="180276"/>
                    <a:pt x="210136" y="166969"/>
                    <a:pt x="199775" y="160315"/>
                  </a:cubicBezTo>
                  <a:cubicBezTo>
                    <a:pt x="195890" y="157654"/>
                    <a:pt x="192005" y="156323"/>
                    <a:pt x="188120" y="154992"/>
                  </a:cubicBezTo>
                  <a:cubicBezTo>
                    <a:pt x="186825" y="153661"/>
                    <a:pt x="184235" y="153661"/>
                    <a:pt x="182939" y="152331"/>
                  </a:cubicBezTo>
                  <a:cubicBezTo>
                    <a:pt x="179054" y="148339"/>
                    <a:pt x="180349" y="144347"/>
                    <a:pt x="184235" y="141685"/>
                  </a:cubicBezTo>
                  <a:cubicBezTo>
                    <a:pt x="185530" y="141685"/>
                    <a:pt x="186825" y="141685"/>
                    <a:pt x="188120" y="141685"/>
                  </a:cubicBezTo>
                  <a:cubicBezTo>
                    <a:pt x="192005" y="141685"/>
                    <a:pt x="197185" y="141685"/>
                    <a:pt x="201071" y="144347"/>
                  </a:cubicBezTo>
                  <a:cubicBezTo>
                    <a:pt x="203661" y="145677"/>
                    <a:pt x="203661" y="145677"/>
                    <a:pt x="204956" y="143016"/>
                  </a:cubicBezTo>
                  <a:cubicBezTo>
                    <a:pt x="204956" y="140354"/>
                    <a:pt x="206251" y="137693"/>
                    <a:pt x="207546" y="135032"/>
                  </a:cubicBezTo>
                  <a:cubicBezTo>
                    <a:pt x="207546" y="133701"/>
                    <a:pt x="206251" y="132370"/>
                    <a:pt x="204956" y="132370"/>
                  </a:cubicBezTo>
                  <a:cubicBezTo>
                    <a:pt x="202366" y="131039"/>
                    <a:pt x="199775" y="129709"/>
                    <a:pt x="197185" y="129709"/>
                  </a:cubicBezTo>
                  <a:cubicBezTo>
                    <a:pt x="193300" y="128378"/>
                    <a:pt x="193300" y="128378"/>
                    <a:pt x="193300" y="124386"/>
                  </a:cubicBezTo>
                  <a:cubicBezTo>
                    <a:pt x="193300" y="119063"/>
                    <a:pt x="193300" y="119063"/>
                    <a:pt x="186825" y="119063"/>
                  </a:cubicBezTo>
                  <a:cubicBezTo>
                    <a:pt x="186825" y="119063"/>
                    <a:pt x="186825" y="119063"/>
                    <a:pt x="184235" y="119063"/>
                  </a:cubicBezTo>
                  <a:close/>
                  <a:moveTo>
                    <a:pt x="187192" y="84090"/>
                  </a:moveTo>
                  <a:cubicBezTo>
                    <a:pt x="207967" y="84090"/>
                    <a:pt x="228741" y="91980"/>
                    <a:pt x="244570" y="107760"/>
                  </a:cubicBezTo>
                  <a:cubicBezTo>
                    <a:pt x="276226" y="139321"/>
                    <a:pt x="276226" y="190607"/>
                    <a:pt x="244570" y="222168"/>
                  </a:cubicBezTo>
                  <a:cubicBezTo>
                    <a:pt x="216870" y="248468"/>
                    <a:pt x="177299" y="252413"/>
                    <a:pt x="145642" y="234003"/>
                  </a:cubicBezTo>
                  <a:cubicBezTo>
                    <a:pt x="132452" y="243208"/>
                    <a:pt x="120580" y="244523"/>
                    <a:pt x="111347" y="243208"/>
                  </a:cubicBezTo>
                  <a:cubicBezTo>
                    <a:pt x="107390" y="243208"/>
                    <a:pt x="107390" y="239263"/>
                    <a:pt x="110028" y="237948"/>
                  </a:cubicBezTo>
                  <a:cubicBezTo>
                    <a:pt x="117942" y="234003"/>
                    <a:pt x="123218" y="224798"/>
                    <a:pt x="127175" y="218223"/>
                  </a:cubicBezTo>
                  <a:cubicBezTo>
                    <a:pt x="127175" y="218223"/>
                    <a:pt x="127175" y="218223"/>
                    <a:pt x="125856" y="218223"/>
                  </a:cubicBezTo>
                  <a:cubicBezTo>
                    <a:pt x="96838" y="186662"/>
                    <a:pt x="98157" y="138006"/>
                    <a:pt x="129813" y="107760"/>
                  </a:cubicBezTo>
                  <a:cubicBezTo>
                    <a:pt x="145642" y="91980"/>
                    <a:pt x="166417" y="84090"/>
                    <a:pt x="187192" y="84090"/>
                  </a:cubicBezTo>
                  <a:close/>
                  <a:moveTo>
                    <a:pt x="36992" y="0"/>
                  </a:moveTo>
                  <a:cubicBezTo>
                    <a:pt x="36992" y="0"/>
                    <a:pt x="36992" y="0"/>
                    <a:pt x="161179" y="0"/>
                  </a:cubicBezTo>
                  <a:cubicBezTo>
                    <a:pt x="180997" y="0"/>
                    <a:pt x="196850" y="15776"/>
                    <a:pt x="196850" y="36810"/>
                  </a:cubicBezTo>
                  <a:cubicBezTo>
                    <a:pt x="196850" y="36810"/>
                    <a:pt x="196850" y="36810"/>
                    <a:pt x="196850" y="67047"/>
                  </a:cubicBezTo>
                  <a:cubicBezTo>
                    <a:pt x="194208" y="67047"/>
                    <a:pt x="191566" y="67047"/>
                    <a:pt x="187602" y="67047"/>
                  </a:cubicBezTo>
                  <a:cubicBezTo>
                    <a:pt x="184960" y="67047"/>
                    <a:pt x="180997" y="67047"/>
                    <a:pt x="178354" y="67047"/>
                  </a:cubicBezTo>
                  <a:cubicBezTo>
                    <a:pt x="178354" y="67047"/>
                    <a:pt x="178354" y="67047"/>
                    <a:pt x="178354" y="60474"/>
                  </a:cubicBezTo>
                  <a:cubicBezTo>
                    <a:pt x="178354" y="60474"/>
                    <a:pt x="178354" y="60474"/>
                    <a:pt x="178354" y="59159"/>
                  </a:cubicBezTo>
                  <a:cubicBezTo>
                    <a:pt x="178354" y="53900"/>
                    <a:pt x="174391" y="48642"/>
                    <a:pt x="169106" y="48642"/>
                  </a:cubicBezTo>
                  <a:cubicBezTo>
                    <a:pt x="169106" y="48642"/>
                    <a:pt x="169106" y="48642"/>
                    <a:pt x="29065" y="48642"/>
                  </a:cubicBezTo>
                  <a:cubicBezTo>
                    <a:pt x="23780" y="48642"/>
                    <a:pt x="19817" y="53900"/>
                    <a:pt x="19817" y="59159"/>
                  </a:cubicBezTo>
                  <a:cubicBezTo>
                    <a:pt x="19817" y="59159"/>
                    <a:pt x="19817" y="59159"/>
                    <a:pt x="19817" y="278706"/>
                  </a:cubicBezTo>
                  <a:cubicBezTo>
                    <a:pt x="19817" y="283964"/>
                    <a:pt x="23780" y="287908"/>
                    <a:pt x="29065" y="287908"/>
                  </a:cubicBezTo>
                  <a:cubicBezTo>
                    <a:pt x="29065" y="287908"/>
                    <a:pt x="29065" y="287908"/>
                    <a:pt x="169106" y="287908"/>
                  </a:cubicBezTo>
                  <a:cubicBezTo>
                    <a:pt x="174391" y="287908"/>
                    <a:pt x="178354" y="282650"/>
                    <a:pt x="178354" y="278706"/>
                  </a:cubicBezTo>
                  <a:cubicBezTo>
                    <a:pt x="178354" y="278706"/>
                    <a:pt x="178354" y="278706"/>
                    <a:pt x="178354" y="261615"/>
                  </a:cubicBezTo>
                  <a:cubicBezTo>
                    <a:pt x="180997" y="261615"/>
                    <a:pt x="184960" y="262930"/>
                    <a:pt x="187602" y="262930"/>
                  </a:cubicBezTo>
                  <a:cubicBezTo>
                    <a:pt x="191566" y="262930"/>
                    <a:pt x="194208" y="261615"/>
                    <a:pt x="196850" y="261615"/>
                  </a:cubicBezTo>
                  <a:cubicBezTo>
                    <a:pt x="196850" y="261615"/>
                    <a:pt x="196850" y="261615"/>
                    <a:pt x="196850" y="299740"/>
                  </a:cubicBezTo>
                  <a:cubicBezTo>
                    <a:pt x="196850" y="320774"/>
                    <a:pt x="180997" y="336550"/>
                    <a:pt x="161179" y="336550"/>
                  </a:cubicBezTo>
                  <a:cubicBezTo>
                    <a:pt x="161179" y="336550"/>
                    <a:pt x="161179" y="336550"/>
                    <a:pt x="36992" y="336550"/>
                  </a:cubicBezTo>
                  <a:cubicBezTo>
                    <a:pt x="17175" y="336550"/>
                    <a:pt x="0" y="320774"/>
                    <a:pt x="0" y="299740"/>
                  </a:cubicBezTo>
                  <a:cubicBezTo>
                    <a:pt x="0" y="299740"/>
                    <a:pt x="0" y="299740"/>
                    <a:pt x="0" y="36810"/>
                  </a:cubicBezTo>
                  <a:cubicBezTo>
                    <a:pt x="0" y="15776"/>
                    <a:pt x="17175" y="0"/>
                    <a:pt x="369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1îḋe" title="DN0G3AjvxA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CC07F9CF-8304-46BE-8155-E87EE1379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106" y="3512564"/>
              <a:ext cx="673606" cy="56924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70964810-5E4B-4FEF-A13D-3108BBFA0E40}"/>
              </a:ext>
            </a:extLst>
          </p:cNvPr>
          <p:cNvGrpSpPr/>
          <p:nvPr/>
        </p:nvGrpSpPr>
        <p:grpSpPr>
          <a:xfrm>
            <a:off x="7527554" y="1346286"/>
            <a:ext cx="2713746" cy="539860"/>
            <a:chOff x="7527554" y="1346286"/>
            <a:chExt cx="2713746" cy="539860"/>
          </a:xfrm>
        </p:grpSpPr>
        <p:sp>
          <p:nvSpPr>
            <p:cNvPr id="18" name="TextBox 5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73D3A8D6-34B4-486E-96E3-CD08AC164AF1}"/>
                </a:ext>
              </a:extLst>
            </p:cNvPr>
            <p:cNvSpPr txBox="1"/>
            <p:nvPr/>
          </p:nvSpPr>
          <p:spPr>
            <a:xfrm>
              <a:off x="7527554" y="1346286"/>
              <a:ext cx="1768573" cy="205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sz="121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TextBox 5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64206BEA-9F53-49A0-85DA-83F346A5CF4E}"/>
                </a:ext>
              </a:extLst>
            </p:cNvPr>
            <p:cNvSpPr txBox="1"/>
            <p:nvPr/>
          </p:nvSpPr>
          <p:spPr>
            <a:xfrm>
              <a:off x="7533326" y="1584332"/>
              <a:ext cx="2707974" cy="301814"/>
            </a:xfrm>
            <a:prstGeom prst="rect">
              <a:avLst/>
            </a:prstGeom>
            <a:noFill/>
          </p:spPr>
          <p:txBody>
            <a:bodyPr wrap="square" lIns="0" tIns="0" rIns="0" bIns="0" numCol="1" spcCol="36000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US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FC7B0AA0-0C76-4F3F-8172-AD11EF9B75FE}"/>
              </a:ext>
            </a:extLst>
          </p:cNvPr>
          <p:cNvGrpSpPr/>
          <p:nvPr/>
        </p:nvGrpSpPr>
        <p:grpSpPr>
          <a:xfrm>
            <a:off x="1107599" y="3039125"/>
            <a:ext cx="2707974" cy="539860"/>
            <a:chOff x="830405" y="1513120"/>
            <a:chExt cx="2707974" cy="539860"/>
          </a:xfrm>
        </p:grpSpPr>
        <p:sp>
          <p:nvSpPr>
            <p:cNvPr id="21" name="TextBox 5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4732282B-5368-43A7-98B4-69E45ACAB9AC}"/>
                </a:ext>
              </a:extLst>
            </p:cNvPr>
            <p:cNvSpPr txBox="1"/>
            <p:nvPr/>
          </p:nvSpPr>
          <p:spPr>
            <a:xfrm>
              <a:off x="1769806" y="1513120"/>
              <a:ext cx="1768573" cy="205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sz="121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TextBox 5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962AF602-3671-4815-BCC2-36B444064966}"/>
                </a:ext>
              </a:extLst>
            </p:cNvPr>
            <p:cNvSpPr txBox="1"/>
            <p:nvPr/>
          </p:nvSpPr>
          <p:spPr>
            <a:xfrm>
              <a:off x="830405" y="1751166"/>
              <a:ext cx="2707974" cy="301814"/>
            </a:xfrm>
            <a:prstGeom prst="rect">
              <a:avLst/>
            </a:prstGeom>
            <a:noFill/>
          </p:spPr>
          <p:txBody>
            <a:bodyPr wrap="square" lIns="0" tIns="0" rIns="0" bIns="0" numCol="1" spcCol="360000"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US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B279EDCB-573C-44FA-94DB-EF4464516761}"/>
              </a:ext>
            </a:extLst>
          </p:cNvPr>
          <p:cNvGrpSpPr/>
          <p:nvPr/>
        </p:nvGrpSpPr>
        <p:grpSpPr>
          <a:xfrm>
            <a:off x="8636710" y="4517397"/>
            <a:ext cx="2713746" cy="539860"/>
            <a:chOff x="7527554" y="1346286"/>
            <a:chExt cx="2713746" cy="539860"/>
          </a:xfrm>
        </p:grpSpPr>
        <p:sp>
          <p:nvSpPr>
            <p:cNvPr id="24" name="TextBox 5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D4072F77-DAF6-43B4-B388-30F647827691}"/>
                </a:ext>
              </a:extLst>
            </p:cNvPr>
            <p:cNvSpPr txBox="1"/>
            <p:nvPr/>
          </p:nvSpPr>
          <p:spPr>
            <a:xfrm>
              <a:off x="7527554" y="1346286"/>
              <a:ext cx="1768573" cy="205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215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id-ID" sz="121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TextBox 5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BF63F646-10C0-467A-9EE4-3AF823D58E84}"/>
                </a:ext>
              </a:extLst>
            </p:cNvPr>
            <p:cNvSpPr txBox="1"/>
            <p:nvPr/>
          </p:nvSpPr>
          <p:spPr>
            <a:xfrm>
              <a:off x="7533326" y="1584332"/>
              <a:ext cx="2707974" cy="301814"/>
            </a:xfrm>
            <a:prstGeom prst="rect">
              <a:avLst/>
            </a:prstGeom>
            <a:noFill/>
          </p:spPr>
          <p:txBody>
            <a:bodyPr wrap="square" lIns="0" tIns="0" rIns="0" bIns="0" numCol="1" spcCol="36000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6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US" altLang="zh-CN" sz="695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268026" y="45937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请在这里输入您需要的标题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4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Изображение 5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AC20C892-150F-499F-BCCF-492DBF81F14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160" y="2468896"/>
            <a:ext cx="4153973" cy="4389105"/>
          </a:xfrm>
          <a:prstGeom prst="rect">
            <a:avLst/>
          </a:prstGeom>
        </p:spPr>
      </p:pic>
      <p:grpSp>
        <p:nvGrpSpPr>
          <p:cNvPr id="15" name="Группа 1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7E06EC15-3BCA-4109-B049-FC31EF8DE844}"/>
              </a:ext>
            </a:extLst>
          </p:cNvPr>
          <p:cNvGrpSpPr/>
          <p:nvPr/>
        </p:nvGrpSpPr>
        <p:grpSpPr>
          <a:xfrm>
            <a:off x="1583499" y="2422949"/>
            <a:ext cx="4128459" cy="2508879"/>
            <a:chOff x="1187624" y="1817212"/>
            <a:chExt cx="3096344" cy="1881659"/>
          </a:xfrm>
        </p:grpSpPr>
        <p:sp>
          <p:nvSpPr>
            <p:cNvPr id="16" name="TextBox 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A6121ED8-435C-497C-8D86-B4E7338066F7}"/>
                </a:ext>
              </a:extLst>
            </p:cNvPr>
            <p:cNvSpPr txBox="1"/>
            <p:nvPr/>
          </p:nvSpPr>
          <p:spPr>
            <a:xfrm>
              <a:off x="1187624" y="2253616"/>
              <a:ext cx="3096344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Open Sans" charset="0"/>
                  <a:cs typeface="Open Sans" charset="0"/>
                </a:rPr>
                <a:t>Information Technology has become the keyword for the success of any business in the present scenario. But even a decade ago this concept was something very few had an idea about. Information Technology was known as a subject </a:t>
              </a:r>
            </a:p>
            <a:p>
              <a:pPr marL="0" marR="0" lvl="0" indent="0" defTabSz="914377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Open Sans" charset="0"/>
                  <a:cs typeface="Open Sans" charset="0"/>
                </a:rPr>
                <a:t>that only the highly merited students. </a:t>
              </a:r>
            </a:p>
            <a:p>
              <a:pPr marL="0" marR="0" lvl="0" indent="0" defTabSz="914377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Open Sans" charset="0"/>
                <a:cs typeface="Open Sans" charset="0"/>
              </a:endParaRPr>
            </a:p>
            <a:p>
              <a:pPr marL="0" marR="0" lvl="0" indent="0" defTabSz="914377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Open Sans" charset="0"/>
                  <a:cs typeface="Open Sans" charset="0"/>
                </a:rPr>
                <a:t>The work of the IT companies in Tampa was at that time limited to 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Open Sans" charset="0"/>
                  <a:cs typeface="Open Sans" charset="0"/>
                </a:rPr>
                <a:t>creatingdifferent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Open Sans" charset="0"/>
                  <a:cs typeface="Open Sans" charset="0"/>
                </a:rPr>
                <a:t> types of standardized software. More than the technical team the companies used to depend on their...</a:t>
              </a:r>
              <a:endParaRPr kumimoji="0" lang="ru-RU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7" name="TextBox 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6D807C91-1291-4B29-AA4D-28DD0BF15D2D}"/>
                </a:ext>
              </a:extLst>
            </p:cNvPr>
            <p:cNvSpPr txBox="1"/>
            <p:nvPr/>
          </p:nvSpPr>
          <p:spPr>
            <a:xfrm>
              <a:off x="1187624" y="1817212"/>
              <a:ext cx="1131559" cy="269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33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ea typeface="Bebas Neue" charset="0"/>
                  <a:cs typeface="Bebas Neue" charset="0"/>
                </a:rPr>
                <a:t>NEW APP DESIGN!</a:t>
              </a:r>
              <a:endParaRPr kumimoji="0" lang="ru-RU" sz="1733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  <p:sp>
          <p:nvSpPr>
            <p:cNvPr id="18" name="Прямоугольник 9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19790456-49B0-4122-8E86-20F87C5F55A8}"/>
                </a:ext>
              </a:extLst>
            </p:cNvPr>
            <p:cNvSpPr/>
            <p:nvPr/>
          </p:nvSpPr>
          <p:spPr>
            <a:xfrm>
              <a:off x="1286538" y="2166282"/>
              <a:ext cx="216000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" name="Скругленный прямоугольник 10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D44BD14A-4CD8-417D-BB98-E54DB6A0B233}"/>
                </a:ext>
              </a:extLst>
            </p:cNvPr>
            <p:cNvSpPr/>
            <p:nvPr/>
          </p:nvSpPr>
          <p:spPr>
            <a:xfrm>
              <a:off x="1237590" y="3516586"/>
              <a:ext cx="632345" cy="16461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DA4F8"/>
                </a:gs>
                <a:gs pos="100000">
                  <a:srgbClr val="2F6CE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ru-RU">
                <a:solidFill>
                  <a:schemeClr val="l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Box 11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AA5A933A-B7D8-44E7-9E1A-EAEEA3F3D940}"/>
                </a:ext>
              </a:extLst>
            </p:cNvPr>
            <p:cNvSpPr txBox="1"/>
            <p:nvPr/>
          </p:nvSpPr>
          <p:spPr>
            <a:xfrm>
              <a:off x="1378113" y="3475781"/>
              <a:ext cx="351298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gency FB" panose="020B0503020202020204" pitchFamily="34" charset="0"/>
                  <a:ea typeface="Bebas Neue" charset="0"/>
                  <a:cs typeface="Bebas Neue" charset="0"/>
                </a:rPr>
                <a:t>more</a:t>
              </a:r>
              <a:endParaRPr kumimoji="0" lang="ru-RU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bas Neue" charset="0"/>
                <a:ea typeface="Bebas Neue" charset="0"/>
                <a:cs typeface="Bebas Neue" charset="0"/>
              </a:endParaRPr>
            </a:p>
          </p:txBody>
        </p:sp>
      </p:grpSp>
      <p:grpSp>
        <p:nvGrpSpPr>
          <p:cNvPr id="32" name="Группа 15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41D34F1F-8613-4F1C-B00C-3CFC05A3D433}"/>
              </a:ext>
            </a:extLst>
          </p:cNvPr>
          <p:cNvGrpSpPr/>
          <p:nvPr/>
        </p:nvGrpSpPr>
        <p:grpSpPr>
          <a:xfrm>
            <a:off x="6027620" y="937361"/>
            <a:ext cx="3825553" cy="1975528"/>
            <a:chOff x="4520714" y="703021"/>
            <a:chExt cx="2869165" cy="1481646"/>
          </a:xfrm>
        </p:grpSpPr>
        <p:sp>
          <p:nvSpPr>
            <p:cNvPr id="33" name="Овал 19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976472B4-0B1F-4A64-8294-E085BD1F3751}"/>
                </a:ext>
              </a:extLst>
            </p:cNvPr>
            <p:cNvSpPr/>
            <p:nvPr/>
          </p:nvSpPr>
          <p:spPr>
            <a:xfrm>
              <a:off x="5846802" y="703021"/>
              <a:ext cx="288032" cy="288032"/>
            </a:xfrm>
            <a:prstGeom prst="ellipse">
              <a:avLst/>
            </a:prstGeom>
            <a:noFill/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Овал 20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1E242D39-FDCD-4762-B604-56078BA86E66}"/>
                </a:ext>
              </a:extLst>
            </p:cNvPr>
            <p:cNvSpPr/>
            <p:nvPr/>
          </p:nvSpPr>
          <p:spPr>
            <a:xfrm>
              <a:off x="5256076" y="1419622"/>
              <a:ext cx="180020" cy="180020"/>
            </a:xfrm>
            <a:prstGeom prst="ellips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Полилиния 21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CD26A90E-E6AC-4970-B585-2C8922FBB6FA}"/>
                </a:ext>
              </a:extLst>
            </p:cNvPr>
            <p:cNvSpPr/>
            <p:nvPr/>
          </p:nvSpPr>
          <p:spPr>
            <a:xfrm rot="933950">
              <a:off x="4520714" y="867599"/>
              <a:ext cx="432195" cy="372582"/>
            </a:xfrm>
            <a:custGeom>
              <a:avLst/>
              <a:gdLst>
                <a:gd name="connsiteX0" fmla="*/ 151983 w 501175"/>
                <a:gd name="connsiteY0" fmla="*/ 66624 h 432048"/>
                <a:gd name="connsiteX1" fmla="*/ 77283 w 501175"/>
                <a:gd name="connsiteY1" fmla="*/ 216024 h 432048"/>
                <a:gd name="connsiteX2" fmla="*/ 151983 w 501175"/>
                <a:gd name="connsiteY2" fmla="*/ 365424 h 432048"/>
                <a:gd name="connsiteX3" fmla="*/ 349191 w 501175"/>
                <a:gd name="connsiteY3" fmla="*/ 365424 h 432048"/>
                <a:gd name="connsiteX4" fmla="*/ 423891 w 501175"/>
                <a:gd name="connsiteY4" fmla="*/ 216024 h 432048"/>
                <a:gd name="connsiteX5" fmla="*/ 349191 w 501175"/>
                <a:gd name="connsiteY5" fmla="*/ 66624 h 432048"/>
                <a:gd name="connsiteX6" fmla="*/ 108012 w 501175"/>
                <a:gd name="connsiteY6" fmla="*/ 0 h 432048"/>
                <a:gd name="connsiteX7" fmla="*/ 393163 w 501175"/>
                <a:gd name="connsiteY7" fmla="*/ 0 h 432048"/>
                <a:gd name="connsiteX8" fmla="*/ 501175 w 501175"/>
                <a:gd name="connsiteY8" fmla="*/ 216024 h 432048"/>
                <a:gd name="connsiteX9" fmla="*/ 393163 w 501175"/>
                <a:gd name="connsiteY9" fmla="*/ 432048 h 432048"/>
                <a:gd name="connsiteX10" fmla="*/ 108012 w 501175"/>
                <a:gd name="connsiteY10" fmla="*/ 432048 h 432048"/>
                <a:gd name="connsiteX11" fmla="*/ 0 w 501175"/>
                <a:gd name="connsiteY11" fmla="*/ 21602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1175" h="432048">
                  <a:moveTo>
                    <a:pt x="151983" y="66624"/>
                  </a:moveTo>
                  <a:lnTo>
                    <a:pt x="77283" y="216024"/>
                  </a:lnTo>
                  <a:lnTo>
                    <a:pt x="151983" y="365424"/>
                  </a:lnTo>
                  <a:lnTo>
                    <a:pt x="349191" y="365424"/>
                  </a:lnTo>
                  <a:lnTo>
                    <a:pt x="423891" y="216024"/>
                  </a:lnTo>
                  <a:lnTo>
                    <a:pt x="349191" y="66624"/>
                  </a:lnTo>
                  <a:close/>
                  <a:moveTo>
                    <a:pt x="108012" y="0"/>
                  </a:moveTo>
                  <a:lnTo>
                    <a:pt x="393163" y="0"/>
                  </a:lnTo>
                  <a:lnTo>
                    <a:pt x="501175" y="216024"/>
                  </a:lnTo>
                  <a:lnTo>
                    <a:pt x="393163" y="432048"/>
                  </a:lnTo>
                  <a:lnTo>
                    <a:pt x="108012" y="432048"/>
                  </a:lnTo>
                  <a:lnTo>
                    <a:pt x="0" y="216024"/>
                  </a:lnTo>
                  <a:close/>
                </a:path>
              </a:pathLst>
            </a:custGeom>
            <a:gradFill>
              <a:gsLst>
                <a:gs pos="0">
                  <a:srgbClr val="2BDAA2"/>
                </a:gs>
                <a:gs pos="100000">
                  <a:srgbClr val="1ACAC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sp>
          <p:nvSpPr>
            <p:cNvPr id="36" name="Полилиния 22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5CD5908C-D36D-4BF2-AAC6-6F5B96FF3A4A}"/>
                </a:ext>
              </a:extLst>
            </p:cNvPr>
            <p:cNvSpPr/>
            <p:nvPr/>
          </p:nvSpPr>
          <p:spPr>
            <a:xfrm rot="2222876">
              <a:off x="4693126" y="1917951"/>
              <a:ext cx="309390" cy="266716"/>
            </a:xfrm>
            <a:custGeom>
              <a:avLst/>
              <a:gdLst>
                <a:gd name="connsiteX0" fmla="*/ 151983 w 501175"/>
                <a:gd name="connsiteY0" fmla="*/ 66624 h 432048"/>
                <a:gd name="connsiteX1" fmla="*/ 77283 w 501175"/>
                <a:gd name="connsiteY1" fmla="*/ 216024 h 432048"/>
                <a:gd name="connsiteX2" fmla="*/ 151983 w 501175"/>
                <a:gd name="connsiteY2" fmla="*/ 365424 h 432048"/>
                <a:gd name="connsiteX3" fmla="*/ 349191 w 501175"/>
                <a:gd name="connsiteY3" fmla="*/ 365424 h 432048"/>
                <a:gd name="connsiteX4" fmla="*/ 423891 w 501175"/>
                <a:gd name="connsiteY4" fmla="*/ 216024 h 432048"/>
                <a:gd name="connsiteX5" fmla="*/ 349191 w 501175"/>
                <a:gd name="connsiteY5" fmla="*/ 66624 h 432048"/>
                <a:gd name="connsiteX6" fmla="*/ 108012 w 501175"/>
                <a:gd name="connsiteY6" fmla="*/ 0 h 432048"/>
                <a:gd name="connsiteX7" fmla="*/ 393163 w 501175"/>
                <a:gd name="connsiteY7" fmla="*/ 0 h 432048"/>
                <a:gd name="connsiteX8" fmla="*/ 501175 w 501175"/>
                <a:gd name="connsiteY8" fmla="*/ 216024 h 432048"/>
                <a:gd name="connsiteX9" fmla="*/ 393163 w 501175"/>
                <a:gd name="connsiteY9" fmla="*/ 432048 h 432048"/>
                <a:gd name="connsiteX10" fmla="*/ 108012 w 501175"/>
                <a:gd name="connsiteY10" fmla="*/ 432048 h 432048"/>
                <a:gd name="connsiteX11" fmla="*/ 0 w 501175"/>
                <a:gd name="connsiteY11" fmla="*/ 21602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1175" h="432048">
                  <a:moveTo>
                    <a:pt x="151983" y="66624"/>
                  </a:moveTo>
                  <a:lnTo>
                    <a:pt x="77283" y="216024"/>
                  </a:lnTo>
                  <a:lnTo>
                    <a:pt x="151983" y="365424"/>
                  </a:lnTo>
                  <a:lnTo>
                    <a:pt x="349191" y="365424"/>
                  </a:lnTo>
                  <a:lnTo>
                    <a:pt x="423891" y="216024"/>
                  </a:lnTo>
                  <a:lnTo>
                    <a:pt x="349191" y="66624"/>
                  </a:lnTo>
                  <a:close/>
                  <a:moveTo>
                    <a:pt x="108012" y="0"/>
                  </a:moveTo>
                  <a:lnTo>
                    <a:pt x="393163" y="0"/>
                  </a:lnTo>
                  <a:lnTo>
                    <a:pt x="501175" y="216024"/>
                  </a:lnTo>
                  <a:lnTo>
                    <a:pt x="393163" y="432048"/>
                  </a:lnTo>
                  <a:lnTo>
                    <a:pt x="108012" y="432048"/>
                  </a:lnTo>
                  <a:lnTo>
                    <a:pt x="0" y="216024"/>
                  </a:lnTo>
                  <a:close/>
                </a:path>
              </a:pathLst>
            </a:custGeom>
            <a:gradFill>
              <a:gsLst>
                <a:gs pos="0">
                  <a:srgbClr val="0DA4F8"/>
                </a:gs>
                <a:gs pos="100000">
                  <a:srgbClr val="2F6CE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/>
              <a:endParaRPr lang="ru-RU" dirty="0">
                <a:solidFill>
                  <a:schemeClr val="lt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Полилиния 23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A40EB596-7F0E-41F2-A54C-679DC7748797}"/>
                </a:ext>
              </a:extLst>
            </p:cNvPr>
            <p:cNvSpPr/>
            <p:nvPr/>
          </p:nvSpPr>
          <p:spPr>
            <a:xfrm rot="9024030">
              <a:off x="7029839" y="1342652"/>
              <a:ext cx="360040" cy="310379"/>
            </a:xfrm>
            <a:custGeom>
              <a:avLst/>
              <a:gdLst>
                <a:gd name="connsiteX0" fmla="*/ 252028 w 504056"/>
                <a:gd name="connsiteY0" fmla="*/ 144018 h 434531"/>
                <a:gd name="connsiteX1" fmla="*/ 111341 w 504056"/>
                <a:gd name="connsiteY1" fmla="*/ 360042 h 434531"/>
                <a:gd name="connsiteX2" fmla="*/ 392714 w 504056"/>
                <a:gd name="connsiteY2" fmla="*/ 360042 h 434531"/>
                <a:gd name="connsiteX3" fmla="*/ 252028 w 504056"/>
                <a:gd name="connsiteY3" fmla="*/ 0 h 434531"/>
                <a:gd name="connsiteX4" fmla="*/ 504056 w 504056"/>
                <a:gd name="connsiteY4" fmla="*/ 434531 h 434531"/>
                <a:gd name="connsiteX5" fmla="*/ 0 w 504056"/>
                <a:gd name="connsiteY5" fmla="*/ 434531 h 43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56" h="434531">
                  <a:moveTo>
                    <a:pt x="252028" y="144018"/>
                  </a:moveTo>
                  <a:lnTo>
                    <a:pt x="111341" y="360042"/>
                  </a:lnTo>
                  <a:lnTo>
                    <a:pt x="392714" y="360042"/>
                  </a:lnTo>
                  <a:close/>
                  <a:moveTo>
                    <a:pt x="252028" y="0"/>
                  </a:moveTo>
                  <a:lnTo>
                    <a:pt x="504056" y="434531"/>
                  </a:lnTo>
                  <a:lnTo>
                    <a:pt x="0" y="434531"/>
                  </a:lnTo>
                  <a:close/>
                </a:path>
              </a:pathLst>
            </a:custGeom>
            <a:gradFill>
              <a:gsLst>
                <a:gs pos="0">
                  <a:srgbClr val="2BDAA2"/>
                </a:gs>
                <a:gs pos="100000">
                  <a:srgbClr val="1ACAC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  <p:grpSp>
          <p:nvGrpSpPr>
            <p:cNvPr id="38" name="Группа 14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4EABA7B4-944E-4036-87D3-C93027BA39EA}"/>
                </a:ext>
              </a:extLst>
            </p:cNvPr>
            <p:cNvGrpSpPr/>
            <p:nvPr/>
          </p:nvGrpSpPr>
          <p:grpSpPr>
            <a:xfrm>
              <a:off x="5580112" y="1491630"/>
              <a:ext cx="554722" cy="554722"/>
              <a:chOff x="5580112" y="1491630"/>
              <a:chExt cx="554722" cy="554722"/>
            </a:xfrm>
          </p:grpSpPr>
          <p:sp>
            <p:nvSpPr>
              <p:cNvPr id="39" name="Овал 12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27D69993-F1C7-464A-8F17-9D924561C897}"/>
                  </a:ext>
                </a:extLst>
              </p:cNvPr>
              <p:cNvSpPr/>
              <p:nvPr/>
            </p:nvSpPr>
            <p:spPr>
              <a:xfrm>
                <a:off x="5580112" y="1491630"/>
                <a:ext cx="554722" cy="554722"/>
              </a:xfrm>
              <a:prstGeom prst="ellipse">
                <a:avLst/>
              </a:prstGeom>
              <a:gradFill>
                <a:gsLst>
                  <a:gs pos="0">
                    <a:srgbClr val="0DA4F8"/>
                  </a:gs>
                  <a:gs pos="100000">
                    <a:srgbClr val="2F6CE7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endParaRPr lang="ru-RU">
                  <a:solidFill>
                    <a:schemeClr val="lt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0" name="Группа 24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96313513-834C-4500-9F63-A6CB5E7EF275}"/>
                  </a:ext>
                </a:extLst>
              </p:cNvPr>
              <p:cNvGrpSpPr/>
              <p:nvPr/>
            </p:nvGrpSpPr>
            <p:grpSpPr>
              <a:xfrm>
                <a:off x="5740700" y="1666663"/>
                <a:ext cx="235300" cy="185007"/>
                <a:chOff x="4853514" y="2242727"/>
                <a:chExt cx="415925" cy="327025"/>
              </a:xfrm>
              <a:solidFill>
                <a:srgbClr val="FFFFFF"/>
              </a:solidFill>
            </p:grpSpPr>
            <p:sp>
              <p:nvSpPr>
                <p:cNvPr id="41" name="Freeform 101">
                  <a:extLst>
                    <a:ext uri="{FF2B5EF4-FFF2-40B4-BE49-F238E27FC236}">
                      <a16:creationId xmlns="" xmlns:a14="http://schemas.microsoft.com/office/drawing/2010/main" xmlns:p14="http://schemas.microsoft.com/office/powerpoint/2010/main" xmlns:a16="http://schemas.microsoft.com/office/drawing/2014/main" id="{589D306D-E342-4C90-8751-F5A6D7CDB2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3514" y="2242727"/>
                  <a:ext cx="415925" cy="327025"/>
                </a:xfrm>
                <a:custGeom>
                  <a:avLst/>
                  <a:gdLst>
                    <a:gd name="T0" fmla="*/ 1031 w 1156"/>
                    <a:gd name="T1" fmla="*/ 906 h 907"/>
                    <a:gd name="T2" fmla="*/ 1031 w 1156"/>
                    <a:gd name="T3" fmla="*/ 906 h 907"/>
                    <a:gd name="T4" fmla="*/ 97 w 1156"/>
                    <a:gd name="T5" fmla="*/ 906 h 907"/>
                    <a:gd name="T6" fmla="*/ 0 w 1156"/>
                    <a:gd name="T7" fmla="*/ 810 h 907"/>
                    <a:gd name="T8" fmla="*/ 0 w 1156"/>
                    <a:gd name="T9" fmla="*/ 288 h 907"/>
                    <a:gd name="T10" fmla="*/ 97 w 1156"/>
                    <a:gd name="T11" fmla="*/ 178 h 907"/>
                    <a:gd name="T12" fmla="*/ 371 w 1156"/>
                    <a:gd name="T13" fmla="*/ 178 h 907"/>
                    <a:gd name="T14" fmla="*/ 399 w 1156"/>
                    <a:gd name="T15" fmla="*/ 82 h 907"/>
                    <a:gd name="T16" fmla="*/ 495 w 1156"/>
                    <a:gd name="T17" fmla="*/ 0 h 907"/>
                    <a:gd name="T18" fmla="*/ 647 w 1156"/>
                    <a:gd name="T19" fmla="*/ 0 h 907"/>
                    <a:gd name="T20" fmla="*/ 742 w 1156"/>
                    <a:gd name="T21" fmla="*/ 82 h 907"/>
                    <a:gd name="T22" fmla="*/ 770 w 1156"/>
                    <a:gd name="T23" fmla="*/ 178 h 907"/>
                    <a:gd name="T24" fmla="*/ 1031 w 1156"/>
                    <a:gd name="T25" fmla="*/ 178 h 907"/>
                    <a:gd name="T26" fmla="*/ 1155 w 1156"/>
                    <a:gd name="T27" fmla="*/ 288 h 907"/>
                    <a:gd name="T28" fmla="*/ 1155 w 1156"/>
                    <a:gd name="T29" fmla="*/ 810 h 907"/>
                    <a:gd name="T30" fmla="*/ 1031 w 1156"/>
                    <a:gd name="T31" fmla="*/ 906 h 907"/>
                    <a:gd name="T32" fmla="*/ 97 w 1156"/>
                    <a:gd name="T33" fmla="*/ 233 h 907"/>
                    <a:gd name="T34" fmla="*/ 97 w 1156"/>
                    <a:gd name="T35" fmla="*/ 233 h 907"/>
                    <a:gd name="T36" fmla="*/ 55 w 1156"/>
                    <a:gd name="T37" fmla="*/ 288 h 907"/>
                    <a:gd name="T38" fmla="*/ 55 w 1156"/>
                    <a:gd name="T39" fmla="*/ 810 h 907"/>
                    <a:gd name="T40" fmla="*/ 97 w 1156"/>
                    <a:gd name="T41" fmla="*/ 851 h 907"/>
                    <a:gd name="T42" fmla="*/ 1031 w 1156"/>
                    <a:gd name="T43" fmla="*/ 851 h 907"/>
                    <a:gd name="T44" fmla="*/ 1100 w 1156"/>
                    <a:gd name="T45" fmla="*/ 810 h 907"/>
                    <a:gd name="T46" fmla="*/ 1100 w 1156"/>
                    <a:gd name="T47" fmla="*/ 288 h 907"/>
                    <a:gd name="T48" fmla="*/ 1031 w 1156"/>
                    <a:gd name="T49" fmla="*/ 233 h 907"/>
                    <a:gd name="T50" fmla="*/ 742 w 1156"/>
                    <a:gd name="T51" fmla="*/ 233 h 907"/>
                    <a:gd name="T52" fmla="*/ 715 w 1156"/>
                    <a:gd name="T53" fmla="*/ 206 h 907"/>
                    <a:gd name="T54" fmla="*/ 687 w 1156"/>
                    <a:gd name="T55" fmla="*/ 96 h 907"/>
                    <a:gd name="T56" fmla="*/ 647 w 1156"/>
                    <a:gd name="T57" fmla="*/ 55 h 907"/>
                    <a:gd name="T58" fmla="*/ 495 w 1156"/>
                    <a:gd name="T59" fmla="*/ 55 h 907"/>
                    <a:gd name="T60" fmla="*/ 454 w 1156"/>
                    <a:gd name="T61" fmla="*/ 96 h 907"/>
                    <a:gd name="T62" fmla="*/ 427 w 1156"/>
                    <a:gd name="T63" fmla="*/ 206 h 907"/>
                    <a:gd name="T64" fmla="*/ 399 w 1156"/>
                    <a:gd name="T65" fmla="*/ 233 h 907"/>
                    <a:gd name="T66" fmla="*/ 97 w 1156"/>
                    <a:gd name="T67" fmla="*/ 233 h 9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156" h="907">
                      <a:moveTo>
                        <a:pt x="1031" y="906"/>
                      </a:moveTo>
                      <a:lnTo>
                        <a:pt x="1031" y="906"/>
                      </a:lnTo>
                      <a:cubicBezTo>
                        <a:pt x="97" y="906"/>
                        <a:pt x="97" y="906"/>
                        <a:pt x="97" y="906"/>
                      </a:cubicBezTo>
                      <a:cubicBezTo>
                        <a:pt x="42" y="906"/>
                        <a:pt x="0" y="865"/>
                        <a:pt x="0" y="810"/>
                      </a:cubicBezTo>
                      <a:cubicBezTo>
                        <a:pt x="0" y="288"/>
                        <a:pt x="0" y="288"/>
                        <a:pt x="0" y="288"/>
                      </a:cubicBezTo>
                      <a:cubicBezTo>
                        <a:pt x="0" y="233"/>
                        <a:pt x="42" y="178"/>
                        <a:pt x="97" y="178"/>
                      </a:cubicBezTo>
                      <a:cubicBezTo>
                        <a:pt x="371" y="178"/>
                        <a:pt x="371" y="178"/>
                        <a:pt x="371" y="178"/>
                      </a:cubicBezTo>
                      <a:cubicBezTo>
                        <a:pt x="399" y="82"/>
                        <a:pt x="399" y="82"/>
                        <a:pt x="399" y="82"/>
                      </a:cubicBezTo>
                      <a:cubicBezTo>
                        <a:pt x="413" y="27"/>
                        <a:pt x="454" y="0"/>
                        <a:pt x="495" y="0"/>
                      </a:cubicBezTo>
                      <a:cubicBezTo>
                        <a:pt x="647" y="0"/>
                        <a:pt x="647" y="0"/>
                        <a:pt x="647" y="0"/>
                      </a:cubicBezTo>
                      <a:cubicBezTo>
                        <a:pt x="687" y="0"/>
                        <a:pt x="729" y="27"/>
                        <a:pt x="742" y="82"/>
                      </a:cubicBezTo>
                      <a:cubicBezTo>
                        <a:pt x="770" y="178"/>
                        <a:pt x="770" y="178"/>
                        <a:pt x="770" y="178"/>
                      </a:cubicBezTo>
                      <a:cubicBezTo>
                        <a:pt x="1031" y="178"/>
                        <a:pt x="1031" y="178"/>
                        <a:pt x="1031" y="178"/>
                      </a:cubicBezTo>
                      <a:cubicBezTo>
                        <a:pt x="1100" y="178"/>
                        <a:pt x="1155" y="233"/>
                        <a:pt x="1155" y="288"/>
                      </a:cubicBezTo>
                      <a:cubicBezTo>
                        <a:pt x="1155" y="810"/>
                        <a:pt x="1155" y="810"/>
                        <a:pt x="1155" y="810"/>
                      </a:cubicBezTo>
                      <a:cubicBezTo>
                        <a:pt x="1155" y="865"/>
                        <a:pt x="1100" y="906"/>
                        <a:pt x="1031" y="906"/>
                      </a:cubicBezTo>
                      <a:close/>
                      <a:moveTo>
                        <a:pt x="97" y="233"/>
                      </a:moveTo>
                      <a:lnTo>
                        <a:pt x="97" y="233"/>
                      </a:lnTo>
                      <a:cubicBezTo>
                        <a:pt x="69" y="233"/>
                        <a:pt x="55" y="261"/>
                        <a:pt x="55" y="288"/>
                      </a:cubicBezTo>
                      <a:cubicBezTo>
                        <a:pt x="55" y="810"/>
                        <a:pt x="55" y="810"/>
                        <a:pt x="55" y="810"/>
                      </a:cubicBezTo>
                      <a:cubicBezTo>
                        <a:pt x="55" y="837"/>
                        <a:pt x="69" y="851"/>
                        <a:pt x="97" y="851"/>
                      </a:cubicBezTo>
                      <a:cubicBezTo>
                        <a:pt x="1031" y="851"/>
                        <a:pt x="1031" y="851"/>
                        <a:pt x="1031" y="851"/>
                      </a:cubicBezTo>
                      <a:cubicBezTo>
                        <a:pt x="1072" y="851"/>
                        <a:pt x="1100" y="837"/>
                        <a:pt x="1100" y="810"/>
                      </a:cubicBezTo>
                      <a:cubicBezTo>
                        <a:pt x="1100" y="288"/>
                        <a:pt x="1100" y="288"/>
                        <a:pt x="1100" y="288"/>
                      </a:cubicBezTo>
                      <a:cubicBezTo>
                        <a:pt x="1100" y="261"/>
                        <a:pt x="1059" y="233"/>
                        <a:pt x="1031" y="233"/>
                      </a:cubicBezTo>
                      <a:cubicBezTo>
                        <a:pt x="742" y="233"/>
                        <a:pt x="742" y="233"/>
                        <a:pt x="742" y="233"/>
                      </a:cubicBezTo>
                      <a:cubicBezTo>
                        <a:pt x="729" y="233"/>
                        <a:pt x="715" y="220"/>
                        <a:pt x="715" y="206"/>
                      </a:cubicBezTo>
                      <a:cubicBezTo>
                        <a:pt x="687" y="96"/>
                        <a:pt x="687" y="96"/>
                        <a:pt x="687" y="96"/>
                      </a:cubicBezTo>
                      <a:cubicBezTo>
                        <a:pt x="687" y="68"/>
                        <a:pt x="660" y="55"/>
                        <a:pt x="647" y="55"/>
                      </a:cubicBezTo>
                      <a:cubicBezTo>
                        <a:pt x="495" y="55"/>
                        <a:pt x="495" y="55"/>
                        <a:pt x="495" y="55"/>
                      </a:cubicBezTo>
                      <a:cubicBezTo>
                        <a:pt x="482" y="55"/>
                        <a:pt x="454" y="68"/>
                        <a:pt x="454" y="96"/>
                      </a:cubicBezTo>
                      <a:cubicBezTo>
                        <a:pt x="427" y="206"/>
                        <a:pt x="427" y="206"/>
                        <a:pt x="427" y="206"/>
                      </a:cubicBezTo>
                      <a:cubicBezTo>
                        <a:pt x="427" y="220"/>
                        <a:pt x="413" y="233"/>
                        <a:pt x="399" y="233"/>
                      </a:cubicBezTo>
                      <a:lnTo>
                        <a:pt x="97" y="2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 marL="0" marR="0" lvl="0" indent="0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  <p:grpSp>
              <p:nvGrpSpPr>
                <p:cNvPr id="42" name="Группа 26">
                  <a:extLst>
                    <a:ext uri="{FF2B5EF4-FFF2-40B4-BE49-F238E27FC236}">
                      <a16:creationId xmlns="" xmlns:a14="http://schemas.microsoft.com/office/drawing/2010/main" xmlns:p14="http://schemas.microsoft.com/office/powerpoint/2010/main" xmlns:a16="http://schemas.microsoft.com/office/drawing/2014/main" id="{396AD09A-11FB-42A1-B4F1-DD9601944AE1}"/>
                    </a:ext>
                  </a:extLst>
                </p:cNvPr>
                <p:cNvGrpSpPr/>
                <p:nvPr/>
              </p:nvGrpSpPr>
              <p:grpSpPr>
                <a:xfrm>
                  <a:off x="4902726" y="2266540"/>
                  <a:ext cx="306388" cy="268287"/>
                  <a:chOff x="4902726" y="2266540"/>
                  <a:chExt cx="306388" cy="268287"/>
                </a:xfrm>
                <a:grpFill/>
              </p:grpSpPr>
              <p:sp>
                <p:nvSpPr>
                  <p:cNvPr id="43" name="Freeform 102">
                    <a:extLst>
                      <a:ext uri="{FF2B5EF4-FFF2-40B4-BE49-F238E27FC236}">
                        <a16:creationId xmlns="" xmlns:a14="http://schemas.microsoft.com/office/drawing/2010/main" xmlns:p14="http://schemas.microsoft.com/office/powerpoint/2010/main" xmlns:a16="http://schemas.microsoft.com/office/drawing/2014/main" id="{593EB3EC-1C35-461A-A697-3BA109A245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86864" y="2371315"/>
                    <a:ext cx="133350" cy="128587"/>
                  </a:xfrm>
                  <a:custGeom>
                    <a:avLst/>
                    <a:gdLst>
                      <a:gd name="T0" fmla="*/ 193 w 372"/>
                      <a:gd name="T1" fmla="*/ 356 h 357"/>
                      <a:gd name="T2" fmla="*/ 193 w 372"/>
                      <a:gd name="T3" fmla="*/ 356 h 357"/>
                      <a:gd name="T4" fmla="*/ 0 w 372"/>
                      <a:gd name="T5" fmla="*/ 178 h 357"/>
                      <a:gd name="T6" fmla="*/ 193 w 372"/>
                      <a:gd name="T7" fmla="*/ 0 h 357"/>
                      <a:gd name="T8" fmla="*/ 371 w 372"/>
                      <a:gd name="T9" fmla="*/ 178 h 357"/>
                      <a:gd name="T10" fmla="*/ 193 w 372"/>
                      <a:gd name="T11" fmla="*/ 356 h 357"/>
                      <a:gd name="T12" fmla="*/ 193 w 372"/>
                      <a:gd name="T13" fmla="*/ 55 h 357"/>
                      <a:gd name="T14" fmla="*/ 193 w 372"/>
                      <a:gd name="T15" fmla="*/ 55 h 357"/>
                      <a:gd name="T16" fmla="*/ 56 w 372"/>
                      <a:gd name="T17" fmla="*/ 178 h 357"/>
                      <a:gd name="T18" fmla="*/ 193 w 372"/>
                      <a:gd name="T19" fmla="*/ 301 h 357"/>
                      <a:gd name="T20" fmla="*/ 316 w 372"/>
                      <a:gd name="T21" fmla="*/ 178 h 357"/>
                      <a:gd name="T22" fmla="*/ 193 w 372"/>
                      <a:gd name="T23" fmla="*/ 55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72" h="357">
                        <a:moveTo>
                          <a:pt x="193" y="356"/>
                        </a:moveTo>
                        <a:lnTo>
                          <a:pt x="193" y="356"/>
                        </a:lnTo>
                        <a:cubicBezTo>
                          <a:pt x="83" y="356"/>
                          <a:pt x="0" y="274"/>
                          <a:pt x="0" y="178"/>
                        </a:cubicBezTo>
                        <a:cubicBezTo>
                          <a:pt x="0" y="82"/>
                          <a:pt x="83" y="0"/>
                          <a:pt x="193" y="0"/>
                        </a:cubicBezTo>
                        <a:cubicBezTo>
                          <a:pt x="289" y="0"/>
                          <a:pt x="371" y="82"/>
                          <a:pt x="371" y="178"/>
                        </a:cubicBezTo>
                        <a:cubicBezTo>
                          <a:pt x="371" y="274"/>
                          <a:pt x="289" y="356"/>
                          <a:pt x="193" y="356"/>
                        </a:cubicBezTo>
                        <a:close/>
                        <a:moveTo>
                          <a:pt x="193" y="55"/>
                        </a:moveTo>
                        <a:lnTo>
                          <a:pt x="193" y="55"/>
                        </a:lnTo>
                        <a:cubicBezTo>
                          <a:pt x="124" y="55"/>
                          <a:pt x="56" y="109"/>
                          <a:pt x="56" y="178"/>
                        </a:cubicBezTo>
                        <a:cubicBezTo>
                          <a:pt x="56" y="246"/>
                          <a:pt x="124" y="301"/>
                          <a:pt x="193" y="301"/>
                        </a:cubicBezTo>
                        <a:cubicBezTo>
                          <a:pt x="261" y="301"/>
                          <a:pt x="316" y="246"/>
                          <a:pt x="316" y="178"/>
                        </a:cubicBezTo>
                        <a:cubicBezTo>
                          <a:pt x="316" y="109"/>
                          <a:pt x="261" y="55"/>
                          <a:pt x="193" y="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37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44" name="Freeform 103">
                    <a:extLst>
                      <a:ext uri="{FF2B5EF4-FFF2-40B4-BE49-F238E27FC236}">
                        <a16:creationId xmlns="" xmlns:a14="http://schemas.microsoft.com/office/drawing/2010/main" xmlns:p14="http://schemas.microsoft.com/office/powerpoint/2010/main" xmlns:a16="http://schemas.microsoft.com/office/drawing/2014/main" id="{4B99B206-6921-4548-B6BF-5A91178CF9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51939" y="2336390"/>
                    <a:ext cx="203200" cy="198437"/>
                  </a:xfrm>
                  <a:custGeom>
                    <a:avLst/>
                    <a:gdLst>
                      <a:gd name="T0" fmla="*/ 289 w 565"/>
                      <a:gd name="T1" fmla="*/ 549 h 550"/>
                      <a:gd name="T2" fmla="*/ 289 w 565"/>
                      <a:gd name="T3" fmla="*/ 549 h 550"/>
                      <a:gd name="T4" fmla="*/ 0 w 565"/>
                      <a:gd name="T5" fmla="*/ 274 h 550"/>
                      <a:gd name="T6" fmla="*/ 289 w 565"/>
                      <a:gd name="T7" fmla="*/ 0 h 550"/>
                      <a:gd name="T8" fmla="*/ 564 w 565"/>
                      <a:gd name="T9" fmla="*/ 274 h 550"/>
                      <a:gd name="T10" fmla="*/ 289 w 565"/>
                      <a:gd name="T11" fmla="*/ 549 h 550"/>
                      <a:gd name="T12" fmla="*/ 289 w 565"/>
                      <a:gd name="T13" fmla="*/ 55 h 550"/>
                      <a:gd name="T14" fmla="*/ 289 w 565"/>
                      <a:gd name="T15" fmla="*/ 55 h 550"/>
                      <a:gd name="T16" fmla="*/ 55 w 565"/>
                      <a:gd name="T17" fmla="*/ 274 h 550"/>
                      <a:gd name="T18" fmla="*/ 289 w 565"/>
                      <a:gd name="T19" fmla="*/ 494 h 550"/>
                      <a:gd name="T20" fmla="*/ 509 w 565"/>
                      <a:gd name="T21" fmla="*/ 274 h 550"/>
                      <a:gd name="T22" fmla="*/ 289 w 565"/>
                      <a:gd name="T23" fmla="*/ 55 h 5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65" h="550">
                        <a:moveTo>
                          <a:pt x="289" y="549"/>
                        </a:moveTo>
                        <a:lnTo>
                          <a:pt x="289" y="549"/>
                        </a:lnTo>
                        <a:cubicBezTo>
                          <a:pt x="124" y="549"/>
                          <a:pt x="0" y="425"/>
                          <a:pt x="0" y="274"/>
                        </a:cubicBezTo>
                        <a:cubicBezTo>
                          <a:pt x="0" y="124"/>
                          <a:pt x="124" y="0"/>
                          <a:pt x="289" y="0"/>
                        </a:cubicBezTo>
                        <a:cubicBezTo>
                          <a:pt x="440" y="0"/>
                          <a:pt x="564" y="124"/>
                          <a:pt x="564" y="274"/>
                        </a:cubicBezTo>
                        <a:cubicBezTo>
                          <a:pt x="564" y="425"/>
                          <a:pt x="440" y="549"/>
                          <a:pt x="289" y="549"/>
                        </a:cubicBezTo>
                        <a:close/>
                        <a:moveTo>
                          <a:pt x="289" y="55"/>
                        </a:moveTo>
                        <a:lnTo>
                          <a:pt x="289" y="55"/>
                        </a:lnTo>
                        <a:cubicBezTo>
                          <a:pt x="165" y="55"/>
                          <a:pt x="55" y="151"/>
                          <a:pt x="55" y="274"/>
                        </a:cubicBezTo>
                        <a:cubicBezTo>
                          <a:pt x="55" y="397"/>
                          <a:pt x="165" y="494"/>
                          <a:pt x="289" y="494"/>
                        </a:cubicBezTo>
                        <a:cubicBezTo>
                          <a:pt x="412" y="494"/>
                          <a:pt x="509" y="397"/>
                          <a:pt x="509" y="274"/>
                        </a:cubicBezTo>
                        <a:cubicBezTo>
                          <a:pt x="509" y="151"/>
                          <a:pt x="412" y="55"/>
                          <a:pt x="289" y="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37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45" name="Freeform 104">
                    <a:extLst>
                      <a:ext uri="{FF2B5EF4-FFF2-40B4-BE49-F238E27FC236}">
                        <a16:creationId xmlns="" xmlns:a14="http://schemas.microsoft.com/office/drawing/2010/main" xmlns:p14="http://schemas.microsoft.com/office/powerpoint/2010/main" xmlns:a16="http://schemas.microsoft.com/office/drawing/2014/main" id="{FF96F394-3ECF-4B68-9F64-BE1D14710C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02726" y="2266540"/>
                    <a:ext cx="74613" cy="20637"/>
                  </a:xfrm>
                  <a:custGeom>
                    <a:avLst/>
                    <a:gdLst>
                      <a:gd name="T0" fmla="*/ 179 w 207"/>
                      <a:gd name="T1" fmla="*/ 55 h 56"/>
                      <a:gd name="T2" fmla="*/ 179 w 207"/>
                      <a:gd name="T3" fmla="*/ 55 h 56"/>
                      <a:gd name="T4" fmla="*/ 27 w 207"/>
                      <a:gd name="T5" fmla="*/ 55 h 56"/>
                      <a:gd name="T6" fmla="*/ 0 w 207"/>
                      <a:gd name="T7" fmla="*/ 28 h 56"/>
                      <a:gd name="T8" fmla="*/ 27 w 207"/>
                      <a:gd name="T9" fmla="*/ 0 h 56"/>
                      <a:gd name="T10" fmla="*/ 179 w 207"/>
                      <a:gd name="T11" fmla="*/ 0 h 56"/>
                      <a:gd name="T12" fmla="*/ 206 w 207"/>
                      <a:gd name="T13" fmla="*/ 28 h 56"/>
                      <a:gd name="T14" fmla="*/ 179 w 207"/>
                      <a:gd name="T15" fmla="*/ 55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07" h="56">
                        <a:moveTo>
                          <a:pt x="179" y="55"/>
                        </a:moveTo>
                        <a:lnTo>
                          <a:pt x="179" y="55"/>
                        </a:lnTo>
                        <a:cubicBezTo>
                          <a:pt x="27" y="55"/>
                          <a:pt x="27" y="55"/>
                          <a:pt x="27" y="55"/>
                        </a:cubicBezTo>
                        <a:cubicBezTo>
                          <a:pt x="13" y="55"/>
                          <a:pt x="0" y="42"/>
                          <a:pt x="0" y="28"/>
                        </a:cubicBezTo>
                        <a:cubicBezTo>
                          <a:pt x="0" y="14"/>
                          <a:pt x="13" y="0"/>
                          <a:pt x="27" y="0"/>
                        </a:cubicBezTo>
                        <a:cubicBezTo>
                          <a:pt x="179" y="0"/>
                          <a:pt x="179" y="0"/>
                          <a:pt x="179" y="0"/>
                        </a:cubicBezTo>
                        <a:cubicBezTo>
                          <a:pt x="192" y="0"/>
                          <a:pt x="206" y="14"/>
                          <a:pt x="206" y="28"/>
                        </a:cubicBezTo>
                        <a:cubicBezTo>
                          <a:pt x="206" y="42"/>
                          <a:pt x="192" y="55"/>
                          <a:pt x="179" y="55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37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46" name="Freeform 105">
                    <a:extLst>
                      <a:ext uri="{FF2B5EF4-FFF2-40B4-BE49-F238E27FC236}">
                        <a16:creationId xmlns="" xmlns:a14="http://schemas.microsoft.com/office/drawing/2010/main" xmlns:p14="http://schemas.microsoft.com/office/powerpoint/2010/main" xmlns:a16="http://schemas.microsoft.com/office/drawing/2014/main" id="{D42E4168-5855-419B-A3F2-159D237EEB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55139" y="2271302"/>
                    <a:ext cx="53975" cy="39688"/>
                  </a:xfrm>
                  <a:custGeom>
                    <a:avLst/>
                    <a:gdLst>
                      <a:gd name="T0" fmla="*/ 68 w 152"/>
                      <a:gd name="T1" fmla="*/ 0 h 111"/>
                      <a:gd name="T2" fmla="*/ 68 w 152"/>
                      <a:gd name="T3" fmla="*/ 0 h 111"/>
                      <a:gd name="T4" fmla="*/ 68 w 152"/>
                      <a:gd name="T5" fmla="*/ 0 h 111"/>
                      <a:gd name="T6" fmla="*/ 151 w 152"/>
                      <a:gd name="T7" fmla="*/ 83 h 111"/>
                      <a:gd name="T8" fmla="*/ 151 w 152"/>
                      <a:gd name="T9" fmla="*/ 110 h 111"/>
                      <a:gd name="T10" fmla="*/ 0 w 152"/>
                      <a:gd name="T11" fmla="*/ 110 h 111"/>
                      <a:gd name="T12" fmla="*/ 0 w 152"/>
                      <a:gd name="T13" fmla="*/ 83 h 111"/>
                      <a:gd name="T14" fmla="*/ 68 w 152"/>
                      <a:gd name="T15" fmla="*/ 0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52" h="111">
                        <a:moveTo>
                          <a:pt x="68" y="0"/>
                        </a:moveTo>
                        <a:lnTo>
                          <a:pt x="68" y="0"/>
                        </a:lnTo>
                        <a:lnTo>
                          <a:pt x="68" y="0"/>
                        </a:lnTo>
                        <a:cubicBezTo>
                          <a:pt x="123" y="0"/>
                          <a:pt x="151" y="41"/>
                          <a:pt x="151" y="83"/>
                        </a:cubicBezTo>
                        <a:cubicBezTo>
                          <a:pt x="151" y="110"/>
                          <a:pt x="151" y="110"/>
                          <a:pt x="151" y="110"/>
                        </a:cubicBezTo>
                        <a:cubicBezTo>
                          <a:pt x="0" y="110"/>
                          <a:pt x="0" y="110"/>
                          <a:pt x="0" y="110"/>
                        </a:cubicBezTo>
                        <a:cubicBezTo>
                          <a:pt x="0" y="83"/>
                          <a:pt x="0" y="83"/>
                          <a:pt x="0" y="83"/>
                        </a:cubicBezTo>
                        <a:cubicBezTo>
                          <a:pt x="0" y="41"/>
                          <a:pt x="13" y="0"/>
                          <a:pt x="6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377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</p:grpSp>
        </p:grpSp>
      </p:grpSp>
      <p:sp>
        <p:nvSpPr>
          <p:cNvPr id="25" name="矩形 24"/>
          <p:cNvSpPr/>
          <p:nvPr/>
        </p:nvSpPr>
        <p:spPr>
          <a:xfrm>
            <a:off x="1268026" y="45937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请在这里输入您需要的标题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4898" y="2816550"/>
            <a:ext cx="1377222" cy="24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6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9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A5956900-4F23-44F1-AC89-024804A8C5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226905" y="2597425"/>
            <a:ext cx="5738188" cy="5738188"/>
          </a:xfrm>
          <a:custGeom>
            <a:avLst/>
            <a:gdLst>
              <a:gd name="connsiteX0" fmla="*/ 2869094 w 5738188"/>
              <a:gd name="connsiteY0" fmla="*/ 717273 h 5738188"/>
              <a:gd name="connsiteX1" fmla="*/ 717273 w 5738188"/>
              <a:gd name="connsiteY1" fmla="*/ 2869094 h 5738188"/>
              <a:gd name="connsiteX2" fmla="*/ 2869094 w 5738188"/>
              <a:gd name="connsiteY2" fmla="*/ 5020915 h 5738188"/>
              <a:gd name="connsiteX3" fmla="*/ 5020915 w 5738188"/>
              <a:gd name="connsiteY3" fmla="*/ 2869094 h 5738188"/>
              <a:gd name="connsiteX4" fmla="*/ 2869094 w 5738188"/>
              <a:gd name="connsiteY4" fmla="*/ 0 h 5738188"/>
              <a:gd name="connsiteX5" fmla="*/ 5738188 w 5738188"/>
              <a:gd name="connsiteY5" fmla="*/ 2869094 h 5738188"/>
              <a:gd name="connsiteX6" fmla="*/ 2869094 w 5738188"/>
              <a:gd name="connsiteY6" fmla="*/ 5738188 h 5738188"/>
              <a:gd name="connsiteX7" fmla="*/ 0 w 5738188"/>
              <a:gd name="connsiteY7" fmla="*/ 2869094 h 57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8188" h="5738188">
                <a:moveTo>
                  <a:pt x="2869094" y="717273"/>
                </a:moveTo>
                <a:lnTo>
                  <a:pt x="717273" y="2869094"/>
                </a:lnTo>
                <a:lnTo>
                  <a:pt x="2869094" y="5020915"/>
                </a:lnTo>
                <a:lnTo>
                  <a:pt x="5020915" y="2869094"/>
                </a:lnTo>
                <a:close/>
                <a:moveTo>
                  <a:pt x="2869094" y="0"/>
                </a:moveTo>
                <a:lnTo>
                  <a:pt x="5738188" y="2869094"/>
                </a:lnTo>
                <a:lnTo>
                  <a:pt x="2869094" y="5738188"/>
                </a:lnTo>
                <a:lnTo>
                  <a:pt x="0" y="2869094"/>
                </a:lnTo>
                <a:close/>
              </a:path>
            </a:pathLst>
          </a:custGeom>
        </p:spPr>
      </p:pic>
      <p:sp>
        <p:nvSpPr>
          <p:cNvPr id="5" name="Donut 4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96D515D9-4698-49E6-A827-160F89A9680A}"/>
              </a:ext>
            </a:extLst>
          </p:cNvPr>
          <p:cNvSpPr/>
          <p:nvPr/>
        </p:nvSpPr>
        <p:spPr>
          <a:xfrm>
            <a:off x="5905498" y="2082800"/>
            <a:ext cx="381001" cy="381001"/>
          </a:xfrm>
          <a:prstGeom prst="donut">
            <a:avLst>
              <a:gd name="adj" fmla="val 26299"/>
            </a:avLst>
          </a:prstGeom>
          <a:gradFill>
            <a:gsLst>
              <a:gs pos="0">
                <a:srgbClr val="2BDAA2"/>
              </a:gs>
              <a:gs pos="100000">
                <a:srgbClr val="1ACAC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38A74C56-FD7E-40EC-964E-13F069890D60}"/>
              </a:ext>
            </a:extLst>
          </p:cNvPr>
          <p:cNvSpPr txBox="1"/>
          <p:nvPr/>
        </p:nvSpPr>
        <p:spPr>
          <a:xfrm>
            <a:off x="5539419" y="5497731"/>
            <a:ext cx="1134926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Titillium" charset="0"/>
                <a:cs typeface="Titillium" charset="0"/>
              </a:rPr>
              <a:t>WEB DESIGN</a:t>
            </a:r>
          </a:p>
        </p:txBody>
      </p:sp>
      <p:sp>
        <p:nvSpPr>
          <p:cNvPr id="7" name="Shape 3664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D2733A18-7D1A-400F-B67C-077F2207B6F7}"/>
              </a:ext>
            </a:extLst>
          </p:cNvPr>
          <p:cNvSpPr/>
          <p:nvPr/>
        </p:nvSpPr>
        <p:spPr>
          <a:xfrm>
            <a:off x="5795274" y="4757139"/>
            <a:ext cx="601449" cy="601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7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3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8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3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7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7"/>
                  <a:pt x="2616" y="8979"/>
                  <a:pt x="2708" y="8634"/>
                </a:cubicBezTo>
                <a:cubicBezTo>
                  <a:pt x="2897" y="7928"/>
                  <a:pt x="3179" y="7250"/>
                  <a:pt x="3548" y="6615"/>
                </a:cubicBezTo>
                <a:cubicBezTo>
                  <a:pt x="3727" y="6305"/>
                  <a:pt x="3724" y="5924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4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40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40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4"/>
                </a:cubicBezTo>
                <a:lnTo>
                  <a:pt x="16884" y="3000"/>
                </a:lnTo>
                <a:lnTo>
                  <a:pt x="18600" y="4714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7"/>
                </a:lnTo>
                <a:cubicBezTo>
                  <a:pt x="17876" y="5924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7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1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6"/>
                </a:lnTo>
                <a:cubicBezTo>
                  <a:pt x="17292" y="2018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6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6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8"/>
                  <a:pt x="4181" y="2146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1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4"/>
                  <a:pt x="1864" y="17138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3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3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8"/>
                  <a:pt x="19641" y="16714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ame 10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99AAE79C-864F-46DA-97EF-5970403E80EA}"/>
              </a:ext>
            </a:extLst>
          </p:cNvPr>
          <p:cNvSpPr/>
          <p:nvPr/>
        </p:nvSpPr>
        <p:spPr>
          <a:xfrm rot="18900000">
            <a:off x="-936172" y="1795510"/>
            <a:ext cx="1872343" cy="1872343"/>
          </a:xfrm>
          <a:prstGeom prst="frame">
            <a:avLst/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ame 12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3574556E-CD86-4D32-BAB5-C578530E58BE}"/>
              </a:ext>
            </a:extLst>
          </p:cNvPr>
          <p:cNvSpPr/>
          <p:nvPr/>
        </p:nvSpPr>
        <p:spPr>
          <a:xfrm rot="18900000">
            <a:off x="11541193" y="-256966"/>
            <a:ext cx="823097" cy="823097"/>
          </a:xfrm>
          <a:prstGeom prst="frame">
            <a:avLst>
              <a:gd name="adj1" fmla="val 21950"/>
            </a:avLst>
          </a:prstGeom>
          <a:gradFill>
            <a:gsLst>
              <a:gs pos="0">
                <a:srgbClr val="2BDAA2"/>
              </a:gs>
              <a:gs pos="100000">
                <a:srgbClr val="1ACAC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7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091C6B4-69B6-488A-A940-765507BCE90E}"/>
              </a:ext>
            </a:extLst>
          </p:cNvPr>
          <p:cNvSpPr txBox="1"/>
          <p:nvPr/>
        </p:nvSpPr>
        <p:spPr>
          <a:xfrm>
            <a:off x="1260234" y="1272580"/>
            <a:ext cx="9693296" cy="792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your primary concern should be readability. Don’t concern yourself with personality at this stage. I’m of the school.</a:t>
            </a:r>
          </a:p>
        </p:txBody>
      </p:sp>
      <p:sp>
        <p:nvSpPr>
          <p:cNvPr id="13" name="矩形 12"/>
          <p:cNvSpPr/>
          <p:nvPr/>
        </p:nvSpPr>
        <p:spPr>
          <a:xfrm>
            <a:off x="1268026" y="45937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请在这里输入您需要的标题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2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H_Other_1"/>
          <p:cNvSpPr/>
          <p:nvPr>
            <p:custDataLst>
              <p:tags r:id="rId1"/>
            </p:custDataLst>
          </p:nvPr>
        </p:nvSpPr>
        <p:spPr>
          <a:xfrm>
            <a:off x="2218660" y="4086475"/>
            <a:ext cx="0" cy="861427"/>
          </a:xfrm>
          <a:custGeom>
            <a:avLst/>
            <a:gdLst>
              <a:gd name="connsiteX0" fmla="*/ 0 w 0"/>
              <a:gd name="connsiteY0" fmla="*/ 836023 h 836023"/>
              <a:gd name="connsiteX1" fmla="*/ 0 w 0"/>
              <a:gd name="connsiteY1" fmla="*/ 0 h 83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6023">
                <a:moveTo>
                  <a:pt x="0" y="83602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headEnd type="diamond" w="med" len="med"/>
            <a:tailEnd type="triangle" w="med" len="med"/>
          </a:ln>
          <a:effectLst/>
        </p:spPr>
        <p:txBody>
          <a:bodyPr lIns="121898" tIns="60948" rIns="121898" bIns="60948" anchor="ctr"/>
          <a:lstStyle/>
          <a:p>
            <a:pPr algn="ctr">
              <a:defRPr/>
            </a:pPr>
            <a:endParaRPr lang="zh-CN" altLang="en-US" sz="19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9" name="MH_Other_2"/>
          <p:cNvSpPr/>
          <p:nvPr>
            <p:custDataLst>
              <p:tags r:id="rId2"/>
            </p:custDataLst>
          </p:nvPr>
        </p:nvSpPr>
        <p:spPr>
          <a:xfrm>
            <a:off x="4767713" y="3249032"/>
            <a:ext cx="48283" cy="1698865"/>
          </a:xfrm>
          <a:custGeom>
            <a:avLst/>
            <a:gdLst>
              <a:gd name="connsiteX0" fmla="*/ 0 w 0"/>
              <a:gd name="connsiteY0" fmla="*/ 836023 h 836023"/>
              <a:gd name="connsiteX1" fmla="*/ 0 w 0"/>
              <a:gd name="connsiteY1" fmla="*/ 0 h 83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6023">
                <a:moveTo>
                  <a:pt x="0" y="83602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headEnd type="diamond" w="med" len="med"/>
            <a:tailEnd type="triangle" w="med" len="med"/>
          </a:ln>
          <a:effectLst/>
        </p:spPr>
        <p:txBody>
          <a:bodyPr lIns="121898" tIns="60948" rIns="121898" bIns="60948" anchor="ctr"/>
          <a:lstStyle/>
          <a:p>
            <a:pPr algn="ctr">
              <a:defRPr/>
            </a:pPr>
            <a:endParaRPr lang="zh-CN" altLang="en-US" sz="19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MH_Other_3"/>
          <p:cNvSpPr/>
          <p:nvPr>
            <p:custDataLst>
              <p:tags r:id="rId3"/>
            </p:custDataLst>
          </p:nvPr>
        </p:nvSpPr>
        <p:spPr>
          <a:xfrm>
            <a:off x="7368290" y="4086475"/>
            <a:ext cx="0" cy="861427"/>
          </a:xfrm>
          <a:custGeom>
            <a:avLst/>
            <a:gdLst>
              <a:gd name="connsiteX0" fmla="*/ 0 w 0"/>
              <a:gd name="connsiteY0" fmla="*/ 836023 h 836023"/>
              <a:gd name="connsiteX1" fmla="*/ 0 w 0"/>
              <a:gd name="connsiteY1" fmla="*/ 0 h 83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6023">
                <a:moveTo>
                  <a:pt x="0" y="83602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headEnd type="diamond" w="med" len="med"/>
            <a:tailEnd type="triangle" w="med" len="med"/>
          </a:ln>
          <a:effectLst/>
        </p:spPr>
        <p:txBody>
          <a:bodyPr lIns="121898" tIns="60948" rIns="121898" bIns="60948" anchor="ctr"/>
          <a:lstStyle/>
          <a:p>
            <a:pPr algn="ctr">
              <a:defRPr/>
            </a:pPr>
            <a:endParaRPr lang="zh-CN" altLang="en-US" sz="19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MH_Other_4"/>
          <p:cNvSpPr/>
          <p:nvPr>
            <p:custDataLst>
              <p:tags r:id="rId4"/>
            </p:custDataLst>
          </p:nvPr>
        </p:nvSpPr>
        <p:spPr>
          <a:xfrm flipH="1">
            <a:off x="9863587" y="3249032"/>
            <a:ext cx="48283" cy="1698865"/>
          </a:xfrm>
          <a:custGeom>
            <a:avLst/>
            <a:gdLst>
              <a:gd name="connsiteX0" fmla="*/ 0 w 0"/>
              <a:gd name="connsiteY0" fmla="*/ 836023 h 836023"/>
              <a:gd name="connsiteX1" fmla="*/ 0 w 0"/>
              <a:gd name="connsiteY1" fmla="*/ 0 h 83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6023">
                <a:moveTo>
                  <a:pt x="0" y="83602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miter lim="800000"/>
            <a:headEnd type="diamond" w="med" len="med"/>
            <a:tailEnd type="triangle" w="med" len="med"/>
          </a:ln>
          <a:effectLst/>
        </p:spPr>
        <p:txBody>
          <a:bodyPr lIns="121898" tIns="60948" rIns="121898" bIns="60948" anchor="ctr"/>
          <a:lstStyle/>
          <a:p>
            <a:pPr algn="ctr">
              <a:defRPr/>
            </a:pPr>
            <a:endParaRPr lang="zh-CN" altLang="en-US" sz="1900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2" name="文本框 146"/>
          <p:cNvSpPr txBox="1"/>
          <p:nvPr/>
        </p:nvSpPr>
        <p:spPr>
          <a:xfrm>
            <a:off x="1247521" y="2689817"/>
            <a:ext cx="1808749" cy="112410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61" tIns="67878" rIns="135761" bIns="67878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1219140"/>
            <a:r>
              <a:rPr lang="zh-CN" altLang="en-US" dirty="0">
                <a:ea typeface="微软雅黑"/>
              </a:rPr>
              <a:t>您的内容打在这里，或者通过复制您的文本后，在此框中选择粘贴。</a:t>
            </a:r>
            <a:endParaRPr lang="en-US" altLang="zh-CN" dirty="0">
              <a:ea typeface="微软雅黑"/>
            </a:endParaRPr>
          </a:p>
        </p:txBody>
      </p:sp>
      <p:sp>
        <p:nvSpPr>
          <p:cNvPr id="53" name="文本框 145"/>
          <p:cNvSpPr txBox="1"/>
          <p:nvPr/>
        </p:nvSpPr>
        <p:spPr>
          <a:xfrm>
            <a:off x="1247528" y="2303371"/>
            <a:ext cx="2063731" cy="4136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marR="0" lvl="0" indent="-285750" defTabSz="121914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65B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</a:rPr>
              <a:t>点击输入标题</a:t>
            </a:r>
          </a:p>
        </p:txBody>
      </p:sp>
      <p:sp>
        <p:nvSpPr>
          <p:cNvPr id="54" name="文本框 146"/>
          <p:cNvSpPr txBox="1"/>
          <p:nvPr/>
        </p:nvSpPr>
        <p:spPr>
          <a:xfrm>
            <a:off x="3854349" y="2113620"/>
            <a:ext cx="1822773" cy="112410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61" tIns="67878" rIns="135761" bIns="67878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1219140"/>
            <a:r>
              <a:rPr lang="zh-CN" altLang="en-US" dirty="0">
                <a:ea typeface="微软雅黑"/>
              </a:rPr>
              <a:t>您的内容打在这里，或者通过复制您的文本后，在此框中选择粘贴。</a:t>
            </a:r>
            <a:endParaRPr lang="en-US" altLang="zh-CN" dirty="0">
              <a:ea typeface="微软雅黑"/>
            </a:endParaRPr>
          </a:p>
        </p:txBody>
      </p:sp>
      <p:sp>
        <p:nvSpPr>
          <p:cNvPr id="55" name="文本框 145"/>
          <p:cNvSpPr txBox="1"/>
          <p:nvPr/>
        </p:nvSpPr>
        <p:spPr>
          <a:xfrm>
            <a:off x="3839472" y="1727173"/>
            <a:ext cx="2063731" cy="4136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marR="0" lvl="0" indent="-285750" defTabSz="121914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</a:rPr>
              <a:t>点击输入标题</a:t>
            </a:r>
          </a:p>
        </p:txBody>
      </p:sp>
      <p:sp>
        <p:nvSpPr>
          <p:cNvPr id="56" name="文本框 146"/>
          <p:cNvSpPr txBox="1"/>
          <p:nvPr/>
        </p:nvSpPr>
        <p:spPr>
          <a:xfrm>
            <a:off x="6475207" y="2689817"/>
            <a:ext cx="1750074" cy="112410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61" tIns="67878" rIns="135761" bIns="67878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1219140"/>
            <a:r>
              <a:rPr lang="zh-CN" altLang="en-US" dirty="0">
                <a:ea typeface="微软雅黑"/>
              </a:rPr>
              <a:t>您的内容打在这里，或者通过复制您的文本后，在此框中选择粘贴。</a:t>
            </a:r>
            <a:endParaRPr lang="en-US" altLang="zh-CN" dirty="0">
              <a:ea typeface="微软雅黑"/>
            </a:endParaRPr>
          </a:p>
        </p:txBody>
      </p:sp>
      <p:sp>
        <p:nvSpPr>
          <p:cNvPr id="57" name="文本框 145"/>
          <p:cNvSpPr txBox="1"/>
          <p:nvPr/>
        </p:nvSpPr>
        <p:spPr>
          <a:xfrm>
            <a:off x="6431423" y="2303371"/>
            <a:ext cx="2063731" cy="4136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marR="0" lvl="0" indent="-285750" defTabSz="121914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</a:rPr>
              <a:t>点击输入标题</a:t>
            </a:r>
          </a:p>
        </p:txBody>
      </p:sp>
      <p:sp>
        <p:nvSpPr>
          <p:cNvPr id="58" name="文本框 146"/>
          <p:cNvSpPr txBox="1"/>
          <p:nvPr/>
        </p:nvSpPr>
        <p:spPr>
          <a:xfrm>
            <a:off x="9023373" y="2113620"/>
            <a:ext cx="1792743" cy="112410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61" tIns="67878" rIns="135761" bIns="67878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1219140"/>
            <a:r>
              <a:rPr lang="zh-CN" altLang="en-US" dirty="0">
                <a:ea typeface="微软雅黑"/>
              </a:rPr>
              <a:t>您的内容打在这里，或者通过复制您的文本后，在此框中选择粘贴。</a:t>
            </a:r>
            <a:endParaRPr lang="en-US" altLang="zh-CN" dirty="0">
              <a:ea typeface="微软雅黑"/>
            </a:endParaRPr>
          </a:p>
        </p:txBody>
      </p:sp>
      <p:sp>
        <p:nvSpPr>
          <p:cNvPr id="59" name="文本框 145"/>
          <p:cNvSpPr txBox="1"/>
          <p:nvPr/>
        </p:nvSpPr>
        <p:spPr>
          <a:xfrm>
            <a:off x="9023380" y="1727173"/>
            <a:ext cx="2063731" cy="4136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marR="0" lvl="0" indent="-285750" defTabSz="121914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微软雅黑"/>
              </a:rPr>
              <a:t>点击输入标题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1439518" y="4874974"/>
            <a:ext cx="1558352" cy="1435807"/>
            <a:chOff x="1079779" y="3655384"/>
            <a:chExt cx="1168916" cy="1076606"/>
          </a:xfrm>
        </p:grpSpPr>
        <p:sp>
          <p:nvSpPr>
            <p:cNvPr id="61" name="MH_SubTitle_1"/>
            <p:cNvSpPr/>
            <p:nvPr>
              <p:custDataLst>
                <p:tags r:id="rId8"/>
              </p:custDataLst>
            </p:nvPr>
          </p:nvSpPr>
          <p:spPr>
            <a:xfrm>
              <a:off x="1079779" y="3655384"/>
              <a:ext cx="1168916" cy="1076606"/>
            </a:xfrm>
            <a:custGeom>
              <a:avLst/>
              <a:gdLst/>
              <a:ahLst/>
              <a:cxnLst/>
              <a:rect l="l" t="t" r="r" b="b"/>
              <a:pathLst>
                <a:path w="1502962" h="1393564">
                  <a:moveTo>
                    <a:pt x="766369" y="0"/>
                  </a:moveTo>
                  <a:cubicBezTo>
                    <a:pt x="985098" y="0"/>
                    <a:pt x="1162413" y="177315"/>
                    <a:pt x="1162413" y="396044"/>
                  </a:cubicBezTo>
                  <a:cubicBezTo>
                    <a:pt x="1162413" y="550110"/>
                    <a:pt x="1074441" y="683629"/>
                    <a:pt x="945205" y="747570"/>
                  </a:cubicBezTo>
                  <a:cubicBezTo>
                    <a:pt x="1243758" y="823667"/>
                    <a:pt x="1469352" y="1079873"/>
                    <a:pt x="1502962" y="1393564"/>
                  </a:cubicBezTo>
                  <a:lnTo>
                    <a:pt x="0" y="1393564"/>
                  </a:lnTo>
                  <a:cubicBezTo>
                    <a:pt x="34346" y="1073000"/>
                    <a:pt x="269183" y="812468"/>
                    <a:pt x="577188" y="741955"/>
                  </a:cubicBezTo>
                  <a:cubicBezTo>
                    <a:pt x="453549" y="676307"/>
                    <a:pt x="370325" y="545894"/>
                    <a:pt x="370325" y="396044"/>
                  </a:cubicBezTo>
                  <a:cubicBezTo>
                    <a:pt x="370325" y="177315"/>
                    <a:pt x="547640" y="0"/>
                    <a:pt x="766369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0065B0"/>
                </a:gs>
                <a:gs pos="100000">
                  <a:srgbClr val="0065B0">
                    <a:lumMod val="75000"/>
                  </a:srgbClr>
                </a:gs>
                <a:gs pos="0">
                  <a:srgbClr val="0065B0">
                    <a:lumMod val="60000"/>
                    <a:lumOff val="40000"/>
                  </a:srgbClr>
                </a:gs>
              </a:gsLst>
              <a:lin ang="18900000" scaled="0"/>
              <a:tileRect/>
            </a:gradFill>
            <a:ln w="15875" cap="flat" cmpd="sng" algn="ctr">
              <a:gradFill>
                <a:gsLst>
                  <a:gs pos="50000">
                    <a:srgbClr val="0065B0">
                      <a:lumMod val="60000"/>
                      <a:lumOff val="40000"/>
                    </a:srgbClr>
                  </a:gs>
                  <a:gs pos="100000">
                    <a:srgbClr val="0065B0">
                      <a:lumMod val="75000"/>
                    </a:srgbClr>
                  </a:gs>
                  <a:gs pos="0">
                    <a:srgbClr val="0065B0">
                      <a:lumMod val="60000"/>
                      <a:lumOff val="40000"/>
                    </a:srgbClr>
                  </a:gs>
                </a:gsLst>
                <a:lin ang="8100000" scaled="0"/>
              </a:gradFill>
              <a:prstDash val="solid"/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marL="0" marR="0" lvl="0" indent="0" algn="ctr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  <a:sym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42374" y="4363630"/>
              <a:ext cx="1043726" cy="3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博士生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12692" y="4874974"/>
            <a:ext cx="1558352" cy="1435807"/>
            <a:chOff x="3009911" y="3655384"/>
            <a:chExt cx="1168916" cy="1076606"/>
          </a:xfrm>
        </p:grpSpPr>
        <p:sp>
          <p:nvSpPr>
            <p:cNvPr id="64" name="MH_SubTitle_2"/>
            <p:cNvSpPr/>
            <p:nvPr>
              <p:custDataLst>
                <p:tags r:id="rId7"/>
              </p:custDataLst>
            </p:nvPr>
          </p:nvSpPr>
          <p:spPr>
            <a:xfrm>
              <a:off x="3009911" y="3655384"/>
              <a:ext cx="1168916" cy="1076606"/>
            </a:xfrm>
            <a:custGeom>
              <a:avLst/>
              <a:gdLst/>
              <a:ahLst/>
              <a:cxnLst/>
              <a:rect l="l" t="t" r="r" b="b"/>
              <a:pathLst>
                <a:path w="1502962" h="1393564">
                  <a:moveTo>
                    <a:pt x="751481" y="0"/>
                  </a:moveTo>
                  <a:cubicBezTo>
                    <a:pt x="970210" y="0"/>
                    <a:pt x="1147525" y="177315"/>
                    <a:pt x="1147525" y="396044"/>
                  </a:cubicBezTo>
                  <a:cubicBezTo>
                    <a:pt x="1147525" y="548003"/>
                    <a:pt x="1061942" y="679974"/>
                    <a:pt x="935490" y="744763"/>
                  </a:cubicBezTo>
                  <a:cubicBezTo>
                    <a:pt x="1238785" y="818053"/>
                    <a:pt x="1468984" y="1076431"/>
                    <a:pt x="1502962" y="1393564"/>
                  </a:cubicBezTo>
                  <a:lnTo>
                    <a:pt x="0" y="1393564"/>
                  </a:lnTo>
                  <a:cubicBezTo>
                    <a:pt x="33979" y="1076431"/>
                    <a:pt x="264178" y="818053"/>
                    <a:pt x="567473" y="744763"/>
                  </a:cubicBezTo>
                  <a:cubicBezTo>
                    <a:pt x="441020" y="679974"/>
                    <a:pt x="355437" y="548003"/>
                    <a:pt x="355437" y="396044"/>
                  </a:cubicBezTo>
                  <a:cubicBezTo>
                    <a:pt x="355437" y="177315"/>
                    <a:pt x="532752" y="0"/>
                    <a:pt x="751481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00B0F0"/>
                </a:gs>
                <a:gs pos="100000">
                  <a:srgbClr val="00B0F0">
                    <a:lumMod val="75000"/>
                  </a:srgbClr>
                </a:gs>
                <a:gs pos="0">
                  <a:srgbClr val="00B0F0">
                    <a:lumMod val="60000"/>
                    <a:lumOff val="40000"/>
                  </a:srgbClr>
                </a:gs>
              </a:gsLst>
              <a:lin ang="18900000" scaled="0"/>
              <a:tileRect/>
            </a:gradFill>
            <a:ln w="15875" cap="flat" cmpd="sng" algn="ctr">
              <a:gradFill>
                <a:gsLst>
                  <a:gs pos="50000">
                    <a:srgbClr val="00B0F0">
                      <a:lumMod val="60000"/>
                      <a:lumOff val="40000"/>
                    </a:srgbClr>
                  </a:gs>
                  <a:gs pos="100000">
                    <a:srgbClr val="00B0F0">
                      <a:lumMod val="75000"/>
                    </a:srgbClr>
                  </a:gs>
                  <a:gs pos="0">
                    <a:srgbClr val="00B0F0">
                      <a:lumMod val="60000"/>
                      <a:lumOff val="40000"/>
                    </a:srgbClr>
                  </a:gs>
                </a:gsLst>
                <a:lin ang="8100000" scaled="0"/>
              </a:gradFill>
              <a:prstDash val="solid"/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txBody>
            <a:bodyPr wrap="none" lIns="0" rIns="0" anchor="ctr"/>
            <a:lstStyle/>
            <a:p>
              <a:pPr marL="0" marR="0" lvl="0" indent="0" algn="ctr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  <a:sym typeface="+mn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72506" y="4363630"/>
              <a:ext cx="1043726" cy="3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硕士生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589178" y="4874974"/>
            <a:ext cx="1558352" cy="1435807"/>
            <a:chOff x="4942527" y="3655384"/>
            <a:chExt cx="1168916" cy="1076606"/>
          </a:xfrm>
        </p:grpSpPr>
        <p:sp>
          <p:nvSpPr>
            <p:cNvPr id="67" name="MH_SubTitle_3"/>
            <p:cNvSpPr/>
            <p:nvPr>
              <p:custDataLst>
                <p:tags r:id="rId6"/>
              </p:custDataLst>
            </p:nvPr>
          </p:nvSpPr>
          <p:spPr>
            <a:xfrm>
              <a:off x="4942527" y="3655384"/>
              <a:ext cx="1168916" cy="1076606"/>
            </a:xfrm>
            <a:custGeom>
              <a:avLst/>
              <a:gdLst/>
              <a:ahLst/>
              <a:cxnLst/>
              <a:rect l="l" t="t" r="r" b="b"/>
              <a:pathLst>
                <a:path w="1502962" h="1393564">
                  <a:moveTo>
                    <a:pt x="736593" y="0"/>
                  </a:moveTo>
                  <a:cubicBezTo>
                    <a:pt x="955322" y="0"/>
                    <a:pt x="1132637" y="177315"/>
                    <a:pt x="1132637" y="396044"/>
                  </a:cubicBezTo>
                  <a:cubicBezTo>
                    <a:pt x="1132637" y="545894"/>
                    <a:pt x="1049414" y="676307"/>
                    <a:pt x="925774" y="741955"/>
                  </a:cubicBezTo>
                  <a:cubicBezTo>
                    <a:pt x="1233780" y="812467"/>
                    <a:pt x="1468616" y="1072999"/>
                    <a:pt x="1502962" y="1393564"/>
                  </a:cubicBezTo>
                  <a:lnTo>
                    <a:pt x="0" y="1393564"/>
                  </a:lnTo>
                  <a:cubicBezTo>
                    <a:pt x="33610" y="1079873"/>
                    <a:pt x="259205" y="823667"/>
                    <a:pt x="557757" y="747571"/>
                  </a:cubicBezTo>
                  <a:cubicBezTo>
                    <a:pt x="428521" y="683629"/>
                    <a:pt x="340549" y="550110"/>
                    <a:pt x="340549" y="396044"/>
                  </a:cubicBezTo>
                  <a:cubicBezTo>
                    <a:pt x="340549" y="177315"/>
                    <a:pt x="517864" y="0"/>
                    <a:pt x="736593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0065B0"/>
                </a:gs>
                <a:gs pos="100000">
                  <a:srgbClr val="0065B0">
                    <a:lumMod val="75000"/>
                  </a:srgbClr>
                </a:gs>
                <a:gs pos="0">
                  <a:srgbClr val="0065B0">
                    <a:lumMod val="60000"/>
                    <a:lumOff val="40000"/>
                  </a:srgbClr>
                </a:gs>
              </a:gsLst>
              <a:lin ang="18900000" scaled="0"/>
              <a:tileRect/>
            </a:gradFill>
            <a:ln w="15875" cap="flat" cmpd="sng" algn="ctr">
              <a:gradFill>
                <a:gsLst>
                  <a:gs pos="50000">
                    <a:srgbClr val="0065B0">
                      <a:lumMod val="60000"/>
                      <a:lumOff val="40000"/>
                    </a:srgbClr>
                  </a:gs>
                  <a:gs pos="100000">
                    <a:srgbClr val="0065B0">
                      <a:lumMod val="75000"/>
                    </a:srgbClr>
                  </a:gs>
                  <a:gs pos="0">
                    <a:srgbClr val="0065B0">
                      <a:lumMod val="60000"/>
                      <a:lumOff val="40000"/>
                    </a:srgbClr>
                  </a:gs>
                </a:gsLst>
                <a:lin ang="8100000" scaled="0"/>
              </a:gradFill>
              <a:prstDash val="solid"/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txBody>
            <a:bodyPr anchor="ctr"/>
            <a:lstStyle/>
            <a:p>
              <a:pPr marL="0" marR="0" lvl="0" indent="0" algn="ctr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  <a:sym typeface="+mn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05122" y="4363630"/>
              <a:ext cx="1043726" cy="3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本科生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165667" y="4874974"/>
            <a:ext cx="1558352" cy="1435807"/>
            <a:chOff x="6875145" y="3655384"/>
            <a:chExt cx="1168916" cy="1076606"/>
          </a:xfrm>
        </p:grpSpPr>
        <p:sp>
          <p:nvSpPr>
            <p:cNvPr id="70" name="MH_SubTitle_4"/>
            <p:cNvSpPr/>
            <p:nvPr>
              <p:custDataLst>
                <p:tags r:id="rId5"/>
              </p:custDataLst>
            </p:nvPr>
          </p:nvSpPr>
          <p:spPr>
            <a:xfrm>
              <a:off x="6875145" y="3655384"/>
              <a:ext cx="1168916" cy="1076606"/>
            </a:xfrm>
            <a:custGeom>
              <a:avLst/>
              <a:gdLst/>
              <a:ahLst/>
              <a:cxnLst/>
              <a:rect l="l" t="t" r="r" b="b"/>
              <a:pathLst>
                <a:path w="1502962" h="1393564">
                  <a:moveTo>
                    <a:pt x="721705" y="0"/>
                  </a:moveTo>
                  <a:cubicBezTo>
                    <a:pt x="940434" y="0"/>
                    <a:pt x="1117749" y="177315"/>
                    <a:pt x="1117749" y="396044"/>
                  </a:cubicBezTo>
                  <a:cubicBezTo>
                    <a:pt x="1117749" y="543784"/>
                    <a:pt x="1036853" y="672629"/>
                    <a:pt x="916059" y="739148"/>
                  </a:cubicBezTo>
                  <a:cubicBezTo>
                    <a:pt x="1228745" y="806914"/>
                    <a:pt x="1468249" y="1069578"/>
                    <a:pt x="1502962" y="1393564"/>
                  </a:cubicBezTo>
                  <a:lnTo>
                    <a:pt x="0" y="1393564"/>
                  </a:lnTo>
                  <a:cubicBezTo>
                    <a:pt x="33240" y="1083322"/>
                    <a:pt x="254267" y="829309"/>
                    <a:pt x="548042" y="750378"/>
                  </a:cubicBezTo>
                  <a:cubicBezTo>
                    <a:pt x="416051" y="687270"/>
                    <a:pt x="325661" y="552213"/>
                    <a:pt x="325661" y="396044"/>
                  </a:cubicBezTo>
                  <a:cubicBezTo>
                    <a:pt x="325661" y="177315"/>
                    <a:pt x="502976" y="0"/>
                    <a:pt x="721705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00B0F0"/>
                </a:gs>
                <a:gs pos="100000">
                  <a:srgbClr val="00B0F0">
                    <a:lumMod val="75000"/>
                  </a:srgbClr>
                </a:gs>
                <a:gs pos="0">
                  <a:srgbClr val="00B0F0">
                    <a:lumMod val="60000"/>
                    <a:lumOff val="40000"/>
                  </a:srgbClr>
                </a:gs>
              </a:gsLst>
              <a:lin ang="18900000" scaled="0"/>
              <a:tileRect/>
            </a:gradFill>
            <a:ln w="15875" cap="flat" cmpd="sng" algn="ctr">
              <a:gradFill>
                <a:gsLst>
                  <a:gs pos="50000">
                    <a:srgbClr val="00B0F0">
                      <a:lumMod val="60000"/>
                      <a:lumOff val="40000"/>
                    </a:srgbClr>
                  </a:gs>
                  <a:gs pos="100000">
                    <a:srgbClr val="00B0F0">
                      <a:lumMod val="75000"/>
                    </a:srgbClr>
                  </a:gs>
                  <a:gs pos="0">
                    <a:srgbClr val="00B0F0">
                      <a:lumMod val="60000"/>
                      <a:lumOff val="40000"/>
                    </a:srgbClr>
                  </a:gs>
                </a:gsLst>
                <a:lin ang="8100000" scaled="0"/>
              </a:gradFill>
              <a:prstDash val="solid"/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txBody>
            <a:bodyPr wrap="none" lIns="0" rIns="0" anchor="ctr"/>
            <a:lstStyle/>
            <a:p>
              <a:pPr marL="0" marR="0" lvl="0" indent="0" algn="ctr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  <a:sym typeface="+mn-l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937740" y="4363630"/>
              <a:ext cx="1043726" cy="3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</a:rPr>
                <a:t>其他</a:t>
              </a:r>
            </a:p>
          </p:txBody>
        </p:sp>
      </p:grpSp>
      <p:sp>
        <p:nvSpPr>
          <p:cNvPr id="72" name="矩形 71"/>
          <p:cNvSpPr/>
          <p:nvPr/>
        </p:nvSpPr>
        <p:spPr>
          <a:xfrm>
            <a:off x="1268026" y="45937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请在这里输入您需要的标题</a:t>
            </a: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2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MH_Picture_1"/>
          <p:cNvSpPr/>
          <p:nvPr>
            <p:custDataLst>
              <p:tags r:id="rId1"/>
            </p:custDataLst>
          </p:nvPr>
        </p:nvSpPr>
        <p:spPr>
          <a:xfrm>
            <a:off x="18" y="1906037"/>
            <a:ext cx="8596781" cy="3796591"/>
          </a:xfrm>
          <a:custGeom>
            <a:avLst/>
            <a:gdLst>
              <a:gd name="connsiteX0" fmla="*/ 0 w 7143750"/>
              <a:gd name="connsiteY0" fmla="*/ 0 h 2333625"/>
              <a:gd name="connsiteX1" fmla="*/ 4810125 w 7143750"/>
              <a:gd name="connsiteY1" fmla="*/ 0 h 2333625"/>
              <a:gd name="connsiteX2" fmla="*/ 7143750 w 7143750"/>
              <a:gd name="connsiteY2" fmla="*/ 2333625 h 2333625"/>
              <a:gd name="connsiteX3" fmla="*/ 0 w 7143750"/>
              <a:gd name="connsiteY3" fmla="*/ 2333625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50" h="2333625">
                <a:moveTo>
                  <a:pt x="0" y="0"/>
                </a:moveTo>
                <a:lnTo>
                  <a:pt x="4810125" y="0"/>
                </a:lnTo>
                <a:lnTo>
                  <a:pt x="7143750" y="2333625"/>
                </a:lnTo>
                <a:lnTo>
                  <a:pt x="0" y="2333625"/>
                </a:lnTo>
                <a:close/>
              </a:path>
            </a:pathLst>
          </a:custGeom>
          <a:blipFill dpi="0"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9" name="MH_Other_1"/>
          <p:cNvCxnSpPr/>
          <p:nvPr>
            <p:custDataLst>
              <p:tags r:id="rId2"/>
            </p:custDataLst>
          </p:nvPr>
        </p:nvCxnSpPr>
        <p:spPr>
          <a:xfrm>
            <a:off x="5790456" y="1704381"/>
            <a:ext cx="3263475" cy="438886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MH_Other_2"/>
          <p:cNvCxnSpPr/>
          <p:nvPr>
            <p:custDataLst>
              <p:tags r:id="rId3"/>
            </p:custDataLst>
          </p:nvPr>
        </p:nvCxnSpPr>
        <p:spPr>
          <a:xfrm>
            <a:off x="5523781" y="6093243"/>
            <a:ext cx="353014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MH_Other_3"/>
          <p:cNvCxnSpPr/>
          <p:nvPr>
            <p:custDataLst>
              <p:tags r:id="rId4"/>
            </p:custDataLst>
          </p:nvPr>
        </p:nvCxnSpPr>
        <p:spPr>
          <a:xfrm flipV="1">
            <a:off x="5523781" y="2434797"/>
            <a:ext cx="2768240" cy="36584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MH_Other_4"/>
          <p:cNvCxnSpPr/>
          <p:nvPr>
            <p:custDataLst>
              <p:tags r:id="rId5"/>
            </p:custDataLst>
          </p:nvPr>
        </p:nvCxnSpPr>
        <p:spPr>
          <a:xfrm>
            <a:off x="8292040" y="2434796"/>
            <a:ext cx="389839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MH_Other_5"/>
          <p:cNvCxnSpPr/>
          <p:nvPr>
            <p:custDataLst>
              <p:tags r:id="rId6"/>
            </p:custDataLst>
          </p:nvPr>
        </p:nvCxnSpPr>
        <p:spPr>
          <a:xfrm>
            <a:off x="0" y="1701202"/>
            <a:ext cx="57904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H_Text_1"/>
          <p:cNvSpPr/>
          <p:nvPr>
            <p:custDataLst>
              <p:tags r:id="rId7"/>
            </p:custDataLst>
          </p:nvPr>
        </p:nvSpPr>
        <p:spPr>
          <a:xfrm flipH="1">
            <a:off x="6412692" y="2639631"/>
            <a:ext cx="5777748" cy="2551703"/>
          </a:xfrm>
          <a:custGeom>
            <a:avLst/>
            <a:gdLst>
              <a:gd name="connsiteX0" fmla="*/ 0 w 7143750"/>
              <a:gd name="connsiteY0" fmla="*/ 0 h 2333625"/>
              <a:gd name="connsiteX1" fmla="*/ 4810125 w 7143750"/>
              <a:gd name="connsiteY1" fmla="*/ 0 h 2333625"/>
              <a:gd name="connsiteX2" fmla="*/ 7143750 w 7143750"/>
              <a:gd name="connsiteY2" fmla="*/ 2333625 h 2333625"/>
              <a:gd name="connsiteX3" fmla="*/ 0 w 7143750"/>
              <a:gd name="connsiteY3" fmla="*/ 2333625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50" h="2333625">
                <a:moveTo>
                  <a:pt x="0" y="0"/>
                </a:moveTo>
                <a:lnTo>
                  <a:pt x="4810125" y="0"/>
                </a:lnTo>
                <a:lnTo>
                  <a:pt x="7143750" y="2333625"/>
                </a:lnTo>
                <a:lnTo>
                  <a:pt x="0" y="2333625"/>
                </a:lnTo>
                <a:close/>
              </a:path>
            </a:pathLst>
          </a:cu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>
            <a:innerShdw blurRad="266700" dist="203200" dir="189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/>
            <a:endParaRPr lang="zh-CN" altLang="en-US" sz="27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85" name="MH_Text_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11168" y="2787701"/>
            <a:ext cx="4079245" cy="237068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586" tIns="67792" rIns="135586" bIns="67792">
            <a:no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cs typeface="+mn-ea"/>
              </a:rPr>
              <a:t>        您</a:t>
            </a:r>
            <a:r>
              <a:rPr lang="zh-CN" altLang="en-US" sz="1600" dirty="0">
                <a:solidFill>
                  <a:schemeClr val="bg1"/>
                </a:solidFill>
                <a:cs typeface="+mn-ea"/>
              </a:rPr>
              <a:t>的内容打在这里，或者通过复制您的文本后，在此框中选择粘贴。您的内容打在这里，或者通过复制您的文本后，在此框中选择粘贴。您的内容打在这里，或者通过复制您的文本后，在此框中选择粘贴。您的内容打在这里，或者通过复制您的文本后，在此框中选择粘贴</a:t>
            </a:r>
            <a:r>
              <a:rPr lang="zh-CN" altLang="en-US" sz="1600" dirty="0">
                <a:solidFill>
                  <a:schemeClr val="bg1"/>
                </a:solidFill>
                <a:cs typeface="+mn-ea"/>
              </a:rPr>
              <a:t>。</a:t>
            </a:r>
            <a:endParaRPr lang="zh-CN" altLang="en-US" sz="1600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495162" y="1951502"/>
            <a:ext cx="3839927" cy="492557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引进顶尖医护人才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268026" y="45937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请在这里输入您需要的标题</a:t>
            </a: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47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23311" y="866265"/>
            <a:ext cx="4000178" cy="59994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28130" y="1610148"/>
            <a:ext cx="3236437" cy="6156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ts val="1600"/>
              </a:lnSpc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121914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28130" y="2892126"/>
            <a:ext cx="323643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121914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28130" y="4174099"/>
            <a:ext cx="323643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121914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903210" y="1413103"/>
            <a:ext cx="1009423" cy="1009783"/>
          </a:xfrm>
          <a:prstGeom prst="ellipse">
            <a:avLst/>
          </a:prstGeom>
          <a:gradFill flip="none" rotWithShape="1">
            <a:gsLst>
              <a:gs pos="50000">
                <a:srgbClr val="0065B0"/>
              </a:gs>
              <a:gs pos="100000">
                <a:srgbClr val="0065B0">
                  <a:lumMod val="75000"/>
                </a:srgbClr>
              </a:gs>
              <a:gs pos="0">
                <a:srgbClr val="0065B0">
                  <a:lumMod val="60000"/>
                  <a:lumOff val="40000"/>
                </a:srgbClr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50000">
                  <a:srgbClr val="0065B0">
                    <a:lumMod val="60000"/>
                    <a:lumOff val="40000"/>
                  </a:srgbClr>
                </a:gs>
                <a:gs pos="100000">
                  <a:srgbClr val="0065B0">
                    <a:lumMod val="75000"/>
                  </a:srgbClr>
                </a:gs>
                <a:gs pos="0">
                  <a:srgbClr val="0065B0">
                    <a:lumMod val="60000"/>
                    <a:lumOff val="40000"/>
                  </a:srgbClr>
                </a:gs>
              </a:gsLst>
              <a:lin ang="8100000" scaled="0"/>
            </a:gradFill>
            <a:prstDash val="solid"/>
          </a:ln>
          <a:effectLst>
            <a:innerShdw blurRad="266700" dist="203200" dir="18900000">
              <a:prstClr val="black">
                <a:alpha val="20000"/>
              </a:prstClr>
            </a:innerShdw>
          </a:effectLst>
        </p:spPr>
        <p:txBody>
          <a:bodyPr wrap="none" lIns="121898" tIns="60948" rIns="121898" bIns="60948" anchor="ctr"/>
          <a:lstStyle/>
          <a:p>
            <a:pPr marL="0" marR="0" lvl="0" indent="0" algn="ctr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3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01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5903210" y="2695080"/>
            <a:ext cx="1009423" cy="1009783"/>
          </a:xfrm>
          <a:prstGeom prst="ellipse">
            <a:avLst/>
          </a:prstGeom>
          <a:gradFill flip="none" rotWithShape="1">
            <a:gsLst>
              <a:gs pos="50000">
                <a:srgbClr val="00B0F0"/>
              </a:gs>
              <a:gs pos="100000">
                <a:srgbClr val="00B0F0">
                  <a:lumMod val="75000"/>
                </a:srgbClr>
              </a:gs>
              <a:gs pos="0">
                <a:srgbClr val="00B0F0">
                  <a:lumMod val="60000"/>
                  <a:lumOff val="40000"/>
                </a:srgbClr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50000">
                  <a:srgbClr val="00B0F0">
                    <a:lumMod val="60000"/>
                    <a:lumOff val="40000"/>
                  </a:srgbClr>
                </a:gs>
                <a:gs pos="100000">
                  <a:srgbClr val="00B0F0">
                    <a:lumMod val="75000"/>
                  </a:srgbClr>
                </a:gs>
                <a:gs pos="0">
                  <a:srgbClr val="00B0F0">
                    <a:lumMod val="60000"/>
                    <a:lumOff val="40000"/>
                  </a:srgbClr>
                </a:gs>
              </a:gsLst>
              <a:lin ang="8100000" scaled="0"/>
            </a:gradFill>
            <a:prstDash val="solid"/>
          </a:ln>
          <a:effectLst>
            <a:innerShdw blurRad="266700" dist="203200" dir="18900000">
              <a:prstClr val="black">
                <a:alpha val="20000"/>
              </a:prstClr>
            </a:innerShdw>
          </a:effectLst>
        </p:spPr>
        <p:txBody>
          <a:bodyPr wrap="none" lIns="0" tIns="60948" rIns="0" bIns="60948" anchor="ctr"/>
          <a:lstStyle/>
          <a:p>
            <a:pPr marL="0" marR="0" lvl="0" indent="0" algn="ctr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3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02</a:t>
            </a:r>
            <a:endParaRPr kumimoji="0" lang="en-US" altLang="zh-CN" sz="1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5903210" y="3977054"/>
            <a:ext cx="1009423" cy="1009783"/>
          </a:xfrm>
          <a:prstGeom prst="ellipse">
            <a:avLst/>
          </a:prstGeom>
          <a:gradFill flip="none" rotWithShape="1">
            <a:gsLst>
              <a:gs pos="50000">
                <a:srgbClr val="0065B0"/>
              </a:gs>
              <a:gs pos="100000">
                <a:srgbClr val="0065B0">
                  <a:lumMod val="75000"/>
                </a:srgbClr>
              </a:gs>
              <a:gs pos="0">
                <a:srgbClr val="0065B0">
                  <a:lumMod val="60000"/>
                  <a:lumOff val="40000"/>
                </a:srgbClr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50000">
                  <a:srgbClr val="0065B0">
                    <a:lumMod val="60000"/>
                    <a:lumOff val="40000"/>
                  </a:srgbClr>
                </a:gs>
                <a:gs pos="100000">
                  <a:srgbClr val="0065B0">
                    <a:lumMod val="75000"/>
                  </a:srgbClr>
                </a:gs>
                <a:gs pos="0">
                  <a:srgbClr val="0065B0">
                    <a:lumMod val="60000"/>
                    <a:lumOff val="40000"/>
                  </a:srgbClr>
                </a:gs>
              </a:gsLst>
              <a:lin ang="8100000" scaled="0"/>
            </a:gradFill>
            <a:prstDash val="solid"/>
          </a:ln>
          <a:effectLst>
            <a:innerShdw blurRad="266700" dist="203200" dir="18900000">
              <a:prstClr val="black">
                <a:alpha val="20000"/>
              </a:prstClr>
            </a:innerShdw>
          </a:effectLst>
        </p:spPr>
        <p:txBody>
          <a:bodyPr wrap="none" lIns="121898" tIns="60948" rIns="121898" bIns="60948" anchor="ctr"/>
          <a:lstStyle/>
          <a:p>
            <a:pPr marL="0" marR="0" lvl="0" indent="0" algn="ctr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3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03</a:t>
            </a:r>
            <a:endParaRPr kumimoji="0" lang="en-US" altLang="zh-CN" sz="1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5903210" y="5259027"/>
            <a:ext cx="1009423" cy="1009783"/>
          </a:xfrm>
          <a:prstGeom prst="ellipse">
            <a:avLst/>
          </a:prstGeom>
          <a:gradFill flip="none" rotWithShape="1">
            <a:gsLst>
              <a:gs pos="50000">
                <a:srgbClr val="00B0F0"/>
              </a:gs>
              <a:gs pos="100000">
                <a:srgbClr val="00B0F0">
                  <a:lumMod val="75000"/>
                </a:srgbClr>
              </a:gs>
              <a:gs pos="0">
                <a:srgbClr val="00B0F0">
                  <a:lumMod val="60000"/>
                  <a:lumOff val="40000"/>
                </a:srgbClr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50000">
                  <a:srgbClr val="00B0F0">
                    <a:lumMod val="60000"/>
                    <a:lumOff val="40000"/>
                  </a:srgbClr>
                </a:gs>
                <a:gs pos="100000">
                  <a:srgbClr val="00B0F0">
                    <a:lumMod val="75000"/>
                  </a:srgbClr>
                </a:gs>
                <a:gs pos="0">
                  <a:srgbClr val="00B0F0">
                    <a:lumMod val="60000"/>
                    <a:lumOff val="40000"/>
                  </a:srgbClr>
                </a:gs>
              </a:gsLst>
              <a:lin ang="8100000" scaled="0"/>
            </a:gradFill>
            <a:prstDash val="solid"/>
          </a:ln>
          <a:effectLst>
            <a:innerShdw blurRad="266700" dist="203200" dir="18900000">
              <a:prstClr val="black">
                <a:alpha val="20000"/>
              </a:prstClr>
            </a:innerShdw>
          </a:effectLst>
        </p:spPr>
        <p:txBody>
          <a:bodyPr wrap="none" lIns="0" tIns="60948" rIns="0" bIns="60948" anchor="ctr"/>
          <a:lstStyle/>
          <a:p>
            <a:pPr marL="0" marR="0" lvl="0" indent="0" algn="ctr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3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04</a:t>
            </a:r>
            <a:endParaRPr kumimoji="0" lang="en-US" altLang="zh-CN" sz="1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28130" y="5456070"/>
            <a:ext cx="323643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121914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</a:p>
        </p:txBody>
      </p:sp>
      <p:sp>
        <p:nvSpPr>
          <p:cNvPr id="21" name="矩形 20"/>
          <p:cNvSpPr/>
          <p:nvPr/>
        </p:nvSpPr>
        <p:spPr>
          <a:xfrm>
            <a:off x="1268026" y="45937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请在这里输入您需要的标题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4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1"/>
          <p:cNvSpPr/>
          <p:nvPr>
            <p:custDataLst>
              <p:tags r:id="rId1"/>
            </p:custDataLst>
          </p:nvPr>
        </p:nvSpPr>
        <p:spPr>
          <a:xfrm>
            <a:off x="-11730" y="1518557"/>
            <a:ext cx="5939002" cy="3664896"/>
          </a:xfrm>
          <a:custGeom>
            <a:avLst/>
            <a:gdLst>
              <a:gd name="connsiteX0" fmla="*/ 0 w 3779912"/>
              <a:gd name="connsiteY0" fmla="*/ 0 h 2808312"/>
              <a:gd name="connsiteX1" fmla="*/ 3779912 w 3779912"/>
              <a:gd name="connsiteY1" fmla="*/ 0 h 2808312"/>
              <a:gd name="connsiteX2" fmla="*/ 3779912 w 3779912"/>
              <a:gd name="connsiteY2" fmla="*/ 2808312 h 2808312"/>
              <a:gd name="connsiteX3" fmla="*/ 0 w 3779912"/>
              <a:gd name="connsiteY3" fmla="*/ 2808312 h 2808312"/>
              <a:gd name="connsiteX4" fmla="*/ 0 w 3779912"/>
              <a:gd name="connsiteY4" fmla="*/ 0 h 2808312"/>
              <a:gd name="connsiteX0-1" fmla="*/ 0 w 3779912"/>
              <a:gd name="connsiteY0-2" fmla="*/ 0 h 2808312"/>
              <a:gd name="connsiteX1-3" fmla="*/ 3779912 w 3779912"/>
              <a:gd name="connsiteY1-4" fmla="*/ 0 h 2808312"/>
              <a:gd name="connsiteX2-5" fmla="*/ 3433548 w 3779912"/>
              <a:gd name="connsiteY2-6" fmla="*/ 2808312 h 2808312"/>
              <a:gd name="connsiteX3-7" fmla="*/ 0 w 3779912"/>
              <a:gd name="connsiteY3-8" fmla="*/ 2808312 h 2808312"/>
              <a:gd name="connsiteX4-9" fmla="*/ 0 w 3779912"/>
              <a:gd name="connsiteY4-10" fmla="*/ 0 h 2808312"/>
              <a:gd name="connsiteX0-11" fmla="*/ 0 w 3779912"/>
              <a:gd name="connsiteY0-12" fmla="*/ 0 h 2808312"/>
              <a:gd name="connsiteX1-13" fmla="*/ 3779912 w 3779912"/>
              <a:gd name="connsiteY1-14" fmla="*/ 0 h 2808312"/>
              <a:gd name="connsiteX2-15" fmla="*/ 3267293 w 3779912"/>
              <a:gd name="connsiteY2-16" fmla="*/ 2794457 h 2808312"/>
              <a:gd name="connsiteX3-17" fmla="*/ 0 w 3779912"/>
              <a:gd name="connsiteY3-18" fmla="*/ 2808312 h 2808312"/>
              <a:gd name="connsiteX4-19" fmla="*/ 0 w 3779912"/>
              <a:gd name="connsiteY4-20" fmla="*/ 0 h 2808312"/>
              <a:gd name="connsiteX0-21" fmla="*/ 0 w 3779912"/>
              <a:gd name="connsiteY0-22" fmla="*/ 0 h 2808312"/>
              <a:gd name="connsiteX1-23" fmla="*/ 3779912 w 3779912"/>
              <a:gd name="connsiteY1-24" fmla="*/ 0 h 2808312"/>
              <a:gd name="connsiteX2-25" fmla="*/ 3087184 w 3779912"/>
              <a:gd name="connsiteY2-26" fmla="*/ 2794457 h 2808312"/>
              <a:gd name="connsiteX3-27" fmla="*/ 0 w 3779912"/>
              <a:gd name="connsiteY3-28" fmla="*/ 2808312 h 2808312"/>
              <a:gd name="connsiteX4-29" fmla="*/ 0 w 3779912"/>
              <a:gd name="connsiteY4-30" fmla="*/ 0 h 2808312"/>
              <a:gd name="connsiteX0-31" fmla="*/ 0 w 3779912"/>
              <a:gd name="connsiteY0-32" fmla="*/ 0 h 2808312"/>
              <a:gd name="connsiteX1-33" fmla="*/ 3779912 w 3779912"/>
              <a:gd name="connsiteY1-34" fmla="*/ 0 h 2808312"/>
              <a:gd name="connsiteX2-35" fmla="*/ 3087184 w 3779912"/>
              <a:gd name="connsiteY2-36" fmla="*/ 2794457 h 2808312"/>
              <a:gd name="connsiteX3-37" fmla="*/ 0 w 3779912"/>
              <a:gd name="connsiteY3-38" fmla="*/ 2808312 h 2808312"/>
              <a:gd name="connsiteX4-39" fmla="*/ 79866 w 3779912"/>
              <a:gd name="connsiteY4-40" fmla="*/ 76207 h 2808312"/>
              <a:gd name="connsiteX0-41" fmla="*/ 0 w 3779912"/>
              <a:gd name="connsiteY0-42" fmla="*/ 0 h 2808312"/>
              <a:gd name="connsiteX1-43" fmla="*/ 3779912 w 3779912"/>
              <a:gd name="connsiteY1-44" fmla="*/ 0 h 2808312"/>
              <a:gd name="connsiteX2-45" fmla="*/ 3087184 w 3779912"/>
              <a:gd name="connsiteY2-46" fmla="*/ 2794457 h 2808312"/>
              <a:gd name="connsiteX3-47" fmla="*/ 0 w 3779912"/>
              <a:gd name="connsiteY3-48" fmla="*/ 2808312 h 2808312"/>
              <a:gd name="connsiteX0-49" fmla="*/ 0 w 3779912"/>
              <a:gd name="connsiteY0-50" fmla="*/ 0 h 2808312"/>
              <a:gd name="connsiteX1-51" fmla="*/ 3779912 w 3779912"/>
              <a:gd name="connsiteY1-52" fmla="*/ 0 h 2808312"/>
              <a:gd name="connsiteX2-53" fmla="*/ 3050881 w 3779912"/>
              <a:gd name="connsiteY2-54" fmla="*/ 2794457 h 2808312"/>
              <a:gd name="connsiteX3-55" fmla="*/ 0 w 3779912"/>
              <a:gd name="connsiteY3-56" fmla="*/ 2808312 h 2808312"/>
              <a:gd name="connsiteX0-57" fmla="*/ 0 w 3985628"/>
              <a:gd name="connsiteY0-58" fmla="*/ 0 h 2808312"/>
              <a:gd name="connsiteX1-59" fmla="*/ 3985628 w 3985628"/>
              <a:gd name="connsiteY1-60" fmla="*/ 0 h 2808312"/>
              <a:gd name="connsiteX2-61" fmla="*/ 3050881 w 3985628"/>
              <a:gd name="connsiteY2-62" fmla="*/ 2794457 h 2808312"/>
              <a:gd name="connsiteX3-63" fmla="*/ 0 w 3985628"/>
              <a:gd name="connsiteY3-64" fmla="*/ 2808312 h 2808312"/>
              <a:gd name="connsiteX0-65" fmla="*/ 0 w 4046133"/>
              <a:gd name="connsiteY0-66" fmla="*/ 0 h 2808312"/>
              <a:gd name="connsiteX1-67" fmla="*/ 4046133 w 4046133"/>
              <a:gd name="connsiteY1-68" fmla="*/ 0 h 2808312"/>
              <a:gd name="connsiteX2-69" fmla="*/ 3050881 w 4046133"/>
              <a:gd name="connsiteY2-70" fmla="*/ 2794457 h 2808312"/>
              <a:gd name="connsiteX3-71" fmla="*/ 0 w 4046133"/>
              <a:gd name="connsiteY3-72" fmla="*/ 2808312 h 28083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46133" h="2808312">
                <a:moveTo>
                  <a:pt x="0" y="0"/>
                </a:moveTo>
                <a:lnTo>
                  <a:pt x="4046133" y="0"/>
                </a:lnTo>
                <a:lnTo>
                  <a:pt x="3050881" y="2794457"/>
                </a:lnTo>
                <a:lnTo>
                  <a:pt x="0" y="2808312"/>
                </a:lnTo>
              </a:path>
            </a:pathLst>
          </a:cu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/>
            <a:endParaRPr lang="zh-CN" altLang="en-US" sz="27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" name="MH_Picture_1"/>
          <p:cNvSpPr/>
          <p:nvPr>
            <p:custDataLst>
              <p:tags r:id="rId2"/>
            </p:custDataLst>
          </p:nvPr>
        </p:nvSpPr>
        <p:spPr>
          <a:xfrm>
            <a:off x="-11734" y="2209095"/>
            <a:ext cx="5464234" cy="2810421"/>
          </a:xfrm>
          <a:custGeom>
            <a:avLst/>
            <a:gdLst>
              <a:gd name="connsiteX0" fmla="*/ 0 w 3779912"/>
              <a:gd name="connsiteY0" fmla="*/ 0 h 2808312"/>
              <a:gd name="connsiteX1" fmla="*/ 3779912 w 3779912"/>
              <a:gd name="connsiteY1" fmla="*/ 0 h 2808312"/>
              <a:gd name="connsiteX2" fmla="*/ 3779912 w 3779912"/>
              <a:gd name="connsiteY2" fmla="*/ 2808312 h 2808312"/>
              <a:gd name="connsiteX3" fmla="*/ 0 w 3779912"/>
              <a:gd name="connsiteY3" fmla="*/ 2808312 h 2808312"/>
              <a:gd name="connsiteX4" fmla="*/ 0 w 3779912"/>
              <a:gd name="connsiteY4" fmla="*/ 0 h 2808312"/>
              <a:gd name="connsiteX0-1" fmla="*/ 0 w 3779912"/>
              <a:gd name="connsiteY0-2" fmla="*/ 0 h 2808312"/>
              <a:gd name="connsiteX1-3" fmla="*/ 3779912 w 3779912"/>
              <a:gd name="connsiteY1-4" fmla="*/ 0 h 2808312"/>
              <a:gd name="connsiteX2-5" fmla="*/ 3433548 w 3779912"/>
              <a:gd name="connsiteY2-6" fmla="*/ 2808312 h 2808312"/>
              <a:gd name="connsiteX3-7" fmla="*/ 0 w 3779912"/>
              <a:gd name="connsiteY3-8" fmla="*/ 2808312 h 2808312"/>
              <a:gd name="connsiteX4-9" fmla="*/ 0 w 3779912"/>
              <a:gd name="connsiteY4-10" fmla="*/ 0 h 2808312"/>
              <a:gd name="connsiteX0-11" fmla="*/ 0 w 3779912"/>
              <a:gd name="connsiteY0-12" fmla="*/ 0 h 2808312"/>
              <a:gd name="connsiteX1-13" fmla="*/ 3779912 w 3779912"/>
              <a:gd name="connsiteY1-14" fmla="*/ 0 h 2808312"/>
              <a:gd name="connsiteX2-15" fmla="*/ 3267293 w 3779912"/>
              <a:gd name="connsiteY2-16" fmla="*/ 2794457 h 2808312"/>
              <a:gd name="connsiteX3-17" fmla="*/ 0 w 3779912"/>
              <a:gd name="connsiteY3-18" fmla="*/ 2808312 h 2808312"/>
              <a:gd name="connsiteX4-19" fmla="*/ 0 w 3779912"/>
              <a:gd name="connsiteY4-20" fmla="*/ 0 h 2808312"/>
              <a:gd name="connsiteX0-21" fmla="*/ 0 w 3779912"/>
              <a:gd name="connsiteY0-22" fmla="*/ 0 h 2808312"/>
              <a:gd name="connsiteX1-23" fmla="*/ 3779912 w 3779912"/>
              <a:gd name="connsiteY1-24" fmla="*/ 0 h 2808312"/>
              <a:gd name="connsiteX2-25" fmla="*/ 3087184 w 3779912"/>
              <a:gd name="connsiteY2-26" fmla="*/ 2794457 h 2808312"/>
              <a:gd name="connsiteX3-27" fmla="*/ 0 w 3779912"/>
              <a:gd name="connsiteY3-28" fmla="*/ 2808312 h 2808312"/>
              <a:gd name="connsiteX4-29" fmla="*/ 0 w 3779912"/>
              <a:gd name="connsiteY4-30" fmla="*/ 0 h 2808312"/>
              <a:gd name="connsiteX0-31" fmla="*/ 0 w 3779912"/>
              <a:gd name="connsiteY0-32" fmla="*/ 0 h 2813533"/>
              <a:gd name="connsiteX1-33" fmla="*/ 3779912 w 3779912"/>
              <a:gd name="connsiteY1-34" fmla="*/ 0 h 2813533"/>
              <a:gd name="connsiteX2-35" fmla="*/ 3379675 w 3779912"/>
              <a:gd name="connsiteY2-36" fmla="*/ 2813533 h 2813533"/>
              <a:gd name="connsiteX3-37" fmla="*/ 0 w 3779912"/>
              <a:gd name="connsiteY3-38" fmla="*/ 2808312 h 2813533"/>
              <a:gd name="connsiteX4-39" fmla="*/ 0 w 3779912"/>
              <a:gd name="connsiteY4-40" fmla="*/ 0 h 2813533"/>
              <a:gd name="connsiteX0-41" fmla="*/ 0 w 4116913"/>
              <a:gd name="connsiteY0-42" fmla="*/ 0 h 2813533"/>
              <a:gd name="connsiteX1-43" fmla="*/ 4116913 w 4116913"/>
              <a:gd name="connsiteY1-44" fmla="*/ 6359 h 2813533"/>
              <a:gd name="connsiteX2-45" fmla="*/ 3379675 w 4116913"/>
              <a:gd name="connsiteY2-46" fmla="*/ 2813533 h 2813533"/>
              <a:gd name="connsiteX3-47" fmla="*/ 0 w 4116913"/>
              <a:gd name="connsiteY3-48" fmla="*/ 2808312 h 2813533"/>
              <a:gd name="connsiteX4-49" fmla="*/ 0 w 4116913"/>
              <a:gd name="connsiteY4-50" fmla="*/ 0 h 2813533"/>
              <a:gd name="connsiteX0-51" fmla="*/ 0 w 4104196"/>
              <a:gd name="connsiteY0-52" fmla="*/ 0 h 2813533"/>
              <a:gd name="connsiteX1-53" fmla="*/ 4104196 w 4104196"/>
              <a:gd name="connsiteY1-54" fmla="*/ 6359 h 2813533"/>
              <a:gd name="connsiteX2-55" fmla="*/ 3379675 w 4104196"/>
              <a:gd name="connsiteY2-56" fmla="*/ 2813533 h 2813533"/>
              <a:gd name="connsiteX3-57" fmla="*/ 0 w 4104196"/>
              <a:gd name="connsiteY3-58" fmla="*/ 2808312 h 2813533"/>
              <a:gd name="connsiteX4-59" fmla="*/ 0 w 4104196"/>
              <a:gd name="connsiteY4-60" fmla="*/ 0 h 2813533"/>
              <a:gd name="connsiteX0-61" fmla="*/ 0 w 4104196"/>
              <a:gd name="connsiteY0-62" fmla="*/ 0 h 2813533"/>
              <a:gd name="connsiteX1-63" fmla="*/ 4104196 w 4104196"/>
              <a:gd name="connsiteY1-64" fmla="*/ 6359 h 2813533"/>
              <a:gd name="connsiteX2-65" fmla="*/ 3405109 w 4104196"/>
              <a:gd name="connsiteY2-66" fmla="*/ 2813533 h 2813533"/>
              <a:gd name="connsiteX3-67" fmla="*/ 0 w 4104196"/>
              <a:gd name="connsiteY3-68" fmla="*/ 2808312 h 2813533"/>
              <a:gd name="connsiteX4-69" fmla="*/ 0 w 4104196"/>
              <a:gd name="connsiteY4-70" fmla="*/ 0 h 28135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04196" h="2813533">
                <a:moveTo>
                  <a:pt x="0" y="0"/>
                </a:moveTo>
                <a:lnTo>
                  <a:pt x="4104196" y="6359"/>
                </a:lnTo>
                <a:lnTo>
                  <a:pt x="3405109" y="2813533"/>
                </a:lnTo>
                <a:lnTo>
                  <a:pt x="0" y="280831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MH_Picture_2"/>
          <p:cNvSpPr/>
          <p:nvPr>
            <p:custDataLst>
              <p:tags r:id="rId3"/>
            </p:custDataLst>
          </p:nvPr>
        </p:nvSpPr>
        <p:spPr>
          <a:xfrm>
            <a:off x="4463273" y="3506771"/>
            <a:ext cx="7727166" cy="3211993"/>
          </a:xfrm>
          <a:custGeom>
            <a:avLst/>
            <a:gdLst>
              <a:gd name="connsiteX0" fmla="*/ 0 w 4932040"/>
              <a:gd name="connsiteY0" fmla="*/ 0 h 2808312"/>
              <a:gd name="connsiteX1" fmla="*/ 4932040 w 4932040"/>
              <a:gd name="connsiteY1" fmla="*/ 0 h 2808312"/>
              <a:gd name="connsiteX2" fmla="*/ 4932040 w 4932040"/>
              <a:gd name="connsiteY2" fmla="*/ 2808312 h 2808312"/>
              <a:gd name="connsiteX3" fmla="*/ 0 w 4932040"/>
              <a:gd name="connsiteY3" fmla="*/ 2808312 h 2808312"/>
              <a:gd name="connsiteX4" fmla="*/ 0 w 4932040"/>
              <a:gd name="connsiteY4" fmla="*/ 0 h 2808312"/>
              <a:gd name="connsiteX0-1" fmla="*/ 457200 w 5389240"/>
              <a:gd name="connsiteY0-2" fmla="*/ 0 h 2808312"/>
              <a:gd name="connsiteX1-3" fmla="*/ 5389240 w 5389240"/>
              <a:gd name="connsiteY1-4" fmla="*/ 0 h 2808312"/>
              <a:gd name="connsiteX2-5" fmla="*/ 5389240 w 5389240"/>
              <a:gd name="connsiteY2-6" fmla="*/ 2808312 h 2808312"/>
              <a:gd name="connsiteX3-7" fmla="*/ 0 w 5389240"/>
              <a:gd name="connsiteY3-8" fmla="*/ 2808312 h 2808312"/>
              <a:gd name="connsiteX4-9" fmla="*/ 457200 w 5389240"/>
              <a:gd name="connsiteY4-10" fmla="*/ 0 h 2808312"/>
              <a:gd name="connsiteX0-11" fmla="*/ 651164 w 5583204"/>
              <a:gd name="connsiteY0-12" fmla="*/ 0 h 2808312"/>
              <a:gd name="connsiteX1-13" fmla="*/ 5583204 w 5583204"/>
              <a:gd name="connsiteY1-14" fmla="*/ 0 h 2808312"/>
              <a:gd name="connsiteX2-15" fmla="*/ 5583204 w 5583204"/>
              <a:gd name="connsiteY2-16" fmla="*/ 2808312 h 2808312"/>
              <a:gd name="connsiteX3-17" fmla="*/ 0 w 5583204"/>
              <a:gd name="connsiteY3-18" fmla="*/ 2766749 h 2808312"/>
              <a:gd name="connsiteX4-19" fmla="*/ 651164 w 5583204"/>
              <a:gd name="connsiteY4-20" fmla="*/ 0 h 2808312"/>
              <a:gd name="connsiteX0-21" fmla="*/ 794394 w 5726434"/>
              <a:gd name="connsiteY0-22" fmla="*/ 0 h 3211249"/>
              <a:gd name="connsiteX1-23" fmla="*/ 5726434 w 5726434"/>
              <a:gd name="connsiteY1-24" fmla="*/ 0 h 3211249"/>
              <a:gd name="connsiteX2-25" fmla="*/ 5726434 w 5726434"/>
              <a:gd name="connsiteY2-26" fmla="*/ 2808312 h 3211249"/>
              <a:gd name="connsiteX3-27" fmla="*/ 0 w 5726434"/>
              <a:gd name="connsiteY3-28" fmla="*/ 3211249 h 3211249"/>
              <a:gd name="connsiteX4-29" fmla="*/ 794394 w 5726434"/>
              <a:gd name="connsiteY4-30" fmla="*/ 0 h 3211249"/>
              <a:gd name="connsiteX0-31" fmla="*/ 794394 w 5726434"/>
              <a:gd name="connsiteY0-32" fmla="*/ 0 h 3211249"/>
              <a:gd name="connsiteX1-33" fmla="*/ 5726434 w 5726434"/>
              <a:gd name="connsiteY1-34" fmla="*/ 0 h 3211249"/>
              <a:gd name="connsiteX2-35" fmla="*/ 5716885 w 5726434"/>
              <a:gd name="connsiteY2-36" fmla="*/ 3202012 h 3211249"/>
              <a:gd name="connsiteX3-37" fmla="*/ 0 w 5726434"/>
              <a:gd name="connsiteY3-38" fmla="*/ 3211249 h 3211249"/>
              <a:gd name="connsiteX4-39" fmla="*/ 794394 w 5726434"/>
              <a:gd name="connsiteY4-40" fmla="*/ 0 h 32112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726434" h="3211249">
                <a:moveTo>
                  <a:pt x="794394" y="0"/>
                </a:moveTo>
                <a:lnTo>
                  <a:pt x="5726434" y="0"/>
                </a:lnTo>
                <a:lnTo>
                  <a:pt x="5716885" y="3202012"/>
                </a:lnTo>
                <a:lnTo>
                  <a:pt x="0" y="3211249"/>
                </a:lnTo>
                <a:lnTo>
                  <a:pt x="794394" y="0"/>
                </a:lnTo>
                <a:close/>
              </a:path>
            </a:pathLst>
          </a:cu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9725" y="2182653"/>
            <a:ext cx="6004910" cy="1083624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  您的内容打在这里，或者通过复制您的文本后，在此框中选项粘贴，并选择只保留文字。您的内容打在这里，或者通过复制您的文本后，在此框中选项粘贴，并选择只保留文字。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181" y="5427468"/>
            <a:ext cx="4304068" cy="1083624"/>
          </a:xfrm>
          <a:prstGeom prst="rect">
            <a:avLst/>
          </a:prstGeom>
          <a:noFill/>
        </p:spPr>
        <p:txBody>
          <a:bodyPr wrap="square" lIns="121898" tIns="60948" rIns="121898" bIns="6094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  您的内容打在这里，或者通过复制您的文本后，在此框中选项粘贴，并选择只保留文字。</a:t>
            </a:r>
          </a:p>
        </p:txBody>
      </p:sp>
      <p:sp>
        <p:nvSpPr>
          <p:cNvPr id="7" name="矩形 6"/>
          <p:cNvSpPr/>
          <p:nvPr/>
        </p:nvSpPr>
        <p:spPr>
          <a:xfrm>
            <a:off x="1268026" y="45937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请在这里输入您需要的标题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47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5135225" y="1590708"/>
            <a:ext cx="5567894" cy="2688622"/>
          </a:xfrm>
          <a:prstGeom prst="rect">
            <a:avLst/>
          </a:prstGeom>
          <a:gradFill flip="none" rotWithShape="1">
            <a:gsLst>
              <a:gs pos="0">
                <a:sysClr val="window" lastClr="FFFFFF"/>
              </a:gs>
              <a:gs pos="100000">
                <a:srgbClr val="E0E0E0"/>
              </a:gs>
            </a:gsLst>
            <a:lin ang="5400000" scaled="1"/>
            <a:tileRect/>
          </a:gradFill>
          <a:ln w="3175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0" scaled="0"/>
            </a:gradFill>
            <a:prstDash val="solid"/>
          </a:ln>
          <a:effectLst>
            <a:outerShdw blurRad="241300" dist="177800" dir="8100000" algn="tr" rotWithShape="0">
              <a:prstClr val="black">
                <a:alpha val="30000"/>
              </a:prstClr>
            </a:outerShdw>
          </a:effectLst>
        </p:spPr>
        <p:txBody>
          <a:bodyPr lIns="135661" tIns="67828" rIns="135661" bIns="67828" anchor="ctr"/>
          <a:lstStyle/>
          <a:p>
            <a:pPr marL="0" marR="0" lvl="0" indent="0" algn="ctr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  <a:sym typeface="+mn-lt"/>
            </a:endParaRPr>
          </a:p>
        </p:txBody>
      </p:sp>
      <p:cxnSp>
        <p:nvCxnSpPr>
          <p:cNvPr id="23" name="MH_Other_7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2241259" y="4903953"/>
            <a:ext cx="8268740" cy="0"/>
          </a:xfrm>
          <a:prstGeom prst="line">
            <a:avLst/>
          </a:prstGeom>
          <a:noFill/>
          <a:ln w="6350" cap="rnd" algn="ctr">
            <a:solidFill>
              <a:srgbClr val="A8ABB8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" name="组合 23"/>
          <p:cNvGrpSpPr/>
          <p:nvPr/>
        </p:nvGrpSpPr>
        <p:grpSpPr>
          <a:xfrm>
            <a:off x="6027051" y="1974873"/>
            <a:ext cx="1003163" cy="1832402"/>
            <a:chOff x="4520877" y="1419567"/>
            <a:chExt cx="752470" cy="1373983"/>
          </a:xfrm>
        </p:grpSpPr>
        <p:cxnSp>
          <p:nvCxnSpPr>
            <p:cNvPr id="25" name="MH_Other_1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4855835" y="1419569"/>
              <a:ext cx="0" cy="1373981"/>
            </a:xfrm>
            <a:prstGeom prst="line">
              <a:avLst/>
            </a:prstGeom>
            <a:noFill/>
            <a:ln w="6350" cap="rnd" algn="ctr">
              <a:solidFill>
                <a:srgbClr val="BCBCBC"/>
              </a:solidFill>
              <a:prstDash val="sys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MH_Other_2"/>
            <p:cNvCxnSpPr>
              <a:cxnSpLocks noChangeShapeType="1"/>
            </p:cNvCxnSpPr>
            <p:nvPr>
              <p:custDataLst>
                <p:tags r:id="rId10"/>
              </p:custDataLst>
            </p:nvPr>
          </p:nvCxnSpPr>
          <p:spPr bwMode="auto">
            <a:xfrm>
              <a:off x="4520877" y="1419567"/>
              <a:ext cx="334963" cy="0"/>
            </a:xfrm>
            <a:prstGeom prst="line">
              <a:avLst/>
            </a:prstGeom>
            <a:noFill/>
            <a:ln w="6350" cap="rnd" algn="ctr">
              <a:solidFill>
                <a:srgbClr val="BCBCBC"/>
              </a:solidFill>
              <a:prstDash val="sysDash"/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MH_Other_3"/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4520877" y="2778069"/>
              <a:ext cx="334963" cy="0"/>
            </a:xfrm>
            <a:prstGeom prst="line">
              <a:avLst/>
            </a:prstGeom>
            <a:noFill/>
            <a:ln w="6350" cap="rnd" algn="ctr">
              <a:solidFill>
                <a:srgbClr val="BCBCBC"/>
              </a:solidFill>
              <a:prstDash val="sysDash"/>
              <a:miter lim="800000"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MH_Other_9"/>
            <p:cNvCxnSpPr>
              <a:cxnSpLocks noChangeShapeType="1"/>
            </p:cNvCxnSpPr>
            <p:nvPr>
              <p:custDataLst>
                <p:tags r:id="rId12"/>
              </p:custDataLst>
            </p:nvPr>
          </p:nvCxnSpPr>
          <p:spPr bwMode="auto">
            <a:xfrm>
              <a:off x="4860597" y="1689840"/>
              <a:ext cx="406400" cy="8335"/>
            </a:xfrm>
            <a:prstGeom prst="straightConnector1">
              <a:avLst/>
            </a:prstGeom>
            <a:noFill/>
            <a:ln w="6350" cap="rnd" algn="ctr">
              <a:solidFill>
                <a:srgbClr val="BCBCBC"/>
              </a:solidFill>
              <a:prstDash val="sysDash"/>
              <a:miter lim="800000"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MH_Other_10"/>
            <p:cNvCxnSpPr>
              <a:cxnSpLocks noChangeShapeType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4866947" y="2101797"/>
              <a:ext cx="406400" cy="8335"/>
            </a:xfrm>
            <a:prstGeom prst="straightConnector1">
              <a:avLst/>
            </a:prstGeom>
            <a:noFill/>
            <a:ln w="6350" cap="rnd" algn="ctr">
              <a:solidFill>
                <a:srgbClr val="BCBCBC"/>
              </a:solidFill>
              <a:prstDash val="sysDash"/>
              <a:miter lim="800000"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MH_Other_11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4855835" y="2513753"/>
              <a:ext cx="404812" cy="9525"/>
            </a:xfrm>
            <a:prstGeom prst="straightConnector1">
              <a:avLst/>
            </a:prstGeom>
            <a:noFill/>
            <a:ln w="6350" cap="rnd" algn="ctr">
              <a:solidFill>
                <a:srgbClr val="BCBCBC"/>
              </a:solidFill>
              <a:prstDash val="sysDash"/>
              <a:miter lim="800000"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MH_Desc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41261" y="4997422"/>
            <a:ext cx="8425352" cy="139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8" tIns="60948" rIns="121898" bIns="60948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just" defTabSz="121914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2100" dirty="0">
              <a:solidFill>
                <a:prstClr val="black">
                  <a:lumMod val="50000"/>
                  <a:lumOff val="50000"/>
                </a:prstClr>
              </a:solidFill>
              <a:latin typeface="Arial"/>
              <a:ea typeface="微软雅黑"/>
            </a:endParaRPr>
          </a:p>
        </p:txBody>
      </p:sp>
      <p:sp>
        <p:nvSpPr>
          <p:cNvPr id="32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87434" y="2146328"/>
            <a:ext cx="2343798" cy="36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4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b="1" dirty="0">
                <a:solidFill>
                  <a:srgbClr val="0065B0"/>
                </a:solidFill>
                <a:latin typeface="Arial"/>
                <a:ea typeface="微软雅黑"/>
              </a:rPr>
              <a:t>输入标题文字</a:t>
            </a:r>
          </a:p>
        </p:txBody>
      </p:sp>
      <p:sp>
        <p:nvSpPr>
          <p:cNvPr id="33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87434" y="2679853"/>
            <a:ext cx="2343798" cy="36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4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0065B0"/>
                </a:solidFill>
                <a:latin typeface="Arial" panose="020B0604020202020204"/>
                <a:ea typeface="微软雅黑" panose="020B0503020204020204" pitchFamily="34" charset="-122"/>
              </a:rPr>
              <a:t>输入标题文字</a:t>
            </a:r>
          </a:p>
        </p:txBody>
      </p:sp>
      <p:sp>
        <p:nvSpPr>
          <p:cNvPr id="34" name="MH_SubTitle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87434" y="3251484"/>
            <a:ext cx="2343798" cy="36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14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0065B0"/>
                </a:solidFill>
                <a:latin typeface="Arial" panose="020B0604020202020204"/>
                <a:ea typeface="微软雅黑" panose="020B0503020204020204" pitchFamily="34" charset="-122"/>
              </a:rPr>
              <a:t>输入标题文字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375098" y="4567875"/>
            <a:ext cx="671913" cy="672156"/>
            <a:chOff x="1031458" y="3043650"/>
            <a:chExt cx="504000" cy="504000"/>
          </a:xfrm>
        </p:grpSpPr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1031458" y="3043650"/>
              <a:ext cx="504000" cy="504000"/>
            </a:xfrm>
            <a:prstGeom prst="ellipse">
              <a:avLst/>
            </a:prstGeom>
            <a:solidFill>
              <a:srgbClr val="0065B0"/>
            </a:solidFill>
            <a:ln w="15875" cap="flat" cmpd="sng" algn="ctr">
              <a:noFill/>
              <a:prstDash val="solid"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" name="MH_Other_5"/>
            <p:cNvSpPr/>
            <p:nvPr>
              <p:custDataLst>
                <p:tags r:id="rId7"/>
              </p:custDataLst>
            </p:nvPr>
          </p:nvSpPr>
          <p:spPr>
            <a:xfrm>
              <a:off x="1139458" y="3151650"/>
              <a:ext cx="288000" cy="288000"/>
            </a:xfrm>
            <a:prstGeom prst="donut">
              <a:avLst>
                <a:gd name="adj" fmla="val 9123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MH_Other_6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215596" y="3241030"/>
              <a:ext cx="135724" cy="109241"/>
            </a:xfrm>
            <a:prstGeom prst="rightArrow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953145" y="1573575"/>
            <a:ext cx="2736214" cy="2802165"/>
            <a:chOff x="1435332" y="1189776"/>
            <a:chExt cx="1691413" cy="173155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435332" y="1189776"/>
              <a:ext cx="1691413" cy="1731554"/>
            </a:xfrm>
            <a:prstGeom prst="rect">
              <a:avLst/>
            </a:prstGeom>
          </p:spPr>
        </p:pic>
        <p:sp>
          <p:nvSpPr>
            <p:cNvPr id="41" name="MH_Picture_3"/>
            <p:cNvSpPr/>
            <p:nvPr>
              <p:custDataLst>
                <p:tags r:id="rId6"/>
              </p:custDataLst>
            </p:nvPr>
          </p:nvSpPr>
          <p:spPr>
            <a:xfrm>
              <a:off x="1699773" y="1346020"/>
              <a:ext cx="1093379" cy="1403984"/>
            </a:xfrm>
            <a:prstGeom prst="rect">
              <a:avLst/>
            </a:prstGeom>
            <a:blipFill dpi="0" rotWithShape="1"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268026" y="45937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请在这里输入您需要的标题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4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2181" y="3671454"/>
            <a:ext cx="4779819" cy="318654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71454"/>
            <a:ext cx="5810531" cy="3186546"/>
          </a:xfrm>
          <a:prstGeom prst="rect">
            <a:avLst/>
          </a:prstGeom>
        </p:spPr>
      </p:pic>
      <p:sp>
        <p:nvSpPr>
          <p:cNvPr id="6" name="Rectangle 9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E8F51385-E6E1-4C85-894A-60FA27181B11}"/>
              </a:ext>
            </a:extLst>
          </p:cNvPr>
          <p:cNvSpPr/>
          <p:nvPr/>
        </p:nvSpPr>
        <p:spPr>
          <a:xfrm>
            <a:off x="4064529" y="3671455"/>
            <a:ext cx="4062942" cy="3186546"/>
          </a:xfrm>
          <a:prstGeom prst="rect">
            <a:avLst/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17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8DFD1289-4ACC-4D1F-978A-7E41C4647703}"/>
              </a:ext>
            </a:extLst>
          </p:cNvPr>
          <p:cNvSpPr txBox="1"/>
          <p:nvPr/>
        </p:nvSpPr>
        <p:spPr>
          <a:xfrm>
            <a:off x="1634980" y="1671476"/>
            <a:ext cx="8922039" cy="82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ontserrat Light" charset="0"/>
              </a:rPr>
              <a:t>A company is an association or collection of individuals, whether natural persons, legal persons, or a mixture of both. Company members share a common purpose and unite in order to focus their various talents and organize their collectively available skills or resources to achieve specific, declared goals.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EC88384E-F767-4FEF-A2F5-AED975B084D1}"/>
              </a:ext>
            </a:extLst>
          </p:cNvPr>
          <p:cNvGrpSpPr/>
          <p:nvPr/>
        </p:nvGrpSpPr>
        <p:grpSpPr>
          <a:xfrm>
            <a:off x="5101096" y="2762379"/>
            <a:ext cx="2106413" cy="377852"/>
            <a:chOff x="5099944" y="2774885"/>
            <a:chExt cx="2106413" cy="377852"/>
          </a:xfrm>
        </p:grpSpPr>
        <p:sp>
          <p:nvSpPr>
            <p:cNvPr id="12" name="Rectangle 21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8E72E63C-88D6-4339-887F-887410DAF81F}"/>
                </a:ext>
              </a:extLst>
            </p:cNvPr>
            <p:cNvSpPr/>
            <p:nvPr/>
          </p:nvSpPr>
          <p:spPr>
            <a:xfrm>
              <a:off x="5099944" y="2774885"/>
              <a:ext cx="2106413" cy="377852"/>
            </a:xfrm>
            <a:prstGeom prst="rect">
              <a:avLst/>
            </a:prstGeom>
            <a:gradFill>
              <a:gsLst>
                <a:gs pos="0">
                  <a:srgbClr val="2BDAA2"/>
                </a:gs>
                <a:gs pos="100000">
                  <a:srgbClr val="1ACAC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3" name="TextBox 22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069B57E2-D9F2-4621-B583-CE0F6E7F85DF}"/>
                </a:ext>
              </a:extLst>
            </p:cNvPr>
            <p:cNvSpPr txBox="1"/>
            <p:nvPr/>
          </p:nvSpPr>
          <p:spPr>
            <a:xfrm>
              <a:off x="5287158" y="2837005"/>
              <a:ext cx="1693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2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3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gency FB" panose="020B0503020202020204" pitchFamily="34" charset="0"/>
                  <a:ea typeface="Montserrat" charset="0"/>
                  <a:cs typeface="Montserrat" charset="0"/>
                </a:rPr>
                <a:t>LEARN MORE</a:t>
              </a:r>
              <a:endParaRPr kumimoji="0" lang="en-US" sz="2000" b="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gency FB" panose="020B0503020202020204" pitchFamily="34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16" name="TextBox 25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4D23B385-C7C8-4E69-BF63-72F4528B0FE1}"/>
              </a:ext>
            </a:extLst>
          </p:cNvPr>
          <p:cNvSpPr txBox="1"/>
          <p:nvPr/>
        </p:nvSpPr>
        <p:spPr>
          <a:xfrm>
            <a:off x="4473608" y="5333053"/>
            <a:ext cx="3247128" cy="61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17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Montserrat Light" charset="0"/>
              </a:rPr>
              <a:t>Entrepreneurial activities differ substantially depending on the type of organization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1268026" y="45937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请在这里输入您需要的标题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  <p:sp>
        <p:nvSpPr>
          <p:cNvPr id="20" name="Title 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FC381537-A737-4239-85A1-D7D891EB4FF6}"/>
              </a:ext>
            </a:extLst>
          </p:cNvPr>
          <p:cNvSpPr txBox="1">
            <a:spLocks/>
          </p:cNvSpPr>
          <p:nvPr/>
        </p:nvSpPr>
        <p:spPr>
          <a:xfrm>
            <a:off x="4162267" y="4032102"/>
            <a:ext cx="3867463" cy="14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charset="0"/>
              </a:rPr>
              <a:t>抗击疫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charset="0"/>
              </a:rPr>
              <a:t>情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" charset="0"/>
            </a:endParaRPr>
          </a:p>
          <a:p>
            <a:pPr lvl="0" algn="ctr">
              <a:lnSpc>
                <a:spcPct val="100000"/>
              </a:lnSpc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charset="0"/>
              </a:rPr>
              <a:t>人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charset="0"/>
              </a:rPr>
              <a:t>人有责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7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59" y="0"/>
            <a:ext cx="4953002" cy="4460598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506FCF5E-82A3-4E9B-B204-52A37FF093CF}"/>
              </a:ext>
            </a:extLst>
          </p:cNvPr>
          <p:cNvGrpSpPr/>
          <p:nvPr/>
        </p:nvGrpSpPr>
        <p:grpSpPr>
          <a:xfrm>
            <a:off x="7187521" y="836130"/>
            <a:ext cx="3972944" cy="832487"/>
            <a:chOff x="8186057" y="998134"/>
            <a:chExt cx="3972944" cy="832487"/>
          </a:xfrm>
        </p:grpSpPr>
        <p:sp>
          <p:nvSpPr>
            <p:cNvPr id="41" name="文本框 40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4574EB41-0213-434A-B458-558901B47118}"/>
                </a:ext>
              </a:extLst>
            </p:cNvPr>
            <p:cNvSpPr txBox="1"/>
            <p:nvPr/>
          </p:nvSpPr>
          <p:spPr>
            <a:xfrm>
              <a:off x="8186057" y="998134"/>
              <a:ext cx="29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请点击输入您的标题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316B74BF-E875-4567-A6EA-570A6F16698D}"/>
                </a:ext>
              </a:extLst>
            </p:cNvPr>
            <p:cNvSpPr/>
            <p:nvPr/>
          </p:nvSpPr>
          <p:spPr>
            <a:xfrm>
              <a:off x="8186057" y="1402106"/>
              <a:ext cx="3972944" cy="428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DAB2467A-D351-4C88-BE64-A7AFA02289E1}"/>
              </a:ext>
            </a:extLst>
          </p:cNvPr>
          <p:cNvGrpSpPr/>
          <p:nvPr/>
        </p:nvGrpSpPr>
        <p:grpSpPr>
          <a:xfrm>
            <a:off x="7187521" y="2290291"/>
            <a:ext cx="3972944" cy="832487"/>
            <a:chOff x="8186057" y="998134"/>
            <a:chExt cx="3972944" cy="832487"/>
          </a:xfrm>
        </p:grpSpPr>
        <p:sp>
          <p:nvSpPr>
            <p:cNvPr id="44" name="文本框 43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F96DCAFF-7086-436B-BDB4-F0A8A48295DB}"/>
                </a:ext>
              </a:extLst>
            </p:cNvPr>
            <p:cNvSpPr txBox="1"/>
            <p:nvPr/>
          </p:nvSpPr>
          <p:spPr>
            <a:xfrm>
              <a:off x="8186057" y="998134"/>
              <a:ext cx="29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请点击输入您的标题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78D33C74-8887-4561-AFDE-FC2DF7445678}"/>
                </a:ext>
              </a:extLst>
            </p:cNvPr>
            <p:cNvSpPr/>
            <p:nvPr/>
          </p:nvSpPr>
          <p:spPr>
            <a:xfrm>
              <a:off x="8186057" y="1402106"/>
              <a:ext cx="3972944" cy="428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ADB373D3-C190-4A62-905C-5FAE9344917E}"/>
              </a:ext>
            </a:extLst>
          </p:cNvPr>
          <p:cNvGrpSpPr/>
          <p:nvPr/>
        </p:nvGrpSpPr>
        <p:grpSpPr>
          <a:xfrm>
            <a:off x="7187521" y="3744452"/>
            <a:ext cx="3972944" cy="832487"/>
            <a:chOff x="8186057" y="998134"/>
            <a:chExt cx="3972944" cy="832487"/>
          </a:xfrm>
        </p:grpSpPr>
        <p:sp>
          <p:nvSpPr>
            <p:cNvPr id="47" name="文本框 46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BDF0B3F9-0C74-4F6C-A44A-CFA45E954CDF}"/>
                </a:ext>
              </a:extLst>
            </p:cNvPr>
            <p:cNvSpPr txBox="1"/>
            <p:nvPr/>
          </p:nvSpPr>
          <p:spPr>
            <a:xfrm>
              <a:off x="8186057" y="998134"/>
              <a:ext cx="29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请点击输入您的标题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C680EF09-A470-485A-8DB9-936B1C6E56D4}"/>
                </a:ext>
              </a:extLst>
            </p:cNvPr>
            <p:cNvSpPr/>
            <p:nvPr/>
          </p:nvSpPr>
          <p:spPr>
            <a:xfrm>
              <a:off x="8186057" y="1402106"/>
              <a:ext cx="3972944" cy="428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EA4A95C4-E0D8-464D-A611-51B76BB02A4D}"/>
              </a:ext>
            </a:extLst>
          </p:cNvPr>
          <p:cNvGrpSpPr/>
          <p:nvPr/>
        </p:nvGrpSpPr>
        <p:grpSpPr>
          <a:xfrm>
            <a:off x="7187521" y="5198612"/>
            <a:ext cx="3972944" cy="832487"/>
            <a:chOff x="8186057" y="998134"/>
            <a:chExt cx="3972944" cy="832487"/>
          </a:xfrm>
        </p:grpSpPr>
        <p:sp>
          <p:nvSpPr>
            <p:cNvPr id="50" name="文本框 49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A2097885-8B67-4919-8FE2-78ECD1CFA762}"/>
                </a:ext>
              </a:extLst>
            </p:cNvPr>
            <p:cNvSpPr txBox="1"/>
            <p:nvPr/>
          </p:nvSpPr>
          <p:spPr>
            <a:xfrm>
              <a:off x="8186057" y="998134"/>
              <a:ext cx="29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请点击输入您的标题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7FEBA81C-7BDC-40BB-89B4-13D5A6832F5C}"/>
                </a:ext>
              </a:extLst>
            </p:cNvPr>
            <p:cNvSpPr/>
            <p:nvPr/>
          </p:nvSpPr>
          <p:spPr>
            <a:xfrm>
              <a:off x="8186057" y="1402106"/>
              <a:ext cx="3972944" cy="428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92C123B9-328A-4169-ACDF-1BB9DF559B2C}"/>
              </a:ext>
            </a:extLst>
          </p:cNvPr>
          <p:cNvGrpSpPr/>
          <p:nvPr/>
        </p:nvGrpSpPr>
        <p:grpSpPr>
          <a:xfrm>
            <a:off x="6428339" y="792587"/>
            <a:ext cx="645886" cy="645886"/>
            <a:chOff x="6855059" y="807827"/>
            <a:chExt cx="645886" cy="645886"/>
          </a:xfrm>
        </p:grpSpPr>
        <p:sp>
          <p:nvSpPr>
            <p:cNvPr id="53" name="椭圆 52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3613EAF5-B225-4010-BD6C-85B7A6EE404C}"/>
                </a:ext>
              </a:extLst>
            </p:cNvPr>
            <p:cNvSpPr/>
            <p:nvPr/>
          </p:nvSpPr>
          <p:spPr>
            <a:xfrm>
              <a:off x="6855059" y="807827"/>
              <a:ext cx="645886" cy="645886"/>
            </a:xfrm>
            <a:prstGeom prst="ellipse">
              <a:avLst/>
            </a:prstGeom>
            <a:gradFill>
              <a:gsLst>
                <a:gs pos="0">
                  <a:srgbClr val="0DA4F8"/>
                </a:gs>
                <a:gs pos="100000">
                  <a:srgbClr val="2F6CE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4" name="图形 53" descr="聊天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3EEF018A-4F80-44E1-9F8A-46CF204E4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14="http://schemas.microsoft.com/office/drawing/2010/main" xmlns:a16="http://schemas.microsoft.com/office/drawing/2014/main" xmlns:p14="http://schemas.microsoft.com/office/powerpoint/2010/main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3414" y="961647"/>
              <a:ext cx="329176" cy="329176"/>
            </a:xfrm>
            <a:prstGeom prst="rect">
              <a:avLst/>
            </a:prstGeom>
          </p:spPr>
        </p:pic>
      </p:grpSp>
      <p:grpSp>
        <p:nvGrpSpPr>
          <p:cNvPr id="55" name="组合 54">
            <a:extLst>
              <a:ext uri="{FF2B5EF4-FFF2-40B4-BE49-F238E27FC236}">
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B13FA74A-E8BA-4E20-AA16-76E03437595E}"/>
              </a:ext>
            </a:extLst>
          </p:cNvPr>
          <p:cNvGrpSpPr/>
          <p:nvPr/>
        </p:nvGrpSpPr>
        <p:grpSpPr>
          <a:xfrm>
            <a:off x="6428339" y="5155069"/>
            <a:ext cx="645886" cy="645886"/>
            <a:chOff x="6855059" y="5170309"/>
            <a:chExt cx="645886" cy="645886"/>
          </a:xfrm>
        </p:grpSpPr>
        <p:sp>
          <p:nvSpPr>
            <p:cNvPr id="56" name="椭圆 55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8B1F44EE-FFD9-45F6-8009-FBE92A3BE8F4}"/>
                </a:ext>
              </a:extLst>
            </p:cNvPr>
            <p:cNvSpPr/>
            <p:nvPr/>
          </p:nvSpPr>
          <p:spPr>
            <a:xfrm>
              <a:off x="6855059" y="5170309"/>
              <a:ext cx="645886" cy="645886"/>
            </a:xfrm>
            <a:prstGeom prst="ellipse">
              <a:avLst/>
            </a:prstGeom>
            <a:gradFill>
              <a:gsLst>
                <a:gs pos="0">
                  <a:srgbClr val="2BDAA2"/>
                </a:gs>
                <a:gs pos="100000">
                  <a:srgbClr val="1ACAC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7" name="图形 56" descr="发送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CAEA09CA-DC75-4D28-ADF2-EBB361AF7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14="http://schemas.microsoft.com/office/drawing/2010/main" xmlns:a16="http://schemas.microsoft.com/office/drawing/2014/main" xmlns:p14="http://schemas.microsoft.com/office/powerpoint/2010/main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61522" y="5288648"/>
              <a:ext cx="329176" cy="329176"/>
            </a:xfrm>
            <a:prstGeom prst="rect">
              <a:avLst/>
            </a:prstGeom>
          </p:spPr>
        </p:pic>
      </p:grpSp>
      <p:grpSp>
        <p:nvGrpSpPr>
          <p:cNvPr id="58" name="组合 57">
            <a:extLst>
              <a:ext uri="{FF2B5EF4-FFF2-40B4-BE49-F238E27FC236}">
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D4AA83AF-86AB-41F9-971E-9C49808A3B7B}"/>
              </a:ext>
            </a:extLst>
          </p:cNvPr>
          <p:cNvGrpSpPr/>
          <p:nvPr/>
        </p:nvGrpSpPr>
        <p:grpSpPr>
          <a:xfrm>
            <a:off x="6428339" y="3700909"/>
            <a:ext cx="645886" cy="645886"/>
            <a:chOff x="6855059" y="3716149"/>
            <a:chExt cx="645886" cy="645886"/>
          </a:xfrm>
        </p:grpSpPr>
        <p:sp>
          <p:nvSpPr>
            <p:cNvPr id="59" name="椭圆 58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76B4F8A6-2B1F-47A4-BCEC-D4EA5E31F157}"/>
                </a:ext>
              </a:extLst>
            </p:cNvPr>
            <p:cNvSpPr/>
            <p:nvPr/>
          </p:nvSpPr>
          <p:spPr>
            <a:xfrm>
              <a:off x="6855059" y="3716149"/>
              <a:ext cx="645886" cy="645886"/>
            </a:xfrm>
            <a:prstGeom prst="ellipse">
              <a:avLst/>
            </a:prstGeom>
            <a:gradFill>
              <a:gsLst>
                <a:gs pos="0">
                  <a:srgbClr val="0DA4F8"/>
                </a:gs>
                <a:gs pos="100000">
                  <a:srgbClr val="2F6CE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0" name="图形 59" descr="核对清单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864438E1-1521-4D66-AB5F-53D7C5D84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14="http://schemas.microsoft.com/office/drawing/2010/main" xmlns:a16="http://schemas.microsoft.com/office/drawing/2014/main" xmlns:p14="http://schemas.microsoft.com/office/powerpoint/2010/main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17608" y="3866728"/>
              <a:ext cx="329176" cy="329176"/>
            </a:xfrm>
            <a:prstGeom prst="rect">
              <a:avLst/>
            </a:prstGeom>
          </p:spPr>
        </p:pic>
      </p:grpSp>
      <p:grpSp>
        <p:nvGrpSpPr>
          <p:cNvPr id="61" name="组合 60">
            <a:extLst>
              <a:ext uri="{FF2B5EF4-FFF2-40B4-BE49-F238E27FC236}">
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DDAAD15E-27C5-4F19-B485-BBB0088DCABE}"/>
              </a:ext>
            </a:extLst>
          </p:cNvPr>
          <p:cNvGrpSpPr/>
          <p:nvPr/>
        </p:nvGrpSpPr>
        <p:grpSpPr>
          <a:xfrm>
            <a:off x="6428339" y="2246748"/>
            <a:ext cx="645886" cy="645886"/>
            <a:chOff x="6855059" y="2261988"/>
            <a:chExt cx="645886" cy="645886"/>
          </a:xfrm>
        </p:grpSpPr>
        <p:sp>
          <p:nvSpPr>
            <p:cNvPr id="62" name="椭圆 61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09B7A151-2BAE-4C7A-8646-1087F8C8FAC4}"/>
                </a:ext>
              </a:extLst>
            </p:cNvPr>
            <p:cNvSpPr/>
            <p:nvPr/>
          </p:nvSpPr>
          <p:spPr>
            <a:xfrm>
              <a:off x="6855059" y="2261988"/>
              <a:ext cx="645886" cy="645886"/>
            </a:xfrm>
            <a:prstGeom prst="ellipse">
              <a:avLst/>
            </a:prstGeom>
            <a:gradFill>
              <a:gsLst>
                <a:gs pos="0">
                  <a:srgbClr val="2BDAA2"/>
                </a:gs>
                <a:gs pos="100000">
                  <a:srgbClr val="1ACAC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3" name="图形 62" descr="放大镜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E2A94322-389F-42DB-97C2-E27B9A927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14="http://schemas.microsoft.com/office/drawing/2010/main" xmlns:a16="http://schemas.microsoft.com/office/drawing/2014/main" xmlns:p14="http://schemas.microsoft.com/office/powerpoint/2010/main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30964" y="2422114"/>
              <a:ext cx="329176" cy="329176"/>
            </a:xfrm>
            <a:prstGeom prst="rect">
              <a:avLst/>
            </a:prstGeom>
          </p:spPr>
        </p:pic>
      </p:grpSp>
      <p:grpSp>
        <p:nvGrpSpPr>
          <p:cNvPr id="64" name="组合 63">
            <a:extLst>
              <a:ext uri="{FF2B5EF4-FFF2-40B4-BE49-F238E27FC236}">
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FC1EBE4F-88E0-46DE-AEA7-32D0BAC56C28}"/>
              </a:ext>
            </a:extLst>
          </p:cNvPr>
          <p:cNvGrpSpPr/>
          <p:nvPr/>
        </p:nvGrpSpPr>
        <p:grpSpPr>
          <a:xfrm>
            <a:off x="2414270" y="2194586"/>
            <a:ext cx="1313180" cy="1113408"/>
            <a:chOff x="2343740" y="2751734"/>
            <a:chExt cx="1313180" cy="1113408"/>
          </a:xfrm>
        </p:grpSpPr>
        <p:sp>
          <p:nvSpPr>
            <p:cNvPr id="65" name="矩形 64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ED76C02C-CB9F-4892-966A-CE7569B867D7}"/>
                </a:ext>
              </a:extLst>
            </p:cNvPr>
            <p:cNvSpPr/>
            <p:nvPr/>
          </p:nvSpPr>
          <p:spPr>
            <a:xfrm>
              <a:off x="2343740" y="2751734"/>
              <a:ext cx="1313180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="" xmlns:a14="http://schemas.microsoft.com/office/drawing/2010/main" xmlns:asvg="http://schemas.microsoft.com/office/drawing/2016/SVG/main" xmlns:p14="http://schemas.microsoft.com/office/powerpoint/2010/main" xmlns:a16="http://schemas.microsoft.com/office/drawing/2014/main" id="{8BA077AF-8B8D-42A5-BD0B-0B88E66339C8}"/>
                </a:ext>
              </a:extLst>
            </p:cNvPr>
            <p:cNvSpPr/>
            <p:nvPr/>
          </p:nvSpPr>
          <p:spPr>
            <a:xfrm>
              <a:off x="2373459" y="3495810"/>
              <a:ext cx="12537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CONENTS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95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3" name="Rectangle 42"/>
          <p:cNvSpPr/>
          <p:nvPr/>
        </p:nvSpPr>
        <p:spPr>
          <a:xfrm>
            <a:off x="616445" y="669492"/>
            <a:ext cx="10879597" cy="5519016"/>
          </a:xfrm>
          <a:prstGeom prst="rect">
            <a:avLst/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endParaRPr 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24000" y="3496144"/>
            <a:ext cx="4348163" cy="989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21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Montserrat Light" charset="0"/>
              </a:rPr>
              <a:t>A company is an association or collection of individuals, whether natural persons, legal persons, or a mixture of both. Company members share a common purpose and unite in order to focus their various talents and organize their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74023" y="4577444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Montserrat" charset="0"/>
              </a:rPr>
              <a:t>JOHN DOE</a:t>
            </a:r>
            <a:endParaRPr kumimoji="0" lang="en-US" sz="22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Montserra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02036" y="4575859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Montserrat" charset="0"/>
              </a:rPr>
              <a:t>MARK ZUCK</a:t>
            </a:r>
            <a:endParaRPr kumimoji="0" lang="en-US" sz="22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Montserra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00787" y="3546556"/>
            <a:ext cx="4348163" cy="989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Montserrat Light" charset="0"/>
              </a:rPr>
              <a:t>A company is an association or collection of individuals, whether natural persons, legal persons, or a mixture of both. Company members share a common purpose and unite in order to focus their various talents and organize their</a:t>
            </a:r>
          </a:p>
        </p:txBody>
      </p:sp>
      <p:sp>
        <p:nvSpPr>
          <p:cNvPr id="12" name="文本框 11" descr="e7d195523061f1c0f81c3ad790c9494339aa0429f216f864D7B592EAF9A5ADC4F10298C23A97E82A6EA3DF2AB23FB4FC1C6D4248739765DB631AC60F8A9557B4A6AB7393B5A6B530303A74A4E022B6D33CAEC5B8927D02F50C8AE4DC7249432DC7503B0248DCA6622AF94CBC85E98AD67D8B93CF0B0F7B675F11F9A0AEAFDB5021FFFD4CF140A708">
            <a:extLst>
              <a:ext uri="{FF2B5EF4-FFF2-40B4-BE49-F238E27FC236}">
                <a16:creationId xmlns="" xmlns:a14="http://schemas.microsoft.com/office/drawing/2010/main" xmlns:p14="http://schemas.microsoft.com/office/powerpoint/2010/main" xmlns:mc="http://schemas.openxmlformats.org/markup-compatibility/2006" xmlns:p15="http://schemas.microsoft.com/office/powerpoint/2012/main" xmlns:a16="http://schemas.microsoft.com/office/drawing/2014/main" id="{44B35724-5D88-494D-B04C-9B1A14AE2B84}"/>
              </a:ext>
            </a:extLst>
          </p:cNvPr>
          <p:cNvSpPr txBox="1"/>
          <p:nvPr/>
        </p:nvSpPr>
        <p:spPr>
          <a:xfrm>
            <a:off x="1524000" y="2122656"/>
            <a:ext cx="8877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i="1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  <a:cs typeface="Arial" panose="020B0604020202020204" pitchFamily="34" charset="0"/>
              </a:rPr>
              <a:t>万众一</a:t>
            </a:r>
            <a:r>
              <a:rPr lang="zh-CN" altLang="en-US" sz="8000" b="1" i="1" dirty="0" smtClean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  <a:cs typeface="Arial" panose="020B0604020202020204" pitchFamily="34" charset="0"/>
              </a:rPr>
              <a:t>心 战胜疫情</a:t>
            </a:r>
            <a:endParaRPr lang="zh-CN" altLang="en-US" sz="8000" b="1" i="1" dirty="0">
              <a:solidFill>
                <a:schemeClr val="bg1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59479" y="1756987"/>
            <a:ext cx="5508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阿里巴巴普惠体 L" panose="00020600040101010101" pitchFamily="18" charset="-122"/>
              </a:rPr>
              <a:t>坚决打赢新型肺炎防治的硬仗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阿里巴巴普惠体 L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9005"/>
      </p:ext>
    </p:extLst>
  </p:cSld>
  <p:clrMapOvr>
    <a:masterClrMapping/>
  </p:clrMapOvr>
  <mc:AlternateContent xmlns:mc="http://schemas.openxmlformats.org/markup-compatibility/2006">
    <mc:Choice xmlns="" xmlns:a14="http://schemas.microsoft.com/office/drawing/2010/main" xmlns:a16="http://schemas.microsoft.com/office/drawing/2014/main" xmlns:p14="http://schemas.microsoft.com/office/powerpoint/2010/main" xmlns:p15="http://schemas.microsoft.com/office/powerpoint/2012/main" Requires="p15">
      <p:transition xmlns:p14="http://schemas.microsoft.com/office/powerpoint/2010/main" spd="slow" p14:dur="2000" advClick="0" advTm="4000">
        <p15:prstTrans prst="drape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/>
      <p:bldP spid="48" grpId="0"/>
      <p:bldP spid="50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9479" y="0"/>
            <a:ext cx="4953002" cy="4460598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-1" y="3919249"/>
            <a:ext cx="12192000" cy="2938751"/>
            <a:chOff x="0" y="4530119"/>
            <a:chExt cx="10833078" cy="2611197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4" cstate="screen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4543660"/>
              <a:ext cx="7219559" cy="2597656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5" cstate="screen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7122679" y="4530119"/>
              <a:ext cx="3710399" cy="2611197"/>
            </a:xfrm>
            <a:prstGeom prst="rect">
              <a:avLst/>
            </a:prstGeom>
          </p:spPr>
        </p:pic>
      </p:grpSp>
      <p:sp>
        <p:nvSpPr>
          <p:cNvPr id="31" name="矩形 30"/>
          <p:cNvSpPr/>
          <p:nvPr/>
        </p:nvSpPr>
        <p:spPr>
          <a:xfrm>
            <a:off x="0" y="990601"/>
            <a:ext cx="12192000" cy="313944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 descr="e7d195523061f1c0f81c3ad790c9494339aa0429f216f864D7B592EAF9A5ADC4F10298C23A97E82A6EA3DF2AB23FB4FC1C6D4248739765DB631AC60F8A9557B4A6AB7393B5A6B530303A74A4E022B6D33CAEC5B8927D02F50C8AE4DC7249432DC7503B0248DCA6622AF94CBC85E98AD67D8B93CF0B0F7B675F11F9A0AEAFDB5021FFFD4CF140A708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44B35724-5D88-494D-B04C-9B1A14AE2B84}"/>
              </a:ext>
            </a:extLst>
          </p:cNvPr>
          <p:cNvSpPr txBox="1"/>
          <p:nvPr/>
        </p:nvSpPr>
        <p:spPr>
          <a:xfrm>
            <a:off x="1840229" y="1667045"/>
            <a:ext cx="8761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i="1" dirty="0" smtClean="0">
                <a:gradFill flip="none" rotWithShape="1">
                  <a:gsLst>
                    <a:gs pos="13000">
                      <a:srgbClr val="2F6CE7"/>
                    </a:gs>
                    <a:gs pos="100000">
                      <a:srgbClr val="2BDAA2"/>
                    </a:gs>
                  </a:gsLst>
                  <a:lin ang="16200000" scaled="1"/>
                  <a:tileRect/>
                </a:gradFill>
                <a:latin typeface="庞门正道标题体" panose="02010600030101010101" pitchFamily="2" charset="-122"/>
                <a:ea typeface="庞门正道标题体" panose="02010600030101010101" pitchFamily="2" charset="-122"/>
                <a:cs typeface="Arial" panose="020B0604020202020204" pitchFamily="34" charset="0"/>
              </a:rPr>
              <a:t>抗击疫情 人人有责</a:t>
            </a:r>
            <a:endParaRPr lang="zh-CN" altLang="en-US" sz="8000" b="1" i="1" dirty="0">
              <a:gradFill flip="none" rotWithShape="1">
                <a:gsLst>
                  <a:gs pos="13000">
                    <a:srgbClr val="2F6CE7"/>
                  </a:gs>
                  <a:gs pos="100000">
                    <a:srgbClr val="2BDAA2"/>
                  </a:gs>
                </a:gsLst>
                <a:lin ang="16200000" scaled="1"/>
                <a:tileRect/>
              </a:gradFill>
              <a:latin typeface="庞门正道标题体" panose="02010600030101010101" pitchFamily="2" charset="-122"/>
              <a:ea typeface="庞门正道标题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611" y="2819400"/>
            <a:ext cx="2658737" cy="4482434"/>
          </a:xfrm>
          <a:prstGeom prst="rect">
            <a:avLst/>
          </a:prstGeom>
        </p:spPr>
      </p:pic>
      <p:sp>
        <p:nvSpPr>
          <p:cNvPr id="46" name="矩形: 圆角 26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62BCAA8C-AD0C-4A38-ABD6-ADC91DDBF071}"/>
              </a:ext>
            </a:extLst>
          </p:cNvPr>
          <p:cNvSpPr/>
          <p:nvPr/>
        </p:nvSpPr>
        <p:spPr>
          <a:xfrm>
            <a:off x="3868686" y="3736053"/>
            <a:ext cx="4134586" cy="821797"/>
          </a:xfrm>
          <a:prstGeom prst="roundRect">
            <a:avLst>
              <a:gd name="adj" fmla="val 50000"/>
            </a:avLst>
          </a:prstGeom>
          <a:solidFill>
            <a:srgbClr val="FFFEFF"/>
          </a:solidFill>
          <a:ln>
            <a:noFill/>
          </a:ln>
          <a:effectLst>
            <a:outerShdw blurRad="381000" sx="105000" sy="105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汇报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人：第一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PPT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59479" y="1301376"/>
            <a:ext cx="5508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阿里巴巴普惠体 L" panose="00020600040101010101" pitchFamily="18" charset="-122"/>
              </a:rPr>
              <a:t>中国加油  武汉加油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  <a:latin typeface="Microsoft JhengHei Light" panose="020B0304030504040204" pitchFamily="34" charset="-120"/>
              <a:ea typeface="Microsoft JhengHei Light" panose="020B0304030504040204" pitchFamily="34" charset="-120"/>
              <a:cs typeface="阿里巴巴普惠体 L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9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10" y="3097350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50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70" y="356250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7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BA0AE377-D6D3-43D5-832C-A83F55C579CF}"/>
              </a:ext>
            </a:extLst>
          </p:cNvPr>
          <p:cNvSpPr txBox="1"/>
          <p:nvPr/>
        </p:nvSpPr>
        <p:spPr>
          <a:xfrm>
            <a:off x="6907661" y="3670656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  01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84784D4-9B54-4508-82C9-DCD785E07150}"/>
              </a:ext>
            </a:extLst>
          </p:cNvPr>
          <p:cNvCxnSpPr/>
          <p:nvPr/>
        </p:nvCxnSpPr>
        <p:spPr>
          <a:xfrm>
            <a:off x="6521899" y="3855322"/>
            <a:ext cx="7715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95668B23-A654-4856-884B-85E39C6DD5AA}"/>
              </a:ext>
            </a:extLst>
          </p:cNvPr>
          <p:cNvCxnSpPr/>
          <p:nvPr/>
        </p:nvCxnSpPr>
        <p:spPr>
          <a:xfrm>
            <a:off x="8531673" y="3869193"/>
            <a:ext cx="77152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4574EB41-0213-434A-B458-558901B47118}"/>
              </a:ext>
            </a:extLst>
          </p:cNvPr>
          <p:cNvSpPr txBox="1"/>
          <p:nvPr/>
        </p:nvSpPr>
        <p:spPr>
          <a:xfrm>
            <a:off x="5115033" y="2523429"/>
            <a:ext cx="683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请点击输入您的标题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546" y="566118"/>
            <a:ext cx="4993598" cy="5660436"/>
          </a:xfrm>
          <a:prstGeom prst="rect">
            <a:avLst/>
          </a:prstGeom>
        </p:spPr>
      </p:pic>
      <p:sp>
        <p:nvSpPr>
          <p:cNvPr id="41" name="Rounded Rectangle 5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5E7F2781-C9FC-4341-997C-0E909AE95678}"/>
              </a:ext>
            </a:extLst>
          </p:cNvPr>
          <p:cNvSpPr/>
          <p:nvPr/>
        </p:nvSpPr>
        <p:spPr>
          <a:xfrm rot="2700000">
            <a:off x="12166519" y="-1738067"/>
            <a:ext cx="818535" cy="373927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BDAA2"/>
              </a:gs>
              <a:gs pos="100000">
                <a:srgbClr val="1ACAC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Rounded Rectangle 6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8635884E-82E1-4EDC-BB2C-F87F846E36D4}"/>
              </a:ext>
            </a:extLst>
          </p:cNvPr>
          <p:cNvSpPr/>
          <p:nvPr/>
        </p:nvSpPr>
        <p:spPr>
          <a:xfrm rot="2700000">
            <a:off x="9572515" y="-1380953"/>
            <a:ext cx="1264450" cy="373927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Rounded Rectangle 5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5E7F2781-C9FC-4341-997C-0E909AE95678}"/>
              </a:ext>
            </a:extLst>
          </p:cNvPr>
          <p:cNvSpPr/>
          <p:nvPr/>
        </p:nvSpPr>
        <p:spPr>
          <a:xfrm rot="2700000">
            <a:off x="8329012" y="6098696"/>
            <a:ext cx="405319" cy="18515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BDAA2"/>
              </a:gs>
              <a:gs pos="100000">
                <a:srgbClr val="1ACAC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ounded Rectangle 5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5E7F2781-C9FC-4341-997C-0E909AE95678}"/>
              </a:ext>
            </a:extLst>
          </p:cNvPr>
          <p:cNvSpPr/>
          <p:nvPr/>
        </p:nvSpPr>
        <p:spPr>
          <a:xfrm rot="2700000">
            <a:off x="6068992" y="143508"/>
            <a:ext cx="818535" cy="373927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BDAA2"/>
              </a:gs>
              <a:gs pos="100000">
                <a:srgbClr val="1ACAC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8635884E-82E1-4EDC-BB2C-F87F846E36D4}"/>
              </a:ext>
            </a:extLst>
          </p:cNvPr>
          <p:cNvSpPr/>
          <p:nvPr/>
        </p:nvSpPr>
        <p:spPr>
          <a:xfrm rot="2700000">
            <a:off x="458606" y="809935"/>
            <a:ext cx="818535" cy="373927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B89B14CE-C148-4B85-85B3-27B42D13F212}"/>
              </a:ext>
            </a:extLst>
          </p:cNvPr>
          <p:cNvSpPr txBox="1">
            <a:spLocks/>
          </p:cNvSpPr>
          <p:nvPr/>
        </p:nvSpPr>
        <p:spPr>
          <a:xfrm>
            <a:off x="7463090" y="1713289"/>
            <a:ext cx="3867463" cy="14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gradFill>
                  <a:gsLst>
                    <a:gs pos="0">
                      <a:srgbClr val="2BDAA2"/>
                    </a:gs>
                    <a:gs pos="100000">
                      <a:srgbClr val="1ACACB"/>
                    </a:gs>
                  </a:gsLst>
                  <a:lin ang="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" charset="0"/>
              </a:rPr>
              <a:t>众志成</a:t>
            </a:r>
            <a:r>
              <a:rPr lang="zh-CN" altLang="en-US" b="1" dirty="0" smtClean="0">
                <a:gradFill>
                  <a:gsLst>
                    <a:gs pos="0">
                      <a:srgbClr val="2BDAA2"/>
                    </a:gs>
                    <a:gs pos="100000">
                      <a:srgbClr val="1ACACB"/>
                    </a:gs>
                  </a:gsLst>
                  <a:lin ang="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" charset="0"/>
              </a:rPr>
              <a:t>城</a:t>
            </a:r>
            <a:endParaRPr lang="en-US" altLang="zh-CN" b="1" dirty="0" smtClean="0">
              <a:gradFill>
                <a:gsLst>
                  <a:gs pos="0">
                    <a:srgbClr val="2BDAA2"/>
                  </a:gs>
                  <a:gs pos="100000">
                    <a:srgbClr val="1ACACB"/>
                  </a:gs>
                </a:gsLst>
                <a:lin ang="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Roboto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b="1" dirty="0">
                <a:gradFill>
                  <a:gsLst>
                    <a:gs pos="0">
                      <a:srgbClr val="2F6CE7"/>
                    </a:gs>
                    <a:gs pos="100000">
                      <a:srgbClr val="6572E3"/>
                    </a:gs>
                  </a:gsLst>
                  <a:lin ang="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" charset="0"/>
              </a:rPr>
              <a:t>抗击疫情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2F6CE7"/>
                  </a:gs>
                  <a:gs pos="100000">
                    <a:srgbClr val="6572E3"/>
                  </a:gs>
                </a:gsLst>
                <a:lin ang="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Roboto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3059312-1F4F-43C0-965F-02EC8CE25A33}"/>
              </a:ext>
            </a:extLst>
          </p:cNvPr>
          <p:cNvSpPr txBox="1"/>
          <p:nvPr/>
        </p:nvSpPr>
        <p:spPr>
          <a:xfrm>
            <a:off x="7463091" y="3526057"/>
            <a:ext cx="3867462" cy="207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1100" dirty="0">
                <a:solidFill>
                  <a:srgbClr val="222222">
                    <a:alpha val="7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his is a sample text. insert your desired text here. Again. this is a dummy text. enter your own text here. this is a sample text. this is a sample text. insert your desired text here. Again. this is a dummy text. enter your own text here. this is a sample text. this is a sample text. 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1501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: 形状 30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59999890-C325-4C29-9F46-451ECE8E6941}"/>
              </a:ext>
            </a:extLst>
          </p:cNvPr>
          <p:cNvSpPr/>
          <p:nvPr/>
        </p:nvSpPr>
        <p:spPr>
          <a:xfrm>
            <a:off x="0" y="-1"/>
            <a:ext cx="6889750" cy="6865261"/>
          </a:xfrm>
          <a:custGeom>
            <a:avLst/>
            <a:gdLst>
              <a:gd name="connsiteX0" fmla="*/ 0 w 6125029"/>
              <a:gd name="connsiteY0" fmla="*/ 0 h 6125029"/>
              <a:gd name="connsiteX1" fmla="*/ 3142343 w 6125029"/>
              <a:gd name="connsiteY1" fmla="*/ 0 h 6125029"/>
              <a:gd name="connsiteX2" fmla="*/ 6125029 w 6125029"/>
              <a:gd name="connsiteY2" fmla="*/ 6103258 h 6125029"/>
              <a:gd name="connsiteX3" fmla="*/ 36286 w 6125029"/>
              <a:gd name="connsiteY3" fmla="*/ 6125029 h 6125029"/>
              <a:gd name="connsiteX4" fmla="*/ 0 w 6125029"/>
              <a:gd name="connsiteY4" fmla="*/ 0 h 6125029"/>
              <a:gd name="connsiteX0" fmla="*/ 0 w 6125029"/>
              <a:gd name="connsiteY0" fmla="*/ 0 h 6125029"/>
              <a:gd name="connsiteX1" fmla="*/ 3142343 w 6125029"/>
              <a:gd name="connsiteY1" fmla="*/ 0 h 6125029"/>
              <a:gd name="connsiteX2" fmla="*/ 6125029 w 6125029"/>
              <a:gd name="connsiteY2" fmla="*/ 6103258 h 6125029"/>
              <a:gd name="connsiteX3" fmla="*/ 7257 w 6125029"/>
              <a:gd name="connsiteY3" fmla="*/ 6125029 h 6125029"/>
              <a:gd name="connsiteX4" fmla="*/ 0 w 6125029"/>
              <a:gd name="connsiteY4" fmla="*/ 0 h 6125029"/>
              <a:gd name="connsiteX0" fmla="*/ 0 w 6125029"/>
              <a:gd name="connsiteY0" fmla="*/ 0 h 6103258"/>
              <a:gd name="connsiteX1" fmla="*/ 3142343 w 6125029"/>
              <a:gd name="connsiteY1" fmla="*/ 0 h 6103258"/>
              <a:gd name="connsiteX2" fmla="*/ 6125029 w 6125029"/>
              <a:gd name="connsiteY2" fmla="*/ 6103258 h 6103258"/>
              <a:gd name="connsiteX3" fmla="*/ 7257 w 6125029"/>
              <a:gd name="connsiteY3" fmla="*/ 6096454 h 6103258"/>
              <a:gd name="connsiteX4" fmla="*/ 0 w 6125029"/>
              <a:gd name="connsiteY4" fmla="*/ 0 h 610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029" h="6103258">
                <a:moveTo>
                  <a:pt x="0" y="0"/>
                </a:moveTo>
                <a:lnTo>
                  <a:pt x="3142343" y="0"/>
                </a:lnTo>
                <a:lnTo>
                  <a:pt x="6125029" y="6103258"/>
                </a:lnTo>
                <a:lnTo>
                  <a:pt x="7257" y="609645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 descr="e7d195523061f1c0e8da580c895714cc9e657dc935b73854DD54234BF92455C2409EC703713D08D418A918AD21FB4B97B212F83F8516769F1C595028FE6458DEA8E413C6E2511160CEE934C7F76380B4A00578EC6E9EBBA9E50BE35F9AEB8B72D86051EF44F56D84B140363CB1461AB2264678D3AA9566C0E974B059233CC6EDF08958EC31758323CF0DC47C04B0655C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C5E13A91-A2A1-4CC3-9E4A-7BD17CB3DC92}"/>
              </a:ext>
            </a:extLst>
          </p:cNvPr>
          <p:cNvGrpSpPr/>
          <p:nvPr/>
        </p:nvGrpSpPr>
        <p:grpSpPr>
          <a:xfrm>
            <a:off x="734758" y="1755548"/>
            <a:ext cx="3347623" cy="3624198"/>
            <a:chOff x="1265173" y="1811676"/>
            <a:chExt cx="3347623" cy="3624198"/>
          </a:xfrm>
        </p:grpSpPr>
        <p:sp>
          <p:nvSpPr>
            <p:cNvPr id="35" name="TextBox 4" descr="e7d195523061f1c0e8da580c895714cc9e657dc935b73854DD54234BF92455C2409EC703713D08D418A918AD21FB4B97B212F83F8516769F1C595028FE6458DEA8E413C6E2511160CEE934C7F76380B4A00578EC6E9EBBA9E7B40104EB7639A766B53684BF7D817E9A70A160C67E0F992405EB37E3A1B22D025AD0D878F0615E4E701BA15F11A8BCC6E02EB7B7C08CFE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73EFAB63-90B8-4C1B-912E-96DD3A93261B}"/>
                </a:ext>
              </a:extLst>
            </p:cNvPr>
            <p:cNvSpPr txBox="1"/>
            <p:nvPr/>
          </p:nvSpPr>
          <p:spPr>
            <a:xfrm>
              <a:off x="1337601" y="1811676"/>
              <a:ext cx="1485984" cy="24622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00" b="1" i="0" spc="400" baseline="0" dirty="0">
                  <a:solidFill>
                    <a:schemeClr val="bg1"/>
                  </a:solidFill>
                  <a:latin typeface="Titillium" charset="0"/>
                  <a:ea typeface="Titillium" charset="0"/>
                  <a:cs typeface="Titillium" charset="0"/>
                </a:rPr>
                <a:t>PRESENTATION</a:t>
              </a:r>
            </a:p>
          </p:txBody>
        </p:sp>
        <p:sp>
          <p:nvSpPr>
            <p:cNvPr id="36" name="TextBox 6" descr="e7d195523061f1c0e8da580c895714cc9e657dc935b73854DD54234BF92455C2409EC703713D08D418A918AD21FB4B97B212F83F8516769F1C595028FE6458DEA8E413C6E2511160CEE934C7F76380B4A00578EC6E9EBBA9E7B40104EB7639A766B53684BF7D817E9A70A160C67E0F992405EB37E3A1B22D025AD0D878F0615E4E701BA15F11A8BCC6E02EB7B7C08CFE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50C400A-F374-4D93-AD55-78F1783FF225}"/>
                </a:ext>
              </a:extLst>
            </p:cNvPr>
            <p:cNvSpPr txBox="1"/>
            <p:nvPr/>
          </p:nvSpPr>
          <p:spPr>
            <a:xfrm>
              <a:off x="1265173" y="4079412"/>
              <a:ext cx="3347623" cy="1356462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Titillium" charset="0"/>
                  <a:ea typeface="Titillium" charset="0"/>
                  <a:cs typeface="Titillium" charset="0"/>
                </a:rPr>
                <a:t>his is a sample text. insert your desired text here. Again. this is a dummy text. enter your own text here. this is a sample text. this is a sample text. insert your desired text here. Again. this is a dummy text. enter your own text here. this is a sample text. this is a sample text. insert your desired text here.</a:t>
              </a:r>
            </a:p>
          </p:txBody>
        </p:sp>
      </p:grpSp>
      <p:sp>
        <p:nvSpPr>
          <p:cNvPr id="37" name="Freeform 6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D4EB197B-3AC0-450D-A159-3EAC07D1DC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80393" y="5198040"/>
            <a:ext cx="347765" cy="355029"/>
          </a:xfrm>
          <a:custGeom>
            <a:avLst/>
            <a:gdLst>
              <a:gd name="T0" fmla="*/ 2712 w 4598"/>
              <a:gd name="T1" fmla="*/ 4269 h 4691"/>
              <a:gd name="T2" fmla="*/ 3308 w 4598"/>
              <a:gd name="T3" fmla="*/ 4108 h 4691"/>
              <a:gd name="T4" fmla="*/ 3226 w 4598"/>
              <a:gd name="T5" fmla="*/ 3682 h 4691"/>
              <a:gd name="T6" fmla="*/ 1000 w 4598"/>
              <a:gd name="T7" fmla="*/ 3897 h 4691"/>
              <a:gd name="T8" fmla="*/ 1731 w 4598"/>
              <a:gd name="T9" fmla="*/ 4302 h 4691"/>
              <a:gd name="T10" fmla="*/ 1593 w 4598"/>
              <a:gd name="T11" fmla="*/ 3867 h 4691"/>
              <a:gd name="T12" fmla="*/ 2559 w 4598"/>
              <a:gd name="T13" fmla="*/ 4215 h 4691"/>
              <a:gd name="T14" fmla="*/ 2868 w 4598"/>
              <a:gd name="T15" fmla="*/ 3554 h 4691"/>
              <a:gd name="T16" fmla="*/ 1973 w 4598"/>
              <a:gd name="T17" fmla="*/ 3506 h 4691"/>
              <a:gd name="T18" fmla="*/ 1880 w 4598"/>
              <a:gd name="T19" fmla="*/ 4025 h 4691"/>
              <a:gd name="T20" fmla="*/ 2226 w 4598"/>
              <a:gd name="T21" fmla="*/ 3485 h 4691"/>
              <a:gd name="T22" fmla="*/ 3240 w 4598"/>
              <a:gd name="T23" fmla="*/ 3359 h 4691"/>
              <a:gd name="T24" fmla="*/ 3795 w 4598"/>
              <a:gd name="T25" fmla="*/ 3703 h 4691"/>
              <a:gd name="T26" fmla="*/ 4214 w 4598"/>
              <a:gd name="T27" fmla="*/ 2937 h 4691"/>
              <a:gd name="T28" fmla="*/ 2373 w 4598"/>
              <a:gd name="T29" fmla="*/ 3333 h 4691"/>
              <a:gd name="T30" fmla="*/ 3143 w 4598"/>
              <a:gd name="T31" fmla="*/ 3174 h 4691"/>
              <a:gd name="T32" fmla="*/ 1339 w 4598"/>
              <a:gd name="T33" fmla="*/ 2422 h 4691"/>
              <a:gd name="T34" fmla="*/ 1551 w 4598"/>
              <a:gd name="T35" fmla="*/ 3450 h 4691"/>
              <a:gd name="T36" fmla="*/ 1339 w 4598"/>
              <a:gd name="T37" fmla="*/ 2422 h 4691"/>
              <a:gd name="T38" fmla="*/ 471 w 4598"/>
              <a:gd name="T39" fmla="*/ 3175 h 4691"/>
              <a:gd name="T40" fmla="*/ 987 w 4598"/>
              <a:gd name="T41" fmla="*/ 3725 h 4691"/>
              <a:gd name="T42" fmla="*/ 1272 w 4598"/>
              <a:gd name="T43" fmla="*/ 3061 h 4691"/>
              <a:gd name="T44" fmla="*/ 2961 w 4598"/>
              <a:gd name="T45" fmla="*/ 1419 h 4691"/>
              <a:gd name="T46" fmla="*/ 3253 w 4598"/>
              <a:gd name="T47" fmla="*/ 2113 h 4691"/>
              <a:gd name="T48" fmla="*/ 1454 w 4598"/>
              <a:gd name="T49" fmla="*/ 1514 h 4691"/>
              <a:gd name="T50" fmla="*/ 2226 w 4598"/>
              <a:gd name="T51" fmla="*/ 1510 h 4691"/>
              <a:gd name="T52" fmla="*/ 3792 w 4598"/>
              <a:gd name="T53" fmla="*/ 990 h 4691"/>
              <a:gd name="T54" fmla="*/ 3315 w 4598"/>
              <a:gd name="T55" fmla="*/ 1580 h 4691"/>
              <a:gd name="T56" fmla="*/ 4288 w 4598"/>
              <a:gd name="T57" fmla="*/ 2137 h 4691"/>
              <a:gd name="T58" fmla="*/ 4011 w 4598"/>
              <a:gd name="T59" fmla="*/ 1292 h 4691"/>
              <a:gd name="T60" fmla="*/ 587 w 4598"/>
              <a:gd name="T61" fmla="*/ 1292 h 4691"/>
              <a:gd name="T62" fmla="*/ 309 w 4598"/>
              <a:gd name="T63" fmla="*/ 2137 h 4691"/>
              <a:gd name="T64" fmla="*/ 1282 w 4598"/>
              <a:gd name="T65" fmla="*/ 1580 h 4691"/>
              <a:gd name="T66" fmla="*/ 806 w 4598"/>
              <a:gd name="T67" fmla="*/ 990 h 4691"/>
              <a:gd name="T68" fmla="*/ 3121 w 4598"/>
              <a:gd name="T69" fmla="*/ 1045 h 4691"/>
              <a:gd name="T70" fmla="*/ 3603 w 4598"/>
              <a:gd name="T71" fmla="*/ 797 h 4691"/>
              <a:gd name="T72" fmla="*/ 2868 w 4598"/>
              <a:gd name="T73" fmla="*/ 389 h 4691"/>
              <a:gd name="T74" fmla="*/ 1501 w 4598"/>
              <a:gd name="T75" fmla="*/ 474 h 4691"/>
              <a:gd name="T76" fmla="*/ 1003 w 4598"/>
              <a:gd name="T77" fmla="*/ 951 h 4691"/>
              <a:gd name="T78" fmla="*/ 1618 w 4598"/>
              <a:gd name="T79" fmla="*/ 785 h 4691"/>
              <a:gd name="T80" fmla="*/ 2512 w 4598"/>
              <a:gd name="T81" fmla="*/ 1350 h 4691"/>
              <a:gd name="T82" fmla="*/ 2866 w 4598"/>
              <a:gd name="T83" fmla="*/ 882 h 4691"/>
              <a:gd name="T84" fmla="*/ 2373 w 4598"/>
              <a:gd name="T85" fmla="*/ 307 h 4691"/>
              <a:gd name="T86" fmla="*/ 1733 w 4598"/>
              <a:gd name="T87" fmla="*/ 882 h 4691"/>
              <a:gd name="T88" fmla="*/ 2086 w 4598"/>
              <a:gd name="T89" fmla="*/ 1350 h 4691"/>
              <a:gd name="T90" fmla="*/ 2728 w 4598"/>
              <a:gd name="T91" fmla="*/ 42 h 4691"/>
              <a:gd name="T92" fmla="*/ 3613 w 4598"/>
              <a:gd name="T93" fmla="*/ 420 h 4691"/>
              <a:gd name="T94" fmla="*/ 4261 w 4598"/>
              <a:gd name="T95" fmla="*/ 1122 h 4691"/>
              <a:gd name="T96" fmla="*/ 4580 w 4598"/>
              <a:gd name="T97" fmla="*/ 2052 h 4691"/>
              <a:gd name="T98" fmla="*/ 4490 w 4598"/>
              <a:gd name="T99" fmla="*/ 3061 h 4691"/>
              <a:gd name="T100" fmla="*/ 4018 w 4598"/>
              <a:gd name="T101" fmla="*/ 3904 h 4691"/>
              <a:gd name="T102" fmla="*/ 3257 w 4598"/>
              <a:gd name="T103" fmla="*/ 4479 h 4691"/>
              <a:gd name="T104" fmla="*/ 2299 w 4598"/>
              <a:gd name="T105" fmla="*/ 4691 h 4691"/>
              <a:gd name="T106" fmla="*/ 1341 w 4598"/>
              <a:gd name="T107" fmla="*/ 4479 h 4691"/>
              <a:gd name="T108" fmla="*/ 581 w 4598"/>
              <a:gd name="T109" fmla="*/ 3904 h 4691"/>
              <a:gd name="T110" fmla="*/ 109 w 4598"/>
              <a:gd name="T111" fmla="*/ 3061 h 4691"/>
              <a:gd name="T112" fmla="*/ 19 w 4598"/>
              <a:gd name="T113" fmla="*/ 2052 h 4691"/>
              <a:gd name="T114" fmla="*/ 337 w 4598"/>
              <a:gd name="T115" fmla="*/ 1122 h 4691"/>
              <a:gd name="T116" fmla="*/ 986 w 4598"/>
              <a:gd name="T117" fmla="*/ 420 h 4691"/>
              <a:gd name="T118" fmla="*/ 1871 w 4598"/>
              <a:gd name="T119" fmla="*/ 42 h 4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598" h="4691">
                <a:moveTo>
                  <a:pt x="3126" y="3639"/>
                </a:moveTo>
                <a:lnTo>
                  <a:pt x="3069" y="3755"/>
                </a:lnTo>
                <a:lnTo>
                  <a:pt x="3006" y="3867"/>
                </a:lnTo>
                <a:lnTo>
                  <a:pt x="2939" y="3974"/>
                </a:lnTo>
                <a:lnTo>
                  <a:pt x="2867" y="4077"/>
                </a:lnTo>
                <a:lnTo>
                  <a:pt x="2791" y="4175"/>
                </a:lnTo>
                <a:lnTo>
                  <a:pt x="2712" y="4269"/>
                </a:lnTo>
                <a:lnTo>
                  <a:pt x="2627" y="4359"/>
                </a:lnTo>
                <a:lnTo>
                  <a:pt x="2749" y="4335"/>
                </a:lnTo>
                <a:lnTo>
                  <a:pt x="2867" y="4302"/>
                </a:lnTo>
                <a:lnTo>
                  <a:pt x="2982" y="4263"/>
                </a:lnTo>
                <a:lnTo>
                  <a:pt x="3095" y="4218"/>
                </a:lnTo>
                <a:lnTo>
                  <a:pt x="3203" y="4166"/>
                </a:lnTo>
                <a:lnTo>
                  <a:pt x="3308" y="4108"/>
                </a:lnTo>
                <a:lnTo>
                  <a:pt x="3409" y="4043"/>
                </a:lnTo>
                <a:lnTo>
                  <a:pt x="3507" y="3973"/>
                </a:lnTo>
                <a:lnTo>
                  <a:pt x="3599" y="3897"/>
                </a:lnTo>
                <a:lnTo>
                  <a:pt x="3510" y="3837"/>
                </a:lnTo>
                <a:lnTo>
                  <a:pt x="3418" y="3780"/>
                </a:lnTo>
                <a:lnTo>
                  <a:pt x="3323" y="3728"/>
                </a:lnTo>
                <a:lnTo>
                  <a:pt x="3226" y="3682"/>
                </a:lnTo>
                <a:lnTo>
                  <a:pt x="3126" y="3639"/>
                </a:lnTo>
                <a:close/>
                <a:moveTo>
                  <a:pt x="1472" y="3639"/>
                </a:moveTo>
                <a:lnTo>
                  <a:pt x="1373" y="3682"/>
                </a:lnTo>
                <a:lnTo>
                  <a:pt x="1275" y="3728"/>
                </a:lnTo>
                <a:lnTo>
                  <a:pt x="1181" y="3780"/>
                </a:lnTo>
                <a:lnTo>
                  <a:pt x="1089" y="3837"/>
                </a:lnTo>
                <a:lnTo>
                  <a:pt x="1000" y="3897"/>
                </a:lnTo>
                <a:lnTo>
                  <a:pt x="1092" y="3973"/>
                </a:lnTo>
                <a:lnTo>
                  <a:pt x="1189" y="4043"/>
                </a:lnTo>
                <a:lnTo>
                  <a:pt x="1291" y="4108"/>
                </a:lnTo>
                <a:lnTo>
                  <a:pt x="1395" y="4166"/>
                </a:lnTo>
                <a:lnTo>
                  <a:pt x="1504" y="4218"/>
                </a:lnTo>
                <a:lnTo>
                  <a:pt x="1615" y="4263"/>
                </a:lnTo>
                <a:lnTo>
                  <a:pt x="1731" y="4302"/>
                </a:lnTo>
                <a:lnTo>
                  <a:pt x="1849" y="4335"/>
                </a:lnTo>
                <a:lnTo>
                  <a:pt x="1970" y="4359"/>
                </a:lnTo>
                <a:lnTo>
                  <a:pt x="1887" y="4269"/>
                </a:lnTo>
                <a:lnTo>
                  <a:pt x="1807" y="4175"/>
                </a:lnTo>
                <a:lnTo>
                  <a:pt x="1732" y="4077"/>
                </a:lnTo>
                <a:lnTo>
                  <a:pt x="1660" y="3974"/>
                </a:lnTo>
                <a:lnTo>
                  <a:pt x="1593" y="3867"/>
                </a:lnTo>
                <a:lnTo>
                  <a:pt x="1530" y="3755"/>
                </a:lnTo>
                <a:lnTo>
                  <a:pt x="1472" y="3639"/>
                </a:lnTo>
                <a:close/>
                <a:moveTo>
                  <a:pt x="2373" y="3485"/>
                </a:moveTo>
                <a:lnTo>
                  <a:pt x="2373" y="4384"/>
                </a:lnTo>
                <a:lnTo>
                  <a:pt x="2382" y="4384"/>
                </a:lnTo>
                <a:lnTo>
                  <a:pt x="2473" y="4303"/>
                </a:lnTo>
                <a:lnTo>
                  <a:pt x="2559" y="4215"/>
                </a:lnTo>
                <a:lnTo>
                  <a:pt x="2641" y="4123"/>
                </a:lnTo>
                <a:lnTo>
                  <a:pt x="2719" y="4026"/>
                </a:lnTo>
                <a:lnTo>
                  <a:pt x="2793" y="3923"/>
                </a:lnTo>
                <a:lnTo>
                  <a:pt x="2863" y="3816"/>
                </a:lnTo>
                <a:lnTo>
                  <a:pt x="2927" y="3703"/>
                </a:lnTo>
                <a:lnTo>
                  <a:pt x="2985" y="3587"/>
                </a:lnTo>
                <a:lnTo>
                  <a:pt x="2868" y="3554"/>
                </a:lnTo>
                <a:lnTo>
                  <a:pt x="2747" y="3527"/>
                </a:lnTo>
                <a:lnTo>
                  <a:pt x="2625" y="3506"/>
                </a:lnTo>
                <a:lnTo>
                  <a:pt x="2500" y="3491"/>
                </a:lnTo>
                <a:lnTo>
                  <a:pt x="2373" y="3485"/>
                </a:lnTo>
                <a:close/>
                <a:moveTo>
                  <a:pt x="2226" y="3485"/>
                </a:moveTo>
                <a:lnTo>
                  <a:pt x="2099" y="3491"/>
                </a:lnTo>
                <a:lnTo>
                  <a:pt x="1973" y="3506"/>
                </a:lnTo>
                <a:lnTo>
                  <a:pt x="1850" y="3527"/>
                </a:lnTo>
                <a:lnTo>
                  <a:pt x="1731" y="3554"/>
                </a:lnTo>
                <a:lnTo>
                  <a:pt x="1612" y="3587"/>
                </a:lnTo>
                <a:lnTo>
                  <a:pt x="1672" y="3703"/>
                </a:lnTo>
                <a:lnTo>
                  <a:pt x="1736" y="3816"/>
                </a:lnTo>
                <a:lnTo>
                  <a:pt x="1805" y="3923"/>
                </a:lnTo>
                <a:lnTo>
                  <a:pt x="1880" y="4025"/>
                </a:lnTo>
                <a:lnTo>
                  <a:pt x="1957" y="4123"/>
                </a:lnTo>
                <a:lnTo>
                  <a:pt x="2040" y="4215"/>
                </a:lnTo>
                <a:lnTo>
                  <a:pt x="2126" y="4302"/>
                </a:lnTo>
                <a:lnTo>
                  <a:pt x="2217" y="4384"/>
                </a:lnTo>
                <a:lnTo>
                  <a:pt x="2221" y="4384"/>
                </a:lnTo>
                <a:lnTo>
                  <a:pt x="2226" y="4384"/>
                </a:lnTo>
                <a:lnTo>
                  <a:pt x="2226" y="3485"/>
                </a:lnTo>
                <a:close/>
                <a:moveTo>
                  <a:pt x="3409" y="2422"/>
                </a:moveTo>
                <a:lnTo>
                  <a:pt x="3400" y="2585"/>
                </a:lnTo>
                <a:lnTo>
                  <a:pt x="3384" y="2748"/>
                </a:lnTo>
                <a:lnTo>
                  <a:pt x="3359" y="2906"/>
                </a:lnTo>
                <a:lnTo>
                  <a:pt x="3327" y="3061"/>
                </a:lnTo>
                <a:lnTo>
                  <a:pt x="3286" y="3211"/>
                </a:lnTo>
                <a:lnTo>
                  <a:pt x="3240" y="3359"/>
                </a:lnTo>
                <a:lnTo>
                  <a:pt x="3185" y="3500"/>
                </a:lnTo>
                <a:lnTo>
                  <a:pt x="3296" y="3548"/>
                </a:lnTo>
                <a:lnTo>
                  <a:pt x="3405" y="3602"/>
                </a:lnTo>
                <a:lnTo>
                  <a:pt x="3510" y="3661"/>
                </a:lnTo>
                <a:lnTo>
                  <a:pt x="3612" y="3725"/>
                </a:lnTo>
                <a:lnTo>
                  <a:pt x="3710" y="3794"/>
                </a:lnTo>
                <a:lnTo>
                  <a:pt x="3795" y="3703"/>
                </a:lnTo>
                <a:lnTo>
                  <a:pt x="3873" y="3606"/>
                </a:lnTo>
                <a:lnTo>
                  <a:pt x="3947" y="3505"/>
                </a:lnTo>
                <a:lnTo>
                  <a:pt x="4014" y="3399"/>
                </a:lnTo>
                <a:lnTo>
                  <a:pt x="4074" y="3290"/>
                </a:lnTo>
                <a:lnTo>
                  <a:pt x="4128" y="3175"/>
                </a:lnTo>
                <a:lnTo>
                  <a:pt x="4174" y="3058"/>
                </a:lnTo>
                <a:lnTo>
                  <a:pt x="4214" y="2937"/>
                </a:lnTo>
                <a:lnTo>
                  <a:pt x="4247" y="2812"/>
                </a:lnTo>
                <a:lnTo>
                  <a:pt x="4272" y="2684"/>
                </a:lnTo>
                <a:lnTo>
                  <a:pt x="4288" y="2554"/>
                </a:lnTo>
                <a:lnTo>
                  <a:pt x="4299" y="2422"/>
                </a:lnTo>
                <a:lnTo>
                  <a:pt x="3409" y="2422"/>
                </a:lnTo>
                <a:close/>
                <a:moveTo>
                  <a:pt x="2373" y="2422"/>
                </a:moveTo>
                <a:lnTo>
                  <a:pt x="2373" y="3333"/>
                </a:lnTo>
                <a:lnTo>
                  <a:pt x="2514" y="3341"/>
                </a:lnTo>
                <a:lnTo>
                  <a:pt x="2649" y="3357"/>
                </a:lnTo>
                <a:lnTo>
                  <a:pt x="2785" y="3380"/>
                </a:lnTo>
                <a:lnTo>
                  <a:pt x="2917" y="3411"/>
                </a:lnTo>
                <a:lnTo>
                  <a:pt x="3047" y="3450"/>
                </a:lnTo>
                <a:lnTo>
                  <a:pt x="3098" y="3314"/>
                </a:lnTo>
                <a:lnTo>
                  <a:pt x="3143" y="3174"/>
                </a:lnTo>
                <a:lnTo>
                  <a:pt x="3181" y="3029"/>
                </a:lnTo>
                <a:lnTo>
                  <a:pt x="3213" y="2882"/>
                </a:lnTo>
                <a:lnTo>
                  <a:pt x="3237" y="2731"/>
                </a:lnTo>
                <a:lnTo>
                  <a:pt x="3253" y="2578"/>
                </a:lnTo>
                <a:lnTo>
                  <a:pt x="3260" y="2422"/>
                </a:lnTo>
                <a:lnTo>
                  <a:pt x="2373" y="2422"/>
                </a:lnTo>
                <a:close/>
                <a:moveTo>
                  <a:pt x="1339" y="2422"/>
                </a:moveTo>
                <a:lnTo>
                  <a:pt x="1346" y="2578"/>
                </a:lnTo>
                <a:lnTo>
                  <a:pt x="1362" y="2731"/>
                </a:lnTo>
                <a:lnTo>
                  <a:pt x="1386" y="2882"/>
                </a:lnTo>
                <a:lnTo>
                  <a:pt x="1416" y="3029"/>
                </a:lnTo>
                <a:lnTo>
                  <a:pt x="1454" y="3174"/>
                </a:lnTo>
                <a:lnTo>
                  <a:pt x="1500" y="3314"/>
                </a:lnTo>
                <a:lnTo>
                  <a:pt x="1551" y="3450"/>
                </a:lnTo>
                <a:lnTo>
                  <a:pt x="1681" y="3411"/>
                </a:lnTo>
                <a:lnTo>
                  <a:pt x="1814" y="3380"/>
                </a:lnTo>
                <a:lnTo>
                  <a:pt x="1948" y="3357"/>
                </a:lnTo>
                <a:lnTo>
                  <a:pt x="2086" y="3341"/>
                </a:lnTo>
                <a:lnTo>
                  <a:pt x="2226" y="3333"/>
                </a:lnTo>
                <a:lnTo>
                  <a:pt x="2226" y="2422"/>
                </a:lnTo>
                <a:lnTo>
                  <a:pt x="1339" y="2422"/>
                </a:lnTo>
                <a:close/>
                <a:moveTo>
                  <a:pt x="300" y="2422"/>
                </a:moveTo>
                <a:lnTo>
                  <a:pt x="309" y="2554"/>
                </a:lnTo>
                <a:lnTo>
                  <a:pt x="327" y="2684"/>
                </a:lnTo>
                <a:lnTo>
                  <a:pt x="352" y="2812"/>
                </a:lnTo>
                <a:lnTo>
                  <a:pt x="384" y="2937"/>
                </a:lnTo>
                <a:lnTo>
                  <a:pt x="425" y="3058"/>
                </a:lnTo>
                <a:lnTo>
                  <a:pt x="471" y="3175"/>
                </a:lnTo>
                <a:lnTo>
                  <a:pt x="525" y="3290"/>
                </a:lnTo>
                <a:lnTo>
                  <a:pt x="585" y="3399"/>
                </a:lnTo>
                <a:lnTo>
                  <a:pt x="653" y="3505"/>
                </a:lnTo>
                <a:lnTo>
                  <a:pt x="726" y="3606"/>
                </a:lnTo>
                <a:lnTo>
                  <a:pt x="804" y="3703"/>
                </a:lnTo>
                <a:lnTo>
                  <a:pt x="888" y="3794"/>
                </a:lnTo>
                <a:lnTo>
                  <a:pt x="987" y="3725"/>
                </a:lnTo>
                <a:lnTo>
                  <a:pt x="1088" y="3661"/>
                </a:lnTo>
                <a:lnTo>
                  <a:pt x="1193" y="3603"/>
                </a:lnTo>
                <a:lnTo>
                  <a:pt x="1301" y="3549"/>
                </a:lnTo>
                <a:lnTo>
                  <a:pt x="1414" y="3500"/>
                </a:lnTo>
                <a:lnTo>
                  <a:pt x="1360" y="3359"/>
                </a:lnTo>
                <a:lnTo>
                  <a:pt x="1311" y="3211"/>
                </a:lnTo>
                <a:lnTo>
                  <a:pt x="1272" y="3061"/>
                </a:lnTo>
                <a:lnTo>
                  <a:pt x="1240" y="2906"/>
                </a:lnTo>
                <a:lnTo>
                  <a:pt x="1215" y="2748"/>
                </a:lnTo>
                <a:lnTo>
                  <a:pt x="1199" y="2585"/>
                </a:lnTo>
                <a:lnTo>
                  <a:pt x="1190" y="2422"/>
                </a:lnTo>
                <a:lnTo>
                  <a:pt x="300" y="2422"/>
                </a:lnTo>
                <a:close/>
                <a:moveTo>
                  <a:pt x="3099" y="1374"/>
                </a:moveTo>
                <a:lnTo>
                  <a:pt x="2961" y="1419"/>
                </a:lnTo>
                <a:lnTo>
                  <a:pt x="2817" y="1454"/>
                </a:lnTo>
                <a:lnTo>
                  <a:pt x="2673" y="1483"/>
                </a:lnTo>
                <a:lnTo>
                  <a:pt x="2524" y="1501"/>
                </a:lnTo>
                <a:lnTo>
                  <a:pt x="2373" y="1510"/>
                </a:lnTo>
                <a:lnTo>
                  <a:pt x="2373" y="2270"/>
                </a:lnTo>
                <a:lnTo>
                  <a:pt x="3260" y="2270"/>
                </a:lnTo>
                <a:lnTo>
                  <a:pt x="3253" y="2113"/>
                </a:lnTo>
                <a:lnTo>
                  <a:pt x="3237" y="1958"/>
                </a:lnTo>
                <a:lnTo>
                  <a:pt x="3213" y="1808"/>
                </a:lnTo>
                <a:lnTo>
                  <a:pt x="3183" y="1659"/>
                </a:lnTo>
                <a:lnTo>
                  <a:pt x="3145" y="1514"/>
                </a:lnTo>
                <a:lnTo>
                  <a:pt x="3099" y="1374"/>
                </a:lnTo>
                <a:close/>
                <a:moveTo>
                  <a:pt x="1500" y="1374"/>
                </a:moveTo>
                <a:lnTo>
                  <a:pt x="1454" y="1514"/>
                </a:lnTo>
                <a:lnTo>
                  <a:pt x="1416" y="1659"/>
                </a:lnTo>
                <a:lnTo>
                  <a:pt x="1386" y="1808"/>
                </a:lnTo>
                <a:lnTo>
                  <a:pt x="1362" y="1958"/>
                </a:lnTo>
                <a:lnTo>
                  <a:pt x="1346" y="2113"/>
                </a:lnTo>
                <a:lnTo>
                  <a:pt x="1339" y="2270"/>
                </a:lnTo>
                <a:lnTo>
                  <a:pt x="2226" y="2270"/>
                </a:lnTo>
                <a:lnTo>
                  <a:pt x="2226" y="1510"/>
                </a:lnTo>
                <a:lnTo>
                  <a:pt x="2099" y="1502"/>
                </a:lnTo>
                <a:lnTo>
                  <a:pt x="1974" y="1489"/>
                </a:lnTo>
                <a:lnTo>
                  <a:pt x="1853" y="1469"/>
                </a:lnTo>
                <a:lnTo>
                  <a:pt x="1732" y="1444"/>
                </a:lnTo>
                <a:lnTo>
                  <a:pt x="1615" y="1411"/>
                </a:lnTo>
                <a:lnTo>
                  <a:pt x="1500" y="1374"/>
                </a:lnTo>
                <a:close/>
                <a:moveTo>
                  <a:pt x="3792" y="990"/>
                </a:moveTo>
                <a:lnTo>
                  <a:pt x="3689" y="1067"/>
                </a:lnTo>
                <a:lnTo>
                  <a:pt x="3581" y="1140"/>
                </a:lnTo>
                <a:lnTo>
                  <a:pt x="3472" y="1207"/>
                </a:lnTo>
                <a:lnTo>
                  <a:pt x="3356" y="1267"/>
                </a:lnTo>
                <a:lnTo>
                  <a:pt x="3238" y="1322"/>
                </a:lnTo>
                <a:lnTo>
                  <a:pt x="3280" y="1449"/>
                </a:lnTo>
                <a:lnTo>
                  <a:pt x="3315" y="1580"/>
                </a:lnTo>
                <a:lnTo>
                  <a:pt x="3346" y="1712"/>
                </a:lnTo>
                <a:lnTo>
                  <a:pt x="3371" y="1848"/>
                </a:lnTo>
                <a:lnTo>
                  <a:pt x="3390" y="1986"/>
                </a:lnTo>
                <a:lnTo>
                  <a:pt x="3402" y="2128"/>
                </a:lnTo>
                <a:lnTo>
                  <a:pt x="3409" y="2270"/>
                </a:lnTo>
                <a:lnTo>
                  <a:pt x="4299" y="2270"/>
                </a:lnTo>
                <a:lnTo>
                  <a:pt x="4288" y="2137"/>
                </a:lnTo>
                <a:lnTo>
                  <a:pt x="4272" y="2007"/>
                </a:lnTo>
                <a:lnTo>
                  <a:pt x="4246" y="1879"/>
                </a:lnTo>
                <a:lnTo>
                  <a:pt x="4214" y="1755"/>
                </a:lnTo>
                <a:lnTo>
                  <a:pt x="4174" y="1633"/>
                </a:lnTo>
                <a:lnTo>
                  <a:pt x="4126" y="1516"/>
                </a:lnTo>
                <a:lnTo>
                  <a:pt x="4072" y="1402"/>
                </a:lnTo>
                <a:lnTo>
                  <a:pt x="4011" y="1292"/>
                </a:lnTo>
                <a:lnTo>
                  <a:pt x="3945" y="1186"/>
                </a:lnTo>
                <a:lnTo>
                  <a:pt x="3871" y="1085"/>
                </a:lnTo>
                <a:lnTo>
                  <a:pt x="3792" y="990"/>
                </a:lnTo>
                <a:close/>
                <a:moveTo>
                  <a:pt x="806" y="990"/>
                </a:moveTo>
                <a:lnTo>
                  <a:pt x="727" y="1085"/>
                </a:lnTo>
                <a:lnTo>
                  <a:pt x="654" y="1186"/>
                </a:lnTo>
                <a:lnTo>
                  <a:pt x="587" y="1292"/>
                </a:lnTo>
                <a:lnTo>
                  <a:pt x="525" y="1402"/>
                </a:lnTo>
                <a:lnTo>
                  <a:pt x="471" y="1516"/>
                </a:lnTo>
                <a:lnTo>
                  <a:pt x="425" y="1633"/>
                </a:lnTo>
                <a:lnTo>
                  <a:pt x="385" y="1755"/>
                </a:lnTo>
                <a:lnTo>
                  <a:pt x="352" y="1879"/>
                </a:lnTo>
                <a:lnTo>
                  <a:pt x="327" y="2007"/>
                </a:lnTo>
                <a:lnTo>
                  <a:pt x="309" y="2137"/>
                </a:lnTo>
                <a:lnTo>
                  <a:pt x="300" y="2270"/>
                </a:lnTo>
                <a:lnTo>
                  <a:pt x="1190" y="2270"/>
                </a:lnTo>
                <a:lnTo>
                  <a:pt x="1197" y="2128"/>
                </a:lnTo>
                <a:lnTo>
                  <a:pt x="1209" y="1986"/>
                </a:lnTo>
                <a:lnTo>
                  <a:pt x="1228" y="1848"/>
                </a:lnTo>
                <a:lnTo>
                  <a:pt x="1253" y="1712"/>
                </a:lnTo>
                <a:lnTo>
                  <a:pt x="1282" y="1580"/>
                </a:lnTo>
                <a:lnTo>
                  <a:pt x="1319" y="1449"/>
                </a:lnTo>
                <a:lnTo>
                  <a:pt x="1361" y="1322"/>
                </a:lnTo>
                <a:lnTo>
                  <a:pt x="1243" y="1267"/>
                </a:lnTo>
                <a:lnTo>
                  <a:pt x="1127" y="1207"/>
                </a:lnTo>
                <a:lnTo>
                  <a:pt x="1016" y="1140"/>
                </a:lnTo>
                <a:lnTo>
                  <a:pt x="910" y="1067"/>
                </a:lnTo>
                <a:lnTo>
                  <a:pt x="806" y="990"/>
                </a:lnTo>
                <a:close/>
                <a:moveTo>
                  <a:pt x="2627" y="334"/>
                </a:moveTo>
                <a:lnTo>
                  <a:pt x="2724" y="437"/>
                </a:lnTo>
                <a:lnTo>
                  <a:pt x="2814" y="547"/>
                </a:lnTo>
                <a:lnTo>
                  <a:pt x="2901" y="663"/>
                </a:lnTo>
                <a:lnTo>
                  <a:pt x="2979" y="785"/>
                </a:lnTo>
                <a:lnTo>
                  <a:pt x="3054" y="912"/>
                </a:lnTo>
                <a:lnTo>
                  <a:pt x="3121" y="1045"/>
                </a:lnTo>
                <a:lnTo>
                  <a:pt x="3183" y="1182"/>
                </a:lnTo>
                <a:lnTo>
                  <a:pt x="3291" y="1133"/>
                </a:lnTo>
                <a:lnTo>
                  <a:pt x="3396" y="1078"/>
                </a:lnTo>
                <a:lnTo>
                  <a:pt x="3498" y="1016"/>
                </a:lnTo>
                <a:lnTo>
                  <a:pt x="3596" y="951"/>
                </a:lnTo>
                <a:lnTo>
                  <a:pt x="3691" y="879"/>
                </a:lnTo>
                <a:lnTo>
                  <a:pt x="3603" y="797"/>
                </a:lnTo>
                <a:lnTo>
                  <a:pt x="3510" y="721"/>
                </a:lnTo>
                <a:lnTo>
                  <a:pt x="3412" y="650"/>
                </a:lnTo>
                <a:lnTo>
                  <a:pt x="3311" y="586"/>
                </a:lnTo>
                <a:lnTo>
                  <a:pt x="3206" y="526"/>
                </a:lnTo>
                <a:lnTo>
                  <a:pt x="3096" y="474"/>
                </a:lnTo>
                <a:lnTo>
                  <a:pt x="2984" y="428"/>
                </a:lnTo>
                <a:lnTo>
                  <a:pt x="2868" y="389"/>
                </a:lnTo>
                <a:lnTo>
                  <a:pt x="2749" y="358"/>
                </a:lnTo>
                <a:lnTo>
                  <a:pt x="2627" y="334"/>
                </a:lnTo>
                <a:close/>
                <a:moveTo>
                  <a:pt x="1970" y="334"/>
                </a:moveTo>
                <a:lnTo>
                  <a:pt x="1849" y="358"/>
                </a:lnTo>
                <a:lnTo>
                  <a:pt x="1731" y="389"/>
                </a:lnTo>
                <a:lnTo>
                  <a:pt x="1614" y="429"/>
                </a:lnTo>
                <a:lnTo>
                  <a:pt x="1501" y="474"/>
                </a:lnTo>
                <a:lnTo>
                  <a:pt x="1393" y="526"/>
                </a:lnTo>
                <a:lnTo>
                  <a:pt x="1288" y="586"/>
                </a:lnTo>
                <a:lnTo>
                  <a:pt x="1186" y="651"/>
                </a:lnTo>
                <a:lnTo>
                  <a:pt x="1089" y="721"/>
                </a:lnTo>
                <a:lnTo>
                  <a:pt x="996" y="799"/>
                </a:lnTo>
                <a:lnTo>
                  <a:pt x="908" y="881"/>
                </a:lnTo>
                <a:lnTo>
                  <a:pt x="1003" y="951"/>
                </a:lnTo>
                <a:lnTo>
                  <a:pt x="1101" y="1016"/>
                </a:lnTo>
                <a:lnTo>
                  <a:pt x="1203" y="1078"/>
                </a:lnTo>
                <a:lnTo>
                  <a:pt x="1308" y="1133"/>
                </a:lnTo>
                <a:lnTo>
                  <a:pt x="1416" y="1183"/>
                </a:lnTo>
                <a:lnTo>
                  <a:pt x="1478" y="1045"/>
                </a:lnTo>
                <a:lnTo>
                  <a:pt x="1545" y="912"/>
                </a:lnTo>
                <a:lnTo>
                  <a:pt x="1618" y="785"/>
                </a:lnTo>
                <a:lnTo>
                  <a:pt x="1698" y="663"/>
                </a:lnTo>
                <a:lnTo>
                  <a:pt x="1783" y="547"/>
                </a:lnTo>
                <a:lnTo>
                  <a:pt x="1874" y="437"/>
                </a:lnTo>
                <a:lnTo>
                  <a:pt x="1970" y="334"/>
                </a:lnTo>
                <a:close/>
                <a:moveTo>
                  <a:pt x="2373" y="307"/>
                </a:moveTo>
                <a:lnTo>
                  <a:pt x="2373" y="1359"/>
                </a:lnTo>
                <a:lnTo>
                  <a:pt x="2512" y="1350"/>
                </a:lnTo>
                <a:lnTo>
                  <a:pt x="2649" y="1332"/>
                </a:lnTo>
                <a:lnTo>
                  <a:pt x="2784" y="1308"/>
                </a:lnTo>
                <a:lnTo>
                  <a:pt x="2915" y="1276"/>
                </a:lnTo>
                <a:lnTo>
                  <a:pt x="3044" y="1234"/>
                </a:lnTo>
                <a:lnTo>
                  <a:pt x="2990" y="1113"/>
                </a:lnTo>
                <a:lnTo>
                  <a:pt x="2930" y="996"/>
                </a:lnTo>
                <a:lnTo>
                  <a:pt x="2866" y="882"/>
                </a:lnTo>
                <a:lnTo>
                  <a:pt x="2795" y="774"/>
                </a:lnTo>
                <a:lnTo>
                  <a:pt x="2721" y="669"/>
                </a:lnTo>
                <a:lnTo>
                  <a:pt x="2642" y="571"/>
                </a:lnTo>
                <a:lnTo>
                  <a:pt x="2559" y="477"/>
                </a:lnTo>
                <a:lnTo>
                  <a:pt x="2473" y="389"/>
                </a:lnTo>
                <a:lnTo>
                  <a:pt x="2381" y="307"/>
                </a:lnTo>
                <a:lnTo>
                  <a:pt x="2373" y="307"/>
                </a:lnTo>
                <a:close/>
                <a:moveTo>
                  <a:pt x="2217" y="307"/>
                </a:moveTo>
                <a:lnTo>
                  <a:pt x="2126" y="389"/>
                </a:lnTo>
                <a:lnTo>
                  <a:pt x="2039" y="477"/>
                </a:lnTo>
                <a:lnTo>
                  <a:pt x="1956" y="571"/>
                </a:lnTo>
                <a:lnTo>
                  <a:pt x="1877" y="669"/>
                </a:lnTo>
                <a:lnTo>
                  <a:pt x="1802" y="774"/>
                </a:lnTo>
                <a:lnTo>
                  <a:pt x="1733" y="882"/>
                </a:lnTo>
                <a:lnTo>
                  <a:pt x="1669" y="996"/>
                </a:lnTo>
                <a:lnTo>
                  <a:pt x="1609" y="1113"/>
                </a:lnTo>
                <a:lnTo>
                  <a:pt x="1555" y="1234"/>
                </a:lnTo>
                <a:lnTo>
                  <a:pt x="1684" y="1276"/>
                </a:lnTo>
                <a:lnTo>
                  <a:pt x="1815" y="1308"/>
                </a:lnTo>
                <a:lnTo>
                  <a:pt x="1950" y="1332"/>
                </a:lnTo>
                <a:lnTo>
                  <a:pt x="2086" y="1350"/>
                </a:lnTo>
                <a:lnTo>
                  <a:pt x="2226" y="1359"/>
                </a:lnTo>
                <a:lnTo>
                  <a:pt x="2226" y="307"/>
                </a:lnTo>
                <a:lnTo>
                  <a:pt x="2217" y="307"/>
                </a:lnTo>
                <a:close/>
                <a:moveTo>
                  <a:pt x="2299" y="0"/>
                </a:moveTo>
                <a:lnTo>
                  <a:pt x="2445" y="5"/>
                </a:lnTo>
                <a:lnTo>
                  <a:pt x="2588" y="20"/>
                </a:lnTo>
                <a:lnTo>
                  <a:pt x="2728" y="42"/>
                </a:lnTo>
                <a:lnTo>
                  <a:pt x="2866" y="72"/>
                </a:lnTo>
                <a:lnTo>
                  <a:pt x="3000" y="112"/>
                </a:lnTo>
                <a:lnTo>
                  <a:pt x="3130" y="158"/>
                </a:lnTo>
                <a:lnTo>
                  <a:pt x="3257" y="213"/>
                </a:lnTo>
                <a:lnTo>
                  <a:pt x="3380" y="276"/>
                </a:lnTo>
                <a:lnTo>
                  <a:pt x="3498" y="344"/>
                </a:lnTo>
                <a:lnTo>
                  <a:pt x="3613" y="420"/>
                </a:lnTo>
                <a:lnTo>
                  <a:pt x="3722" y="504"/>
                </a:lnTo>
                <a:lnTo>
                  <a:pt x="3827" y="593"/>
                </a:lnTo>
                <a:lnTo>
                  <a:pt x="3925" y="687"/>
                </a:lnTo>
                <a:lnTo>
                  <a:pt x="4018" y="788"/>
                </a:lnTo>
                <a:lnTo>
                  <a:pt x="4106" y="894"/>
                </a:lnTo>
                <a:lnTo>
                  <a:pt x="4186" y="1006"/>
                </a:lnTo>
                <a:lnTo>
                  <a:pt x="4261" y="1122"/>
                </a:lnTo>
                <a:lnTo>
                  <a:pt x="4329" y="1243"/>
                </a:lnTo>
                <a:lnTo>
                  <a:pt x="4391" y="1368"/>
                </a:lnTo>
                <a:lnTo>
                  <a:pt x="4443" y="1498"/>
                </a:lnTo>
                <a:lnTo>
                  <a:pt x="4490" y="1632"/>
                </a:lnTo>
                <a:lnTo>
                  <a:pt x="4528" y="1769"/>
                </a:lnTo>
                <a:lnTo>
                  <a:pt x="4559" y="1909"/>
                </a:lnTo>
                <a:lnTo>
                  <a:pt x="4580" y="2052"/>
                </a:lnTo>
                <a:lnTo>
                  <a:pt x="4594" y="2197"/>
                </a:lnTo>
                <a:lnTo>
                  <a:pt x="4598" y="2346"/>
                </a:lnTo>
                <a:lnTo>
                  <a:pt x="4594" y="2495"/>
                </a:lnTo>
                <a:lnTo>
                  <a:pt x="4580" y="2639"/>
                </a:lnTo>
                <a:lnTo>
                  <a:pt x="4559" y="2784"/>
                </a:lnTo>
                <a:lnTo>
                  <a:pt x="4528" y="2924"/>
                </a:lnTo>
                <a:lnTo>
                  <a:pt x="4490" y="3061"/>
                </a:lnTo>
                <a:lnTo>
                  <a:pt x="4443" y="3193"/>
                </a:lnTo>
                <a:lnTo>
                  <a:pt x="4391" y="3323"/>
                </a:lnTo>
                <a:lnTo>
                  <a:pt x="4329" y="3448"/>
                </a:lnTo>
                <a:lnTo>
                  <a:pt x="4261" y="3569"/>
                </a:lnTo>
                <a:lnTo>
                  <a:pt x="4186" y="3685"/>
                </a:lnTo>
                <a:lnTo>
                  <a:pt x="4106" y="3797"/>
                </a:lnTo>
                <a:lnTo>
                  <a:pt x="4018" y="3904"/>
                </a:lnTo>
                <a:lnTo>
                  <a:pt x="3925" y="4004"/>
                </a:lnTo>
                <a:lnTo>
                  <a:pt x="3827" y="4099"/>
                </a:lnTo>
                <a:lnTo>
                  <a:pt x="3722" y="4189"/>
                </a:lnTo>
                <a:lnTo>
                  <a:pt x="3613" y="4271"/>
                </a:lnTo>
                <a:lnTo>
                  <a:pt x="3498" y="4347"/>
                </a:lnTo>
                <a:lnTo>
                  <a:pt x="3380" y="4417"/>
                </a:lnTo>
                <a:lnTo>
                  <a:pt x="3257" y="4479"/>
                </a:lnTo>
                <a:lnTo>
                  <a:pt x="3130" y="4533"/>
                </a:lnTo>
                <a:lnTo>
                  <a:pt x="3000" y="4581"/>
                </a:lnTo>
                <a:lnTo>
                  <a:pt x="2866" y="4619"/>
                </a:lnTo>
                <a:lnTo>
                  <a:pt x="2728" y="4651"/>
                </a:lnTo>
                <a:lnTo>
                  <a:pt x="2588" y="4673"/>
                </a:lnTo>
                <a:lnTo>
                  <a:pt x="2445" y="4686"/>
                </a:lnTo>
                <a:lnTo>
                  <a:pt x="2299" y="4691"/>
                </a:lnTo>
                <a:lnTo>
                  <a:pt x="2154" y="4686"/>
                </a:lnTo>
                <a:lnTo>
                  <a:pt x="2011" y="4673"/>
                </a:lnTo>
                <a:lnTo>
                  <a:pt x="1871" y="4651"/>
                </a:lnTo>
                <a:lnTo>
                  <a:pt x="1733" y="4619"/>
                </a:lnTo>
                <a:lnTo>
                  <a:pt x="1599" y="4581"/>
                </a:lnTo>
                <a:lnTo>
                  <a:pt x="1468" y="4533"/>
                </a:lnTo>
                <a:lnTo>
                  <a:pt x="1341" y="4479"/>
                </a:lnTo>
                <a:lnTo>
                  <a:pt x="1218" y="4417"/>
                </a:lnTo>
                <a:lnTo>
                  <a:pt x="1099" y="4347"/>
                </a:lnTo>
                <a:lnTo>
                  <a:pt x="986" y="4271"/>
                </a:lnTo>
                <a:lnTo>
                  <a:pt x="876" y="4189"/>
                </a:lnTo>
                <a:lnTo>
                  <a:pt x="772" y="4099"/>
                </a:lnTo>
                <a:lnTo>
                  <a:pt x="673" y="4004"/>
                </a:lnTo>
                <a:lnTo>
                  <a:pt x="581" y="3904"/>
                </a:lnTo>
                <a:lnTo>
                  <a:pt x="493" y="3797"/>
                </a:lnTo>
                <a:lnTo>
                  <a:pt x="411" y="3685"/>
                </a:lnTo>
                <a:lnTo>
                  <a:pt x="337" y="3569"/>
                </a:lnTo>
                <a:lnTo>
                  <a:pt x="270" y="3448"/>
                </a:lnTo>
                <a:lnTo>
                  <a:pt x="208" y="3323"/>
                </a:lnTo>
                <a:lnTo>
                  <a:pt x="154" y="3193"/>
                </a:lnTo>
                <a:lnTo>
                  <a:pt x="109" y="3061"/>
                </a:lnTo>
                <a:lnTo>
                  <a:pt x="71" y="2924"/>
                </a:lnTo>
                <a:lnTo>
                  <a:pt x="40" y="2784"/>
                </a:lnTo>
                <a:lnTo>
                  <a:pt x="19" y="2639"/>
                </a:lnTo>
                <a:lnTo>
                  <a:pt x="5" y="2495"/>
                </a:lnTo>
                <a:lnTo>
                  <a:pt x="0" y="2346"/>
                </a:lnTo>
                <a:lnTo>
                  <a:pt x="5" y="2197"/>
                </a:lnTo>
                <a:lnTo>
                  <a:pt x="19" y="2052"/>
                </a:lnTo>
                <a:lnTo>
                  <a:pt x="40" y="1909"/>
                </a:lnTo>
                <a:lnTo>
                  <a:pt x="71" y="1769"/>
                </a:lnTo>
                <a:lnTo>
                  <a:pt x="109" y="1632"/>
                </a:lnTo>
                <a:lnTo>
                  <a:pt x="154" y="1498"/>
                </a:lnTo>
                <a:lnTo>
                  <a:pt x="208" y="1368"/>
                </a:lnTo>
                <a:lnTo>
                  <a:pt x="270" y="1243"/>
                </a:lnTo>
                <a:lnTo>
                  <a:pt x="337" y="1122"/>
                </a:lnTo>
                <a:lnTo>
                  <a:pt x="411" y="1006"/>
                </a:lnTo>
                <a:lnTo>
                  <a:pt x="493" y="894"/>
                </a:lnTo>
                <a:lnTo>
                  <a:pt x="581" y="788"/>
                </a:lnTo>
                <a:lnTo>
                  <a:pt x="673" y="687"/>
                </a:lnTo>
                <a:lnTo>
                  <a:pt x="772" y="593"/>
                </a:lnTo>
                <a:lnTo>
                  <a:pt x="876" y="504"/>
                </a:lnTo>
                <a:lnTo>
                  <a:pt x="986" y="420"/>
                </a:lnTo>
                <a:lnTo>
                  <a:pt x="1099" y="344"/>
                </a:lnTo>
                <a:lnTo>
                  <a:pt x="1218" y="276"/>
                </a:lnTo>
                <a:lnTo>
                  <a:pt x="1341" y="213"/>
                </a:lnTo>
                <a:lnTo>
                  <a:pt x="1468" y="158"/>
                </a:lnTo>
                <a:lnTo>
                  <a:pt x="1599" y="112"/>
                </a:lnTo>
                <a:lnTo>
                  <a:pt x="1733" y="72"/>
                </a:lnTo>
                <a:lnTo>
                  <a:pt x="1871" y="42"/>
                </a:lnTo>
                <a:lnTo>
                  <a:pt x="2011" y="20"/>
                </a:lnTo>
                <a:lnTo>
                  <a:pt x="2154" y="5"/>
                </a:lnTo>
                <a:lnTo>
                  <a:pt x="2299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15" tIns="22857" rIns="45715" bIns="22857" numCol="1" anchor="t" anchorCtr="0" compatLnSpc="1">
            <a:prstTxWarp prst="textNoShape">
              <a:avLst/>
            </a:prstTxWarp>
          </a:bodyPr>
          <a:lstStyle/>
          <a:p>
            <a:endParaRPr lang="es-SV" sz="900"/>
          </a:p>
        </p:txBody>
      </p:sp>
      <p:grpSp>
        <p:nvGrpSpPr>
          <p:cNvPr id="38" name="Group 9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7C53E01E-E816-4696-A796-7D0F5395C2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57355" y="1267398"/>
            <a:ext cx="366152" cy="362747"/>
            <a:chOff x="10289" y="1489"/>
            <a:chExt cx="1613" cy="159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9" name="Freeform 11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B18DFC4B-58A8-4423-AEAE-F03DE3F76D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9" y="1639"/>
              <a:ext cx="1468" cy="1448"/>
            </a:xfrm>
            <a:custGeom>
              <a:avLst/>
              <a:gdLst>
                <a:gd name="T0" fmla="*/ 244 w 2937"/>
                <a:gd name="T1" fmla="*/ 1258 h 2896"/>
                <a:gd name="T2" fmla="*/ 208 w 2937"/>
                <a:gd name="T3" fmla="*/ 1302 h 2896"/>
                <a:gd name="T4" fmla="*/ 203 w 2937"/>
                <a:gd name="T5" fmla="*/ 1359 h 2896"/>
                <a:gd name="T6" fmla="*/ 231 w 2937"/>
                <a:gd name="T7" fmla="*/ 1411 h 2896"/>
                <a:gd name="T8" fmla="*/ 1546 w 2937"/>
                <a:gd name="T9" fmla="*/ 2689 h 2896"/>
                <a:gd name="T10" fmla="*/ 1594 w 2937"/>
                <a:gd name="T11" fmla="*/ 2696 h 2896"/>
                <a:gd name="T12" fmla="*/ 1642 w 2937"/>
                <a:gd name="T13" fmla="*/ 2679 h 2896"/>
                <a:gd name="T14" fmla="*/ 1679 w 2937"/>
                <a:gd name="T15" fmla="*/ 2633 h 2896"/>
                <a:gd name="T16" fmla="*/ 2034 w 2937"/>
                <a:gd name="T17" fmla="*/ 1339 h 2896"/>
                <a:gd name="T18" fmla="*/ 1854 w 2937"/>
                <a:gd name="T19" fmla="*/ 1220 h 2896"/>
                <a:gd name="T20" fmla="*/ 1673 w 2937"/>
                <a:gd name="T21" fmla="*/ 1146 h 2896"/>
                <a:gd name="T22" fmla="*/ 1492 w 2937"/>
                <a:gd name="T23" fmla="*/ 1105 h 2896"/>
                <a:gd name="T24" fmla="*/ 1311 w 2937"/>
                <a:gd name="T25" fmla="*/ 1080 h 2896"/>
                <a:gd name="T26" fmla="*/ 1129 w 2937"/>
                <a:gd name="T27" fmla="*/ 1055 h 2896"/>
                <a:gd name="T28" fmla="*/ 949 w 2937"/>
                <a:gd name="T29" fmla="*/ 1017 h 2896"/>
                <a:gd name="T30" fmla="*/ 1884 w 2937"/>
                <a:gd name="T31" fmla="*/ 206 h 2896"/>
                <a:gd name="T32" fmla="*/ 1718 w 2937"/>
                <a:gd name="T33" fmla="*/ 369 h 2896"/>
                <a:gd name="T34" fmla="*/ 1718 w 2937"/>
                <a:gd name="T35" fmla="*/ 414 h 2896"/>
                <a:gd name="T36" fmla="*/ 1045 w 2937"/>
                <a:gd name="T37" fmla="*/ 938 h 2896"/>
                <a:gd name="T38" fmla="*/ 1306 w 2937"/>
                <a:gd name="T39" fmla="*/ 978 h 2896"/>
                <a:gd name="T40" fmla="*/ 1477 w 2937"/>
                <a:gd name="T41" fmla="*/ 1001 h 2896"/>
                <a:gd name="T42" fmla="*/ 1652 w 2937"/>
                <a:gd name="T43" fmla="*/ 1037 h 2896"/>
                <a:gd name="T44" fmla="*/ 1831 w 2937"/>
                <a:gd name="T45" fmla="*/ 1099 h 2896"/>
                <a:gd name="T46" fmla="*/ 2014 w 2937"/>
                <a:gd name="T47" fmla="*/ 1199 h 2896"/>
                <a:gd name="T48" fmla="*/ 2196 w 2937"/>
                <a:gd name="T49" fmla="*/ 1349 h 2896"/>
                <a:gd name="T50" fmla="*/ 2520 w 2937"/>
                <a:gd name="T51" fmla="*/ 1207 h 2896"/>
                <a:gd name="T52" fmla="*/ 2564 w 2937"/>
                <a:gd name="T53" fmla="*/ 1207 h 2896"/>
                <a:gd name="T54" fmla="*/ 2731 w 2937"/>
                <a:gd name="T55" fmla="*/ 1044 h 2896"/>
                <a:gd name="T56" fmla="*/ 2731 w 2937"/>
                <a:gd name="T57" fmla="*/ 999 h 2896"/>
                <a:gd name="T58" fmla="*/ 1928 w 2937"/>
                <a:gd name="T59" fmla="*/ 206 h 2896"/>
                <a:gd name="T60" fmla="*/ 1907 w 2937"/>
                <a:gd name="T61" fmla="*/ 0 h 2896"/>
                <a:gd name="T62" fmla="*/ 2003 w 2937"/>
                <a:gd name="T63" fmla="*/ 20 h 2896"/>
                <a:gd name="T64" fmla="*/ 2085 w 2937"/>
                <a:gd name="T65" fmla="*/ 74 h 2896"/>
                <a:gd name="T66" fmla="*/ 2904 w 2937"/>
                <a:gd name="T67" fmla="*/ 897 h 2896"/>
                <a:gd name="T68" fmla="*/ 2935 w 2937"/>
                <a:gd name="T69" fmla="*/ 989 h 2896"/>
                <a:gd name="T70" fmla="*/ 2928 w 2937"/>
                <a:gd name="T71" fmla="*/ 1087 h 2896"/>
                <a:gd name="T72" fmla="*/ 2885 w 2937"/>
                <a:gd name="T73" fmla="*/ 1174 h 2896"/>
                <a:gd name="T74" fmla="*/ 2695 w 2937"/>
                <a:gd name="T75" fmla="*/ 1361 h 2896"/>
                <a:gd name="T76" fmla="*/ 2608 w 2937"/>
                <a:gd name="T77" fmla="*/ 1403 h 2896"/>
                <a:gd name="T78" fmla="*/ 2506 w 2937"/>
                <a:gd name="T79" fmla="*/ 1410 h 2896"/>
                <a:gd name="T80" fmla="*/ 2405 w 2937"/>
                <a:gd name="T81" fmla="*/ 1372 h 2896"/>
                <a:gd name="T82" fmla="*/ 1830 w 2937"/>
                <a:gd name="T83" fmla="*/ 2773 h 2896"/>
                <a:gd name="T84" fmla="*/ 1750 w 2937"/>
                <a:gd name="T85" fmla="*/ 2848 h 2896"/>
                <a:gd name="T86" fmla="*/ 1647 w 2937"/>
                <a:gd name="T87" fmla="*/ 2890 h 2896"/>
                <a:gd name="T88" fmla="*/ 1583 w 2937"/>
                <a:gd name="T89" fmla="*/ 2896 h 2896"/>
                <a:gd name="T90" fmla="*/ 1538 w 2937"/>
                <a:gd name="T91" fmla="*/ 2892 h 2896"/>
                <a:gd name="T92" fmla="*/ 1432 w 2937"/>
                <a:gd name="T93" fmla="*/ 2856 h 2896"/>
                <a:gd name="T94" fmla="*/ 89 w 2937"/>
                <a:gd name="T95" fmla="*/ 1552 h 2896"/>
                <a:gd name="T96" fmla="*/ 26 w 2937"/>
                <a:gd name="T97" fmla="*/ 1462 h 2896"/>
                <a:gd name="T98" fmla="*/ 0 w 2937"/>
                <a:gd name="T99" fmla="*/ 1357 h 2896"/>
                <a:gd name="T100" fmla="*/ 13 w 2937"/>
                <a:gd name="T101" fmla="*/ 1248 h 2896"/>
                <a:gd name="T102" fmla="*/ 65 w 2937"/>
                <a:gd name="T103" fmla="*/ 1153 h 2896"/>
                <a:gd name="T104" fmla="*/ 147 w 2937"/>
                <a:gd name="T105" fmla="*/ 1083 h 2896"/>
                <a:gd name="T106" fmla="*/ 1533 w 2937"/>
                <a:gd name="T107" fmla="*/ 492 h 2896"/>
                <a:gd name="T108" fmla="*/ 1512 w 2937"/>
                <a:gd name="T109" fmla="*/ 391 h 2896"/>
                <a:gd name="T110" fmla="*/ 1530 w 2937"/>
                <a:gd name="T111" fmla="*/ 295 h 2896"/>
                <a:gd name="T112" fmla="*/ 1585 w 2937"/>
                <a:gd name="T113" fmla="*/ 215 h 2896"/>
                <a:gd name="T114" fmla="*/ 1780 w 2937"/>
                <a:gd name="T115" fmla="*/ 34 h 2896"/>
                <a:gd name="T116" fmla="*/ 1873 w 2937"/>
                <a:gd name="T117" fmla="*/ 2 h 2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37" h="2896">
                  <a:moveTo>
                    <a:pt x="888" y="1000"/>
                  </a:moveTo>
                  <a:lnTo>
                    <a:pt x="262" y="1248"/>
                  </a:lnTo>
                  <a:lnTo>
                    <a:pt x="244" y="1258"/>
                  </a:lnTo>
                  <a:lnTo>
                    <a:pt x="229" y="1271"/>
                  </a:lnTo>
                  <a:lnTo>
                    <a:pt x="218" y="1285"/>
                  </a:lnTo>
                  <a:lnTo>
                    <a:pt x="208" y="1302"/>
                  </a:lnTo>
                  <a:lnTo>
                    <a:pt x="202" y="1321"/>
                  </a:lnTo>
                  <a:lnTo>
                    <a:pt x="201" y="1341"/>
                  </a:lnTo>
                  <a:lnTo>
                    <a:pt x="203" y="1359"/>
                  </a:lnTo>
                  <a:lnTo>
                    <a:pt x="208" y="1378"/>
                  </a:lnTo>
                  <a:lnTo>
                    <a:pt x="218" y="1395"/>
                  </a:lnTo>
                  <a:lnTo>
                    <a:pt x="231" y="1411"/>
                  </a:lnTo>
                  <a:lnTo>
                    <a:pt x="1514" y="2668"/>
                  </a:lnTo>
                  <a:lnTo>
                    <a:pt x="1528" y="2680"/>
                  </a:lnTo>
                  <a:lnTo>
                    <a:pt x="1546" y="2689"/>
                  </a:lnTo>
                  <a:lnTo>
                    <a:pt x="1563" y="2694"/>
                  </a:lnTo>
                  <a:lnTo>
                    <a:pt x="1582" y="2696"/>
                  </a:lnTo>
                  <a:lnTo>
                    <a:pt x="1594" y="2696"/>
                  </a:lnTo>
                  <a:lnTo>
                    <a:pt x="1606" y="2694"/>
                  </a:lnTo>
                  <a:lnTo>
                    <a:pt x="1625" y="2688"/>
                  </a:lnTo>
                  <a:lnTo>
                    <a:pt x="1642" y="2679"/>
                  </a:lnTo>
                  <a:lnTo>
                    <a:pt x="1657" y="2667"/>
                  </a:lnTo>
                  <a:lnTo>
                    <a:pt x="1669" y="2650"/>
                  </a:lnTo>
                  <a:lnTo>
                    <a:pt x="1679" y="2633"/>
                  </a:lnTo>
                  <a:lnTo>
                    <a:pt x="2155" y="1451"/>
                  </a:lnTo>
                  <a:lnTo>
                    <a:pt x="2095" y="1391"/>
                  </a:lnTo>
                  <a:lnTo>
                    <a:pt x="2034" y="1339"/>
                  </a:lnTo>
                  <a:lnTo>
                    <a:pt x="1975" y="1293"/>
                  </a:lnTo>
                  <a:lnTo>
                    <a:pt x="1914" y="1253"/>
                  </a:lnTo>
                  <a:lnTo>
                    <a:pt x="1854" y="1220"/>
                  </a:lnTo>
                  <a:lnTo>
                    <a:pt x="1793" y="1191"/>
                  </a:lnTo>
                  <a:lnTo>
                    <a:pt x="1733" y="1166"/>
                  </a:lnTo>
                  <a:lnTo>
                    <a:pt x="1673" y="1146"/>
                  </a:lnTo>
                  <a:lnTo>
                    <a:pt x="1613" y="1130"/>
                  </a:lnTo>
                  <a:lnTo>
                    <a:pt x="1552" y="1116"/>
                  </a:lnTo>
                  <a:lnTo>
                    <a:pt x="1492" y="1105"/>
                  </a:lnTo>
                  <a:lnTo>
                    <a:pt x="1431" y="1095"/>
                  </a:lnTo>
                  <a:lnTo>
                    <a:pt x="1371" y="1087"/>
                  </a:lnTo>
                  <a:lnTo>
                    <a:pt x="1311" y="1080"/>
                  </a:lnTo>
                  <a:lnTo>
                    <a:pt x="1250" y="1072"/>
                  </a:lnTo>
                  <a:lnTo>
                    <a:pt x="1190" y="1064"/>
                  </a:lnTo>
                  <a:lnTo>
                    <a:pt x="1129" y="1055"/>
                  </a:lnTo>
                  <a:lnTo>
                    <a:pt x="1069" y="1045"/>
                  </a:lnTo>
                  <a:lnTo>
                    <a:pt x="1008" y="1033"/>
                  </a:lnTo>
                  <a:lnTo>
                    <a:pt x="949" y="1017"/>
                  </a:lnTo>
                  <a:lnTo>
                    <a:pt x="888" y="1000"/>
                  </a:lnTo>
                  <a:close/>
                  <a:moveTo>
                    <a:pt x="1898" y="200"/>
                  </a:moveTo>
                  <a:lnTo>
                    <a:pt x="1884" y="206"/>
                  </a:lnTo>
                  <a:lnTo>
                    <a:pt x="1871" y="215"/>
                  </a:lnTo>
                  <a:lnTo>
                    <a:pt x="1727" y="357"/>
                  </a:lnTo>
                  <a:lnTo>
                    <a:pt x="1718" y="369"/>
                  </a:lnTo>
                  <a:lnTo>
                    <a:pt x="1714" y="384"/>
                  </a:lnTo>
                  <a:lnTo>
                    <a:pt x="1714" y="400"/>
                  </a:lnTo>
                  <a:lnTo>
                    <a:pt x="1718" y="414"/>
                  </a:lnTo>
                  <a:lnTo>
                    <a:pt x="1727" y="426"/>
                  </a:lnTo>
                  <a:lnTo>
                    <a:pt x="1900" y="598"/>
                  </a:lnTo>
                  <a:lnTo>
                    <a:pt x="1045" y="938"/>
                  </a:lnTo>
                  <a:lnTo>
                    <a:pt x="1130" y="954"/>
                  </a:lnTo>
                  <a:lnTo>
                    <a:pt x="1218" y="966"/>
                  </a:lnTo>
                  <a:lnTo>
                    <a:pt x="1306" y="978"/>
                  </a:lnTo>
                  <a:lnTo>
                    <a:pt x="1362" y="985"/>
                  </a:lnTo>
                  <a:lnTo>
                    <a:pt x="1419" y="992"/>
                  </a:lnTo>
                  <a:lnTo>
                    <a:pt x="1477" y="1001"/>
                  </a:lnTo>
                  <a:lnTo>
                    <a:pt x="1534" y="1011"/>
                  </a:lnTo>
                  <a:lnTo>
                    <a:pt x="1593" y="1022"/>
                  </a:lnTo>
                  <a:lnTo>
                    <a:pt x="1652" y="1037"/>
                  </a:lnTo>
                  <a:lnTo>
                    <a:pt x="1712" y="1054"/>
                  </a:lnTo>
                  <a:lnTo>
                    <a:pt x="1772" y="1075"/>
                  </a:lnTo>
                  <a:lnTo>
                    <a:pt x="1831" y="1099"/>
                  </a:lnTo>
                  <a:lnTo>
                    <a:pt x="1892" y="1128"/>
                  </a:lnTo>
                  <a:lnTo>
                    <a:pt x="1953" y="1160"/>
                  </a:lnTo>
                  <a:lnTo>
                    <a:pt x="2014" y="1199"/>
                  </a:lnTo>
                  <a:lnTo>
                    <a:pt x="2075" y="1243"/>
                  </a:lnTo>
                  <a:lnTo>
                    <a:pt x="2136" y="1293"/>
                  </a:lnTo>
                  <a:lnTo>
                    <a:pt x="2196" y="1349"/>
                  </a:lnTo>
                  <a:lnTo>
                    <a:pt x="2328" y="1021"/>
                  </a:lnTo>
                  <a:lnTo>
                    <a:pt x="2507" y="1198"/>
                  </a:lnTo>
                  <a:lnTo>
                    <a:pt x="2520" y="1207"/>
                  </a:lnTo>
                  <a:lnTo>
                    <a:pt x="2535" y="1212"/>
                  </a:lnTo>
                  <a:lnTo>
                    <a:pt x="2550" y="1212"/>
                  </a:lnTo>
                  <a:lnTo>
                    <a:pt x="2564" y="1207"/>
                  </a:lnTo>
                  <a:lnTo>
                    <a:pt x="2578" y="1198"/>
                  </a:lnTo>
                  <a:lnTo>
                    <a:pt x="2720" y="1057"/>
                  </a:lnTo>
                  <a:lnTo>
                    <a:pt x="2731" y="1044"/>
                  </a:lnTo>
                  <a:lnTo>
                    <a:pt x="2735" y="1029"/>
                  </a:lnTo>
                  <a:lnTo>
                    <a:pt x="2735" y="1014"/>
                  </a:lnTo>
                  <a:lnTo>
                    <a:pt x="2731" y="999"/>
                  </a:lnTo>
                  <a:lnTo>
                    <a:pt x="2720" y="986"/>
                  </a:lnTo>
                  <a:lnTo>
                    <a:pt x="1942" y="215"/>
                  </a:lnTo>
                  <a:lnTo>
                    <a:pt x="1928" y="206"/>
                  </a:lnTo>
                  <a:lnTo>
                    <a:pt x="1914" y="200"/>
                  </a:lnTo>
                  <a:lnTo>
                    <a:pt x="1898" y="200"/>
                  </a:lnTo>
                  <a:close/>
                  <a:moveTo>
                    <a:pt x="1907" y="0"/>
                  </a:moveTo>
                  <a:lnTo>
                    <a:pt x="1940" y="2"/>
                  </a:lnTo>
                  <a:lnTo>
                    <a:pt x="1972" y="8"/>
                  </a:lnTo>
                  <a:lnTo>
                    <a:pt x="2003" y="20"/>
                  </a:lnTo>
                  <a:lnTo>
                    <a:pt x="2032" y="34"/>
                  </a:lnTo>
                  <a:lnTo>
                    <a:pt x="2059" y="51"/>
                  </a:lnTo>
                  <a:lnTo>
                    <a:pt x="2085" y="74"/>
                  </a:lnTo>
                  <a:lnTo>
                    <a:pt x="2864" y="845"/>
                  </a:lnTo>
                  <a:lnTo>
                    <a:pt x="2885" y="870"/>
                  </a:lnTo>
                  <a:lnTo>
                    <a:pt x="2904" y="897"/>
                  </a:lnTo>
                  <a:lnTo>
                    <a:pt x="2918" y="926"/>
                  </a:lnTo>
                  <a:lnTo>
                    <a:pt x="2928" y="957"/>
                  </a:lnTo>
                  <a:lnTo>
                    <a:pt x="2935" y="989"/>
                  </a:lnTo>
                  <a:lnTo>
                    <a:pt x="2937" y="1021"/>
                  </a:lnTo>
                  <a:lnTo>
                    <a:pt x="2935" y="1055"/>
                  </a:lnTo>
                  <a:lnTo>
                    <a:pt x="2928" y="1087"/>
                  </a:lnTo>
                  <a:lnTo>
                    <a:pt x="2918" y="1117"/>
                  </a:lnTo>
                  <a:lnTo>
                    <a:pt x="2903" y="1147"/>
                  </a:lnTo>
                  <a:lnTo>
                    <a:pt x="2885" y="1174"/>
                  </a:lnTo>
                  <a:lnTo>
                    <a:pt x="2863" y="1199"/>
                  </a:lnTo>
                  <a:lnTo>
                    <a:pt x="2720" y="1339"/>
                  </a:lnTo>
                  <a:lnTo>
                    <a:pt x="2695" y="1361"/>
                  </a:lnTo>
                  <a:lnTo>
                    <a:pt x="2669" y="1379"/>
                  </a:lnTo>
                  <a:lnTo>
                    <a:pt x="2639" y="1393"/>
                  </a:lnTo>
                  <a:lnTo>
                    <a:pt x="2608" y="1403"/>
                  </a:lnTo>
                  <a:lnTo>
                    <a:pt x="2576" y="1411"/>
                  </a:lnTo>
                  <a:lnTo>
                    <a:pt x="2543" y="1413"/>
                  </a:lnTo>
                  <a:lnTo>
                    <a:pt x="2506" y="1410"/>
                  </a:lnTo>
                  <a:lnTo>
                    <a:pt x="2470" y="1402"/>
                  </a:lnTo>
                  <a:lnTo>
                    <a:pt x="2437" y="1389"/>
                  </a:lnTo>
                  <a:lnTo>
                    <a:pt x="2405" y="1372"/>
                  </a:lnTo>
                  <a:lnTo>
                    <a:pt x="1865" y="2707"/>
                  </a:lnTo>
                  <a:lnTo>
                    <a:pt x="1850" y="2741"/>
                  </a:lnTo>
                  <a:lnTo>
                    <a:pt x="1830" y="2773"/>
                  </a:lnTo>
                  <a:lnTo>
                    <a:pt x="1807" y="2801"/>
                  </a:lnTo>
                  <a:lnTo>
                    <a:pt x="1780" y="2826"/>
                  </a:lnTo>
                  <a:lnTo>
                    <a:pt x="1750" y="2848"/>
                  </a:lnTo>
                  <a:lnTo>
                    <a:pt x="1718" y="2866"/>
                  </a:lnTo>
                  <a:lnTo>
                    <a:pt x="1683" y="2880"/>
                  </a:lnTo>
                  <a:lnTo>
                    <a:pt x="1647" y="2890"/>
                  </a:lnTo>
                  <a:lnTo>
                    <a:pt x="1616" y="2894"/>
                  </a:lnTo>
                  <a:lnTo>
                    <a:pt x="1585" y="2896"/>
                  </a:lnTo>
                  <a:lnTo>
                    <a:pt x="1583" y="2896"/>
                  </a:lnTo>
                  <a:lnTo>
                    <a:pt x="1580" y="2896"/>
                  </a:lnTo>
                  <a:lnTo>
                    <a:pt x="1577" y="2896"/>
                  </a:lnTo>
                  <a:lnTo>
                    <a:pt x="1538" y="2892"/>
                  </a:lnTo>
                  <a:lnTo>
                    <a:pt x="1501" y="2885"/>
                  </a:lnTo>
                  <a:lnTo>
                    <a:pt x="1465" y="2872"/>
                  </a:lnTo>
                  <a:lnTo>
                    <a:pt x="1432" y="2856"/>
                  </a:lnTo>
                  <a:lnTo>
                    <a:pt x="1400" y="2834"/>
                  </a:lnTo>
                  <a:lnTo>
                    <a:pt x="1371" y="2809"/>
                  </a:lnTo>
                  <a:lnTo>
                    <a:pt x="89" y="1552"/>
                  </a:lnTo>
                  <a:lnTo>
                    <a:pt x="64" y="1524"/>
                  </a:lnTo>
                  <a:lnTo>
                    <a:pt x="42" y="1494"/>
                  </a:lnTo>
                  <a:lnTo>
                    <a:pt x="26" y="1462"/>
                  </a:lnTo>
                  <a:lnTo>
                    <a:pt x="12" y="1428"/>
                  </a:lnTo>
                  <a:lnTo>
                    <a:pt x="4" y="1393"/>
                  </a:lnTo>
                  <a:lnTo>
                    <a:pt x="0" y="1357"/>
                  </a:lnTo>
                  <a:lnTo>
                    <a:pt x="0" y="1321"/>
                  </a:lnTo>
                  <a:lnTo>
                    <a:pt x="4" y="1284"/>
                  </a:lnTo>
                  <a:lnTo>
                    <a:pt x="13" y="1248"/>
                  </a:lnTo>
                  <a:lnTo>
                    <a:pt x="27" y="1214"/>
                  </a:lnTo>
                  <a:lnTo>
                    <a:pt x="44" y="1183"/>
                  </a:lnTo>
                  <a:lnTo>
                    <a:pt x="65" y="1153"/>
                  </a:lnTo>
                  <a:lnTo>
                    <a:pt x="90" y="1127"/>
                  </a:lnTo>
                  <a:lnTo>
                    <a:pt x="117" y="1103"/>
                  </a:lnTo>
                  <a:lnTo>
                    <a:pt x="147" y="1083"/>
                  </a:lnTo>
                  <a:lnTo>
                    <a:pt x="180" y="1065"/>
                  </a:lnTo>
                  <a:lnTo>
                    <a:pt x="1549" y="522"/>
                  </a:lnTo>
                  <a:lnTo>
                    <a:pt x="1533" y="492"/>
                  </a:lnTo>
                  <a:lnTo>
                    <a:pt x="1521" y="460"/>
                  </a:lnTo>
                  <a:lnTo>
                    <a:pt x="1514" y="426"/>
                  </a:lnTo>
                  <a:lnTo>
                    <a:pt x="1512" y="391"/>
                  </a:lnTo>
                  <a:lnTo>
                    <a:pt x="1514" y="359"/>
                  </a:lnTo>
                  <a:lnTo>
                    <a:pt x="1520" y="326"/>
                  </a:lnTo>
                  <a:lnTo>
                    <a:pt x="1530" y="295"/>
                  </a:lnTo>
                  <a:lnTo>
                    <a:pt x="1545" y="267"/>
                  </a:lnTo>
                  <a:lnTo>
                    <a:pt x="1563" y="239"/>
                  </a:lnTo>
                  <a:lnTo>
                    <a:pt x="1585" y="215"/>
                  </a:lnTo>
                  <a:lnTo>
                    <a:pt x="1727" y="74"/>
                  </a:lnTo>
                  <a:lnTo>
                    <a:pt x="1753" y="52"/>
                  </a:lnTo>
                  <a:lnTo>
                    <a:pt x="1780" y="34"/>
                  </a:lnTo>
                  <a:lnTo>
                    <a:pt x="1810" y="20"/>
                  </a:lnTo>
                  <a:lnTo>
                    <a:pt x="1841" y="8"/>
                  </a:lnTo>
                  <a:lnTo>
                    <a:pt x="1873" y="2"/>
                  </a:lnTo>
                  <a:lnTo>
                    <a:pt x="19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  <p:sp>
          <p:nvSpPr>
            <p:cNvPr id="40" name="Freeform 12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1C64A346-9F00-490E-88FE-913B2D230E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94" y="2288"/>
              <a:ext cx="252" cy="249"/>
            </a:xfrm>
            <a:custGeom>
              <a:avLst/>
              <a:gdLst>
                <a:gd name="T0" fmla="*/ 221 w 504"/>
                <a:gd name="T1" fmla="*/ 103 h 500"/>
                <a:gd name="T2" fmla="*/ 168 w 504"/>
                <a:gd name="T3" fmla="*/ 126 h 500"/>
                <a:gd name="T4" fmla="*/ 126 w 504"/>
                <a:gd name="T5" fmla="*/ 167 h 500"/>
                <a:gd name="T6" fmla="*/ 104 w 504"/>
                <a:gd name="T7" fmla="*/ 220 h 500"/>
                <a:gd name="T8" fmla="*/ 104 w 504"/>
                <a:gd name="T9" fmla="*/ 280 h 500"/>
                <a:gd name="T10" fmla="*/ 126 w 504"/>
                <a:gd name="T11" fmla="*/ 334 h 500"/>
                <a:gd name="T12" fmla="*/ 168 w 504"/>
                <a:gd name="T13" fmla="*/ 374 h 500"/>
                <a:gd name="T14" fmla="*/ 221 w 504"/>
                <a:gd name="T15" fmla="*/ 396 h 500"/>
                <a:gd name="T16" fmla="*/ 282 w 504"/>
                <a:gd name="T17" fmla="*/ 396 h 500"/>
                <a:gd name="T18" fmla="*/ 337 w 504"/>
                <a:gd name="T19" fmla="*/ 374 h 500"/>
                <a:gd name="T20" fmla="*/ 377 w 504"/>
                <a:gd name="T21" fmla="*/ 334 h 500"/>
                <a:gd name="T22" fmla="*/ 400 w 504"/>
                <a:gd name="T23" fmla="*/ 280 h 500"/>
                <a:gd name="T24" fmla="*/ 400 w 504"/>
                <a:gd name="T25" fmla="*/ 220 h 500"/>
                <a:gd name="T26" fmla="*/ 377 w 504"/>
                <a:gd name="T27" fmla="*/ 167 h 500"/>
                <a:gd name="T28" fmla="*/ 337 w 504"/>
                <a:gd name="T29" fmla="*/ 126 h 500"/>
                <a:gd name="T30" fmla="*/ 282 w 504"/>
                <a:gd name="T31" fmla="*/ 103 h 500"/>
                <a:gd name="T32" fmla="*/ 251 w 504"/>
                <a:gd name="T33" fmla="*/ 0 h 500"/>
                <a:gd name="T34" fmla="*/ 324 w 504"/>
                <a:gd name="T35" fmla="*/ 11 h 500"/>
                <a:gd name="T36" fmla="*/ 389 w 504"/>
                <a:gd name="T37" fmla="*/ 41 h 500"/>
                <a:gd name="T38" fmla="*/ 442 w 504"/>
                <a:gd name="T39" fmla="*/ 86 h 500"/>
                <a:gd name="T40" fmla="*/ 480 w 504"/>
                <a:gd name="T41" fmla="*/ 145 h 500"/>
                <a:gd name="T42" fmla="*/ 501 w 504"/>
                <a:gd name="T43" fmla="*/ 214 h 500"/>
                <a:gd name="T44" fmla="*/ 501 w 504"/>
                <a:gd name="T45" fmla="*/ 287 h 500"/>
                <a:gd name="T46" fmla="*/ 480 w 504"/>
                <a:gd name="T47" fmla="*/ 356 h 500"/>
                <a:gd name="T48" fmla="*/ 442 w 504"/>
                <a:gd name="T49" fmla="*/ 414 h 500"/>
                <a:gd name="T50" fmla="*/ 389 w 504"/>
                <a:gd name="T51" fmla="*/ 460 h 500"/>
                <a:gd name="T52" fmla="*/ 324 w 504"/>
                <a:gd name="T53" fmla="*/ 489 h 500"/>
                <a:gd name="T54" fmla="*/ 251 w 504"/>
                <a:gd name="T55" fmla="*/ 500 h 500"/>
                <a:gd name="T56" fmla="*/ 179 w 504"/>
                <a:gd name="T57" fmla="*/ 489 h 500"/>
                <a:gd name="T58" fmla="*/ 114 w 504"/>
                <a:gd name="T59" fmla="*/ 460 h 500"/>
                <a:gd name="T60" fmla="*/ 61 w 504"/>
                <a:gd name="T61" fmla="*/ 414 h 500"/>
                <a:gd name="T62" fmla="*/ 23 w 504"/>
                <a:gd name="T63" fmla="*/ 356 h 500"/>
                <a:gd name="T64" fmla="*/ 3 w 504"/>
                <a:gd name="T65" fmla="*/ 287 h 500"/>
                <a:gd name="T66" fmla="*/ 3 w 504"/>
                <a:gd name="T67" fmla="*/ 214 h 500"/>
                <a:gd name="T68" fmla="*/ 23 w 504"/>
                <a:gd name="T69" fmla="*/ 145 h 500"/>
                <a:gd name="T70" fmla="*/ 61 w 504"/>
                <a:gd name="T71" fmla="*/ 86 h 500"/>
                <a:gd name="T72" fmla="*/ 114 w 504"/>
                <a:gd name="T73" fmla="*/ 41 h 500"/>
                <a:gd name="T74" fmla="*/ 179 w 504"/>
                <a:gd name="T75" fmla="*/ 11 h 500"/>
                <a:gd name="T76" fmla="*/ 251 w 504"/>
                <a:gd name="T77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4" h="500">
                  <a:moveTo>
                    <a:pt x="251" y="100"/>
                  </a:moveTo>
                  <a:lnTo>
                    <a:pt x="221" y="103"/>
                  </a:lnTo>
                  <a:lnTo>
                    <a:pt x="192" y="113"/>
                  </a:lnTo>
                  <a:lnTo>
                    <a:pt x="168" y="126"/>
                  </a:lnTo>
                  <a:lnTo>
                    <a:pt x="145" y="144"/>
                  </a:lnTo>
                  <a:lnTo>
                    <a:pt x="126" y="167"/>
                  </a:lnTo>
                  <a:lnTo>
                    <a:pt x="112" y="192"/>
                  </a:lnTo>
                  <a:lnTo>
                    <a:pt x="104" y="220"/>
                  </a:lnTo>
                  <a:lnTo>
                    <a:pt x="101" y="250"/>
                  </a:lnTo>
                  <a:lnTo>
                    <a:pt x="104" y="280"/>
                  </a:lnTo>
                  <a:lnTo>
                    <a:pt x="112" y="309"/>
                  </a:lnTo>
                  <a:lnTo>
                    <a:pt x="126" y="334"/>
                  </a:lnTo>
                  <a:lnTo>
                    <a:pt x="145" y="356"/>
                  </a:lnTo>
                  <a:lnTo>
                    <a:pt x="168" y="374"/>
                  </a:lnTo>
                  <a:lnTo>
                    <a:pt x="192" y="388"/>
                  </a:lnTo>
                  <a:lnTo>
                    <a:pt x="221" y="396"/>
                  </a:lnTo>
                  <a:lnTo>
                    <a:pt x="251" y="400"/>
                  </a:lnTo>
                  <a:lnTo>
                    <a:pt x="282" y="396"/>
                  </a:lnTo>
                  <a:lnTo>
                    <a:pt x="311" y="388"/>
                  </a:lnTo>
                  <a:lnTo>
                    <a:pt x="337" y="374"/>
                  </a:lnTo>
                  <a:lnTo>
                    <a:pt x="358" y="356"/>
                  </a:lnTo>
                  <a:lnTo>
                    <a:pt x="377" y="334"/>
                  </a:lnTo>
                  <a:lnTo>
                    <a:pt x="391" y="309"/>
                  </a:lnTo>
                  <a:lnTo>
                    <a:pt x="400" y="280"/>
                  </a:lnTo>
                  <a:lnTo>
                    <a:pt x="403" y="250"/>
                  </a:lnTo>
                  <a:lnTo>
                    <a:pt x="400" y="220"/>
                  </a:lnTo>
                  <a:lnTo>
                    <a:pt x="391" y="192"/>
                  </a:lnTo>
                  <a:lnTo>
                    <a:pt x="377" y="167"/>
                  </a:lnTo>
                  <a:lnTo>
                    <a:pt x="358" y="144"/>
                  </a:lnTo>
                  <a:lnTo>
                    <a:pt x="337" y="126"/>
                  </a:lnTo>
                  <a:lnTo>
                    <a:pt x="311" y="113"/>
                  </a:lnTo>
                  <a:lnTo>
                    <a:pt x="282" y="103"/>
                  </a:lnTo>
                  <a:lnTo>
                    <a:pt x="251" y="100"/>
                  </a:lnTo>
                  <a:close/>
                  <a:moveTo>
                    <a:pt x="251" y="0"/>
                  </a:moveTo>
                  <a:lnTo>
                    <a:pt x="288" y="3"/>
                  </a:lnTo>
                  <a:lnTo>
                    <a:pt x="324" y="11"/>
                  </a:lnTo>
                  <a:lnTo>
                    <a:pt x="357" y="24"/>
                  </a:lnTo>
                  <a:lnTo>
                    <a:pt x="389" y="41"/>
                  </a:lnTo>
                  <a:lnTo>
                    <a:pt x="417" y="61"/>
                  </a:lnTo>
                  <a:lnTo>
                    <a:pt x="442" y="86"/>
                  </a:lnTo>
                  <a:lnTo>
                    <a:pt x="463" y="115"/>
                  </a:lnTo>
                  <a:lnTo>
                    <a:pt x="480" y="145"/>
                  </a:lnTo>
                  <a:lnTo>
                    <a:pt x="493" y="178"/>
                  </a:lnTo>
                  <a:lnTo>
                    <a:pt x="501" y="214"/>
                  </a:lnTo>
                  <a:lnTo>
                    <a:pt x="504" y="250"/>
                  </a:lnTo>
                  <a:lnTo>
                    <a:pt x="501" y="287"/>
                  </a:lnTo>
                  <a:lnTo>
                    <a:pt x="493" y="322"/>
                  </a:lnTo>
                  <a:lnTo>
                    <a:pt x="480" y="356"/>
                  </a:lnTo>
                  <a:lnTo>
                    <a:pt x="463" y="386"/>
                  </a:lnTo>
                  <a:lnTo>
                    <a:pt x="442" y="414"/>
                  </a:lnTo>
                  <a:lnTo>
                    <a:pt x="417" y="438"/>
                  </a:lnTo>
                  <a:lnTo>
                    <a:pt x="389" y="460"/>
                  </a:lnTo>
                  <a:lnTo>
                    <a:pt x="357" y="477"/>
                  </a:lnTo>
                  <a:lnTo>
                    <a:pt x="324" y="489"/>
                  </a:lnTo>
                  <a:lnTo>
                    <a:pt x="288" y="498"/>
                  </a:lnTo>
                  <a:lnTo>
                    <a:pt x="251" y="500"/>
                  </a:lnTo>
                  <a:lnTo>
                    <a:pt x="214" y="498"/>
                  </a:lnTo>
                  <a:lnTo>
                    <a:pt x="179" y="489"/>
                  </a:lnTo>
                  <a:lnTo>
                    <a:pt x="145" y="477"/>
                  </a:lnTo>
                  <a:lnTo>
                    <a:pt x="114" y="460"/>
                  </a:lnTo>
                  <a:lnTo>
                    <a:pt x="86" y="438"/>
                  </a:lnTo>
                  <a:lnTo>
                    <a:pt x="61" y="414"/>
                  </a:lnTo>
                  <a:lnTo>
                    <a:pt x="40" y="386"/>
                  </a:lnTo>
                  <a:lnTo>
                    <a:pt x="23" y="356"/>
                  </a:lnTo>
                  <a:lnTo>
                    <a:pt x="10" y="322"/>
                  </a:lnTo>
                  <a:lnTo>
                    <a:pt x="3" y="287"/>
                  </a:lnTo>
                  <a:lnTo>
                    <a:pt x="0" y="250"/>
                  </a:lnTo>
                  <a:lnTo>
                    <a:pt x="3" y="214"/>
                  </a:lnTo>
                  <a:lnTo>
                    <a:pt x="10" y="178"/>
                  </a:lnTo>
                  <a:lnTo>
                    <a:pt x="23" y="145"/>
                  </a:lnTo>
                  <a:lnTo>
                    <a:pt x="40" y="115"/>
                  </a:lnTo>
                  <a:lnTo>
                    <a:pt x="61" y="86"/>
                  </a:lnTo>
                  <a:lnTo>
                    <a:pt x="86" y="61"/>
                  </a:lnTo>
                  <a:lnTo>
                    <a:pt x="114" y="41"/>
                  </a:lnTo>
                  <a:lnTo>
                    <a:pt x="145" y="24"/>
                  </a:lnTo>
                  <a:lnTo>
                    <a:pt x="179" y="11"/>
                  </a:lnTo>
                  <a:lnTo>
                    <a:pt x="214" y="3"/>
                  </a:lnTo>
                  <a:lnTo>
                    <a:pt x="2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  <p:sp>
          <p:nvSpPr>
            <p:cNvPr id="41" name="Freeform 13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B57CF0F1-AC54-41FC-B92C-94BB06E33D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50" y="1489"/>
              <a:ext cx="252" cy="250"/>
            </a:xfrm>
            <a:custGeom>
              <a:avLst/>
              <a:gdLst>
                <a:gd name="T0" fmla="*/ 222 w 504"/>
                <a:gd name="T1" fmla="*/ 103 h 499"/>
                <a:gd name="T2" fmla="*/ 168 w 504"/>
                <a:gd name="T3" fmla="*/ 126 h 499"/>
                <a:gd name="T4" fmla="*/ 127 w 504"/>
                <a:gd name="T5" fmla="*/ 165 h 499"/>
                <a:gd name="T6" fmla="*/ 104 w 504"/>
                <a:gd name="T7" fmla="*/ 220 h 499"/>
                <a:gd name="T8" fmla="*/ 104 w 504"/>
                <a:gd name="T9" fmla="*/ 280 h 499"/>
                <a:gd name="T10" fmla="*/ 127 w 504"/>
                <a:gd name="T11" fmla="*/ 333 h 499"/>
                <a:gd name="T12" fmla="*/ 168 w 504"/>
                <a:gd name="T13" fmla="*/ 374 h 499"/>
                <a:gd name="T14" fmla="*/ 222 w 504"/>
                <a:gd name="T15" fmla="*/ 396 h 499"/>
                <a:gd name="T16" fmla="*/ 283 w 504"/>
                <a:gd name="T17" fmla="*/ 396 h 499"/>
                <a:gd name="T18" fmla="*/ 337 w 504"/>
                <a:gd name="T19" fmla="*/ 374 h 499"/>
                <a:gd name="T20" fmla="*/ 378 w 504"/>
                <a:gd name="T21" fmla="*/ 333 h 499"/>
                <a:gd name="T22" fmla="*/ 400 w 504"/>
                <a:gd name="T23" fmla="*/ 280 h 499"/>
                <a:gd name="T24" fmla="*/ 400 w 504"/>
                <a:gd name="T25" fmla="*/ 220 h 499"/>
                <a:gd name="T26" fmla="*/ 378 w 504"/>
                <a:gd name="T27" fmla="*/ 165 h 499"/>
                <a:gd name="T28" fmla="*/ 337 w 504"/>
                <a:gd name="T29" fmla="*/ 126 h 499"/>
                <a:gd name="T30" fmla="*/ 283 w 504"/>
                <a:gd name="T31" fmla="*/ 103 h 499"/>
                <a:gd name="T32" fmla="*/ 253 w 504"/>
                <a:gd name="T33" fmla="*/ 0 h 499"/>
                <a:gd name="T34" fmla="*/ 325 w 504"/>
                <a:gd name="T35" fmla="*/ 10 h 499"/>
                <a:gd name="T36" fmla="*/ 390 w 504"/>
                <a:gd name="T37" fmla="*/ 40 h 499"/>
                <a:gd name="T38" fmla="*/ 443 w 504"/>
                <a:gd name="T39" fmla="*/ 86 h 499"/>
                <a:gd name="T40" fmla="*/ 481 w 504"/>
                <a:gd name="T41" fmla="*/ 144 h 499"/>
                <a:gd name="T42" fmla="*/ 502 w 504"/>
                <a:gd name="T43" fmla="*/ 212 h 499"/>
                <a:gd name="T44" fmla="*/ 502 w 504"/>
                <a:gd name="T45" fmla="*/ 286 h 499"/>
                <a:gd name="T46" fmla="*/ 481 w 504"/>
                <a:gd name="T47" fmla="*/ 354 h 499"/>
                <a:gd name="T48" fmla="*/ 443 w 504"/>
                <a:gd name="T49" fmla="*/ 414 h 499"/>
                <a:gd name="T50" fmla="*/ 390 w 504"/>
                <a:gd name="T51" fmla="*/ 459 h 499"/>
                <a:gd name="T52" fmla="*/ 325 w 504"/>
                <a:gd name="T53" fmla="*/ 488 h 499"/>
                <a:gd name="T54" fmla="*/ 253 w 504"/>
                <a:gd name="T55" fmla="*/ 499 h 499"/>
                <a:gd name="T56" fmla="*/ 180 w 504"/>
                <a:gd name="T57" fmla="*/ 488 h 499"/>
                <a:gd name="T58" fmla="*/ 116 w 504"/>
                <a:gd name="T59" fmla="*/ 459 h 499"/>
                <a:gd name="T60" fmla="*/ 62 w 504"/>
                <a:gd name="T61" fmla="*/ 414 h 499"/>
                <a:gd name="T62" fmla="*/ 24 w 504"/>
                <a:gd name="T63" fmla="*/ 354 h 499"/>
                <a:gd name="T64" fmla="*/ 3 w 504"/>
                <a:gd name="T65" fmla="*/ 286 h 499"/>
                <a:gd name="T66" fmla="*/ 3 w 504"/>
                <a:gd name="T67" fmla="*/ 212 h 499"/>
                <a:gd name="T68" fmla="*/ 24 w 504"/>
                <a:gd name="T69" fmla="*/ 144 h 499"/>
                <a:gd name="T70" fmla="*/ 62 w 504"/>
                <a:gd name="T71" fmla="*/ 86 h 499"/>
                <a:gd name="T72" fmla="*/ 116 w 504"/>
                <a:gd name="T73" fmla="*/ 40 h 499"/>
                <a:gd name="T74" fmla="*/ 180 w 504"/>
                <a:gd name="T75" fmla="*/ 10 h 499"/>
                <a:gd name="T76" fmla="*/ 253 w 504"/>
                <a:gd name="T77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4" h="499">
                  <a:moveTo>
                    <a:pt x="253" y="100"/>
                  </a:moveTo>
                  <a:lnTo>
                    <a:pt x="222" y="103"/>
                  </a:lnTo>
                  <a:lnTo>
                    <a:pt x="194" y="111"/>
                  </a:lnTo>
                  <a:lnTo>
                    <a:pt x="168" y="126"/>
                  </a:lnTo>
                  <a:lnTo>
                    <a:pt x="146" y="144"/>
                  </a:lnTo>
                  <a:lnTo>
                    <a:pt x="127" y="165"/>
                  </a:lnTo>
                  <a:lnTo>
                    <a:pt x="114" y="191"/>
                  </a:lnTo>
                  <a:lnTo>
                    <a:pt x="104" y="220"/>
                  </a:lnTo>
                  <a:lnTo>
                    <a:pt x="101" y="249"/>
                  </a:lnTo>
                  <a:lnTo>
                    <a:pt x="104" y="280"/>
                  </a:lnTo>
                  <a:lnTo>
                    <a:pt x="114" y="307"/>
                  </a:lnTo>
                  <a:lnTo>
                    <a:pt x="127" y="333"/>
                  </a:lnTo>
                  <a:lnTo>
                    <a:pt x="146" y="355"/>
                  </a:lnTo>
                  <a:lnTo>
                    <a:pt x="168" y="374"/>
                  </a:lnTo>
                  <a:lnTo>
                    <a:pt x="194" y="387"/>
                  </a:lnTo>
                  <a:lnTo>
                    <a:pt x="222" y="396"/>
                  </a:lnTo>
                  <a:lnTo>
                    <a:pt x="253" y="399"/>
                  </a:lnTo>
                  <a:lnTo>
                    <a:pt x="283" y="396"/>
                  </a:lnTo>
                  <a:lnTo>
                    <a:pt x="312" y="387"/>
                  </a:lnTo>
                  <a:lnTo>
                    <a:pt x="337" y="374"/>
                  </a:lnTo>
                  <a:lnTo>
                    <a:pt x="359" y="355"/>
                  </a:lnTo>
                  <a:lnTo>
                    <a:pt x="378" y="333"/>
                  </a:lnTo>
                  <a:lnTo>
                    <a:pt x="392" y="307"/>
                  </a:lnTo>
                  <a:lnTo>
                    <a:pt x="400" y="280"/>
                  </a:lnTo>
                  <a:lnTo>
                    <a:pt x="403" y="249"/>
                  </a:lnTo>
                  <a:lnTo>
                    <a:pt x="400" y="220"/>
                  </a:lnTo>
                  <a:lnTo>
                    <a:pt x="392" y="191"/>
                  </a:lnTo>
                  <a:lnTo>
                    <a:pt x="378" y="165"/>
                  </a:lnTo>
                  <a:lnTo>
                    <a:pt x="359" y="144"/>
                  </a:lnTo>
                  <a:lnTo>
                    <a:pt x="337" y="126"/>
                  </a:lnTo>
                  <a:lnTo>
                    <a:pt x="312" y="111"/>
                  </a:lnTo>
                  <a:lnTo>
                    <a:pt x="283" y="103"/>
                  </a:lnTo>
                  <a:lnTo>
                    <a:pt x="253" y="100"/>
                  </a:lnTo>
                  <a:close/>
                  <a:moveTo>
                    <a:pt x="253" y="0"/>
                  </a:moveTo>
                  <a:lnTo>
                    <a:pt x="290" y="3"/>
                  </a:lnTo>
                  <a:lnTo>
                    <a:pt x="325" y="10"/>
                  </a:lnTo>
                  <a:lnTo>
                    <a:pt x="359" y="24"/>
                  </a:lnTo>
                  <a:lnTo>
                    <a:pt x="390" y="40"/>
                  </a:lnTo>
                  <a:lnTo>
                    <a:pt x="418" y="61"/>
                  </a:lnTo>
                  <a:lnTo>
                    <a:pt x="443" y="86"/>
                  </a:lnTo>
                  <a:lnTo>
                    <a:pt x="464" y="113"/>
                  </a:lnTo>
                  <a:lnTo>
                    <a:pt x="481" y="144"/>
                  </a:lnTo>
                  <a:lnTo>
                    <a:pt x="494" y="178"/>
                  </a:lnTo>
                  <a:lnTo>
                    <a:pt x="502" y="212"/>
                  </a:lnTo>
                  <a:lnTo>
                    <a:pt x="504" y="249"/>
                  </a:lnTo>
                  <a:lnTo>
                    <a:pt x="502" y="286"/>
                  </a:lnTo>
                  <a:lnTo>
                    <a:pt x="494" y="322"/>
                  </a:lnTo>
                  <a:lnTo>
                    <a:pt x="481" y="354"/>
                  </a:lnTo>
                  <a:lnTo>
                    <a:pt x="464" y="385"/>
                  </a:lnTo>
                  <a:lnTo>
                    <a:pt x="443" y="414"/>
                  </a:lnTo>
                  <a:lnTo>
                    <a:pt x="418" y="438"/>
                  </a:lnTo>
                  <a:lnTo>
                    <a:pt x="390" y="459"/>
                  </a:lnTo>
                  <a:lnTo>
                    <a:pt x="359" y="476"/>
                  </a:lnTo>
                  <a:lnTo>
                    <a:pt x="325" y="488"/>
                  </a:lnTo>
                  <a:lnTo>
                    <a:pt x="290" y="496"/>
                  </a:lnTo>
                  <a:lnTo>
                    <a:pt x="253" y="499"/>
                  </a:lnTo>
                  <a:lnTo>
                    <a:pt x="216" y="496"/>
                  </a:lnTo>
                  <a:lnTo>
                    <a:pt x="180" y="488"/>
                  </a:lnTo>
                  <a:lnTo>
                    <a:pt x="147" y="476"/>
                  </a:lnTo>
                  <a:lnTo>
                    <a:pt x="116" y="459"/>
                  </a:lnTo>
                  <a:lnTo>
                    <a:pt x="87" y="438"/>
                  </a:lnTo>
                  <a:lnTo>
                    <a:pt x="62" y="414"/>
                  </a:lnTo>
                  <a:lnTo>
                    <a:pt x="41" y="385"/>
                  </a:lnTo>
                  <a:lnTo>
                    <a:pt x="24" y="354"/>
                  </a:lnTo>
                  <a:lnTo>
                    <a:pt x="12" y="322"/>
                  </a:lnTo>
                  <a:lnTo>
                    <a:pt x="3" y="286"/>
                  </a:lnTo>
                  <a:lnTo>
                    <a:pt x="0" y="249"/>
                  </a:lnTo>
                  <a:lnTo>
                    <a:pt x="3" y="212"/>
                  </a:lnTo>
                  <a:lnTo>
                    <a:pt x="12" y="178"/>
                  </a:lnTo>
                  <a:lnTo>
                    <a:pt x="24" y="144"/>
                  </a:lnTo>
                  <a:lnTo>
                    <a:pt x="41" y="113"/>
                  </a:lnTo>
                  <a:lnTo>
                    <a:pt x="62" y="86"/>
                  </a:lnTo>
                  <a:lnTo>
                    <a:pt x="87" y="61"/>
                  </a:lnTo>
                  <a:lnTo>
                    <a:pt x="116" y="40"/>
                  </a:lnTo>
                  <a:lnTo>
                    <a:pt x="147" y="24"/>
                  </a:lnTo>
                  <a:lnTo>
                    <a:pt x="180" y="10"/>
                  </a:lnTo>
                  <a:lnTo>
                    <a:pt x="216" y="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  <p:sp>
          <p:nvSpPr>
            <p:cNvPr id="42" name="Freeform 14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4EC3ABA0-633D-4061-AFCB-7219B1885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92" y="2238"/>
              <a:ext cx="202" cy="200"/>
            </a:xfrm>
            <a:custGeom>
              <a:avLst/>
              <a:gdLst>
                <a:gd name="T0" fmla="*/ 178 w 404"/>
                <a:gd name="T1" fmla="*/ 102 h 399"/>
                <a:gd name="T2" fmla="*/ 139 w 404"/>
                <a:gd name="T3" fmla="*/ 122 h 399"/>
                <a:gd name="T4" fmla="*/ 111 w 404"/>
                <a:gd name="T5" fmla="*/ 155 h 399"/>
                <a:gd name="T6" fmla="*/ 100 w 404"/>
                <a:gd name="T7" fmla="*/ 199 h 399"/>
                <a:gd name="T8" fmla="*/ 111 w 404"/>
                <a:gd name="T9" fmla="*/ 243 h 399"/>
                <a:gd name="T10" fmla="*/ 139 w 404"/>
                <a:gd name="T11" fmla="*/ 277 h 399"/>
                <a:gd name="T12" fmla="*/ 178 w 404"/>
                <a:gd name="T13" fmla="*/ 296 h 399"/>
                <a:gd name="T14" fmla="*/ 224 w 404"/>
                <a:gd name="T15" fmla="*/ 296 h 399"/>
                <a:gd name="T16" fmla="*/ 264 w 404"/>
                <a:gd name="T17" fmla="*/ 277 h 399"/>
                <a:gd name="T18" fmla="*/ 292 w 404"/>
                <a:gd name="T19" fmla="*/ 243 h 399"/>
                <a:gd name="T20" fmla="*/ 302 w 404"/>
                <a:gd name="T21" fmla="*/ 199 h 399"/>
                <a:gd name="T22" fmla="*/ 292 w 404"/>
                <a:gd name="T23" fmla="*/ 155 h 399"/>
                <a:gd name="T24" fmla="*/ 264 w 404"/>
                <a:gd name="T25" fmla="*/ 122 h 399"/>
                <a:gd name="T26" fmla="*/ 224 w 404"/>
                <a:gd name="T27" fmla="*/ 102 h 399"/>
                <a:gd name="T28" fmla="*/ 201 w 404"/>
                <a:gd name="T29" fmla="*/ 0 h 399"/>
                <a:gd name="T30" fmla="*/ 272 w 404"/>
                <a:gd name="T31" fmla="*/ 12 h 399"/>
                <a:gd name="T32" fmla="*/ 331 w 404"/>
                <a:gd name="T33" fmla="*/ 47 h 399"/>
                <a:gd name="T34" fmla="*/ 376 w 404"/>
                <a:gd name="T35" fmla="*/ 99 h 399"/>
                <a:gd name="T36" fmla="*/ 400 w 404"/>
                <a:gd name="T37" fmla="*/ 164 h 399"/>
                <a:gd name="T38" fmla="*/ 400 w 404"/>
                <a:gd name="T39" fmla="*/ 235 h 399"/>
                <a:gd name="T40" fmla="*/ 376 w 404"/>
                <a:gd name="T41" fmla="*/ 300 h 399"/>
                <a:gd name="T42" fmla="*/ 331 w 404"/>
                <a:gd name="T43" fmla="*/ 351 h 399"/>
                <a:gd name="T44" fmla="*/ 272 w 404"/>
                <a:gd name="T45" fmla="*/ 386 h 399"/>
                <a:gd name="T46" fmla="*/ 201 w 404"/>
                <a:gd name="T47" fmla="*/ 399 h 399"/>
                <a:gd name="T48" fmla="*/ 138 w 404"/>
                <a:gd name="T49" fmla="*/ 389 h 399"/>
                <a:gd name="T50" fmla="*/ 83 w 404"/>
                <a:gd name="T51" fmla="*/ 361 h 399"/>
                <a:gd name="T52" fmla="*/ 39 w 404"/>
                <a:gd name="T53" fmla="*/ 317 h 399"/>
                <a:gd name="T54" fmla="*/ 11 w 404"/>
                <a:gd name="T55" fmla="*/ 263 h 399"/>
                <a:gd name="T56" fmla="*/ 0 w 404"/>
                <a:gd name="T57" fmla="*/ 199 h 399"/>
                <a:gd name="T58" fmla="*/ 11 w 404"/>
                <a:gd name="T59" fmla="*/ 136 h 399"/>
                <a:gd name="T60" fmla="*/ 39 w 404"/>
                <a:gd name="T61" fmla="*/ 82 h 399"/>
                <a:gd name="T62" fmla="*/ 83 w 404"/>
                <a:gd name="T63" fmla="*/ 38 h 399"/>
                <a:gd name="T64" fmla="*/ 138 w 404"/>
                <a:gd name="T65" fmla="*/ 10 h 399"/>
                <a:gd name="T66" fmla="*/ 201 w 404"/>
                <a:gd name="T67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4" h="399">
                  <a:moveTo>
                    <a:pt x="201" y="99"/>
                  </a:moveTo>
                  <a:lnTo>
                    <a:pt x="178" y="102"/>
                  </a:lnTo>
                  <a:lnTo>
                    <a:pt x="157" y="109"/>
                  </a:lnTo>
                  <a:lnTo>
                    <a:pt x="139" y="122"/>
                  </a:lnTo>
                  <a:lnTo>
                    <a:pt x="123" y="136"/>
                  </a:lnTo>
                  <a:lnTo>
                    <a:pt x="111" y="155"/>
                  </a:lnTo>
                  <a:lnTo>
                    <a:pt x="103" y="177"/>
                  </a:lnTo>
                  <a:lnTo>
                    <a:pt x="100" y="199"/>
                  </a:lnTo>
                  <a:lnTo>
                    <a:pt x="103" y="223"/>
                  </a:lnTo>
                  <a:lnTo>
                    <a:pt x="111" y="243"/>
                  </a:lnTo>
                  <a:lnTo>
                    <a:pt x="123" y="262"/>
                  </a:lnTo>
                  <a:lnTo>
                    <a:pt x="139" y="277"/>
                  </a:lnTo>
                  <a:lnTo>
                    <a:pt x="157" y="289"/>
                  </a:lnTo>
                  <a:lnTo>
                    <a:pt x="178" y="296"/>
                  </a:lnTo>
                  <a:lnTo>
                    <a:pt x="201" y="299"/>
                  </a:lnTo>
                  <a:lnTo>
                    <a:pt x="224" y="296"/>
                  </a:lnTo>
                  <a:lnTo>
                    <a:pt x="246" y="289"/>
                  </a:lnTo>
                  <a:lnTo>
                    <a:pt x="264" y="277"/>
                  </a:lnTo>
                  <a:lnTo>
                    <a:pt x="280" y="262"/>
                  </a:lnTo>
                  <a:lnTo>
                    <a:pt x="292" y="243"/>
                  </a:lnTo>
                  <a:lnTo>
                    <a:pt x="299" y="223"/>
                  </a:lnTo>
                  <a:lnTo>
                    <a:pt x="302" y="199"/>
                  </a:lnTo>
                  <a:lnTo>
                    <a:pt x="299" y="177"/>
                  </a:lnTo>
                  <a:lnTo>
                    <a:pt x="292" y="155"/>
                  </a:lnTo>
                  <a:lnTo>
                    <a:pt x="280" y="136"/>
                  </a:lnTo>
                  <a:lnTo>
                    <a:pt x="264" y="122"/>
                  </a:lnTo>
                  <a:lnTo>
                    <a:pt x="246" y="109"/>
                  </a:lnTo>
                  <a:lnTo>
                    <a:pt x="224" y="102"/>
                  </a:lnTo>
                  <a:lnTo>
                    <a:pt x="201" y="99"/>
                  </a:lnTo>
                  <a:close/>
                  <a:moveTo>
                    <a:pt x="201" y="0"/>
                  </a:moveTo>
                  <a:lnTo>
                    <a:pt x="238" y="3"/>
                  </a:lnTo>
                  <a:lnTo>
                    <a:pt x="272" y="12"/>
                  </a:lnTo>
                  <a:lnTo>
                    <a:pt x="304" y="27"/>
                  </a:lnTo>
                  <a:lnTo>
                    <a:pt x="331" y="47"/>
                  </a:lnTo>
                  <a:lnTo>
                    <a:pt x="356" y="71"/>
                  </a:lnTo>
                  <a:lnTo>
                    <a:pt x="376" y="99"/>
                  </a:lnTo>
                  <a:lnTo>
                    <a:pt x="390" y="130"/>
                  </a:lnTo>
                  <a:lnTo>
                    <a:pt x="400" y="164"/>
                  </a:lnTo>
                  <a:lnTo>
                    <a:pt x="404" y="199"/>
                  </a:lnTo>
                  <a:lnTo>
                    <a:pt x="400" y="235"/>
                  </a:lnTo>
                  <a:lnTo>
                    <a:pt x="390" y="269"/>
                  </a:lnTo>
                  <a:lnTo>
                    <a:pt x="376" y="300"/>
                  </a:lnTo>
                  <a:lnTo>
                    <a:pt x="356" y="328"/>
                  </a:lnTo>
                  <a:lnTo>
                    <a:pt x="331" y="351"/>
                  </a:lnTo>
                  <a:lnTo>
                    <a:pt x="304" y="372"/>
                  </a:lnTo>
                  <a:lnTo>
                    <a:pt x="272" y="386"/>
                  </a:lnTo>
                  <a:lnTo>
                    <a:pt x="238" y="395"/>
                  </a:lnTo>
                  <a:lnTo>
                    <a:pt x="201" y="399"/>
                  </a:lnTo>
                  <a:lnTo>
                    <a:pt x="168" y="396"/>
                  </a:lnTo>
                  <a:lnTo>
                    <a:pt x="138" y="389"/>
                  </a:lnTo>
                  <a:lnTo>
                    <a:pt x="109" y="377"/>
                  </a:lnTo>
                  <a:lnTo>
                    <a:pt x="83" y="361"/>
                  </a:lnTo>
                  <a:lnTo>
                    <a:pt x="59" y="340"/>
                  </a:lnTo>
                  <a:lnTo>
                    <a:pt x="39" y="317"/>
                  </a:lnTo>
                  <a:lnTo>
                    <a:pt x="22" y="291"/>
                  </a:lnTo>
                  <a:lnTo>
                    <a:pt x="11" y="263"/>
                  </a:lnTo>
                  <a:lnTo>
                    <a:pt x="2" y="232"/>
                  </a:lnTo>
                  <a:lnTo>
                    <a:pt x="0" y="199"/>
                  </a:lnTo>
                  <a:lnTo>
                    <a:pt x="2" y="168"/>
                  </a:lnTo>
                  <a:lnTo>
                    <a:pt x="11" y="136"/>
                  </a:lnTo>
                  <a:lnTo>
                    <a:pt x="22" y="107"/>
                  </a:lnTo>
                  <a:lnTo>
                    <a:pt x="39" y="82"/>
                  </a:lnTo>
                  <a:lnTo>
                    <a:pt x="59" y="58"/>
                  </a:lnTo>
                  <a:lnTo>
                    <a:pt x="83" y="38"/>
                  </a:lnTo>
                  <a:lnTo>
                    <a:pt x="109" y="22"/>
                  </a:lnTo>
                  <a:lnTo>
                    <a:pt x="138" y="10"/>
                  </a:lnTo>
                  <a:lnTo>
                    <a:pt x="168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  <p:sp>
          <p:nvSpPr>
            <p:cNvPr id="43" name="Freeform 15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9093CAC3-2F93-4BE3-844A-CB966C400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4" y="2587"/>
              <a:ext cx="100" cy="100"/>
            </a:xfrm>
            <a:custGeom>
              <a:avLst/>
              <a:gdLst>
                <a:gd name="T0" fmla="*/ 100 w 201"/>
                <a:gd name="T1" fmla="*/ 0 h 199"/>
                <a:gd name="T2" fmla="*/ 123 w 201"/>
                <a:gd name="T3" fmla="*/ 3 h 199"/>
                <a:gd name="T4" fmla="*/ 144 w 201"/>
                <a:gd name="T5" fmla="*/ 10 h 199"/>
                <a:gd name="T6" fmla="*/ 162 w 201"/>
                <a:gd name="T7" fmla="*/ 22 h 199"/>
                <a:gd name="T8" fmla="*/ 179 w 201"/>
                <a:gd name="T9" fmla="*/ 37 h 199"/>
                <a:gd name="T10" fmla="*/ 190 w 201"/>
                <a:gd name="T11" fmla="*/ 56 h 199"/>
                <a:gd name="T12" fmla="*/ 198 w 201"/>
                <a:gd name="T13" fmla="*/ 76 h 199"/>
                <a:gd name="T14" fmla="*/ 201 w 201"/>
                <a:gd name="T15" fmla="*/ 100 h 199"/>
                <a:gd name="T16" fmla="*/ 198 w 201"/>
                <a:gd name="T17" fmla="*/ 122 h 199"/>
                <a:gd name="T18" fmla="*/ 190 w 201"/>
                <a:gd name="T19" fmla="*/ 144 h 199"/>
                <a:gd name="T20" fmla="*/ 179 w 201"/>
                <a:gd name="T21" fmla="*/ 162 h 199"/>
                <a:gd name="T22" fmla="*/ 162 w 201"/>
                <a:gd name="T23" fmla="*/ 177 h 199"/>
                <a:gd name="T24" fmla="*/ 144 w 201"/>
                <a:gd name="T25" fmla="*/ 190 h 199"/>
                <a:gd name="T26" fmla="*/ 123 w 201"/>
                <a:gd name="T27" fmla="*/ 197 h 199"/>
                <a:gd name="T28" fmla="*/ 100 w 201"/>
                <a:gd name="T29" fmla="*/ 199 h 199"/>
                <a:gd name="T30" fmla="*/ 77 w 201"/>
                <a:gd name="T31" fmla="*/ 197 h 199"/>
                <a:gd name="T32" fmla="*/ 55 w 201"/>
                <a:gd name="T33" fmla="*/ 190 h 199"/>
                <a:gd name="T34" fmla="*/ 37 w 201"/>
                <a:gd name="T35" fmla="*/ 177 h 199"/>
                <a:gd name="T36" fmla="*/ 21 w 201"/>
                <a:gd name="T37" fmla="*/ 162 h 199"/>
                <a:gd name="T38" fmla="*/ 10 w 201"/>
                <a:gd name="T39" fmla="*/ 144 h 199"/>
                <a:gd name="T40" fmla="*/ 2 w 201"/>
                <a:gd name="T41" fmla="*/ 122 h 199"/>
                <a:gd name="T42" fmla="*/ 0 w 201"/>
                <a:gd name="T43" fmla="*/ 100 h 199"/>
                <a:gd name="T44" fmla="*/ 2 w 201"/>
                <a:gd name="T45" fmla="*/ 76 h 199"/>
                <a:gd name="T46" fmla="*/ 10 w 201"/>
                <a:gd name="T47" fmla="*/ 56 h 199"/>
                <a:gd name="T48" fmla="*/ 21 w 201"/>
                <a:gd name="T49" fmla="*/ 37 h 199"/>
                <a:gd name="T50" fmla="*/ 37 w 201"/>
                <a:gd name="T51" fmla="*/ 22 h 199"/>
                <a:gd name="T52" fmla="*/ 55 w 201"/>
                <a:gd name="T53" fmla="*/ 10 h 199"/>
                <a:gd name="T54" fmla="*/ 77 w 201"/>
                <a:gd name="T55" fmla="*/ 3 h 199"/>
                <a:gd name="T56" fmla="*/ 100 w 201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1" h="199">
                  <a:moveTo>
                    <a:pt x="100" y="0"/>
                  </a:moveTo>
                  <a:lnTo>
                    <a:pt x="123" y="3"/>
                  </a:lnTo>
                  <a:lnTo>
                    <a:pt x="144" y="10"/>
                  </a:lnTo>
                  <a:lnTo>
                    <a:pt x="162" y="22"/>
                  </a:lnTo>
                  <a:lnTo>
                    <a:pt x="179" y="37"/>
                  </a:lnTo>
                  <a:lnTo>
                    <a:pt x="190" y="56"/>
                  </a:lnTo>
                  <a:lnTo>
                    <a:pt x="198" y="76"/>
                  </a:lnTo>
                  <a:lnTo>
                    <a:pt x="201" y="100"/>
                  </a:lnTo>
                  <a:lnTo>
                    <a:pt x="198" y="122"/>
                  </a:lnTo>
                  <a:lnTo>
                    <a:pt x="190" y="144"/>
                  </a:lnTo>
                  <a:lnTo>
                    <a:pt x="179" y="162"/>
                  </a:lnTo>
                  <a:lnTo>
                    <a:pt x="162" y="177"/>
                  </a:lnTo>
                  <a:lnTo>
                    <a:pt x="144" y="190"/>
                  </a:lnTo>
                  <a:lnTo>
                    <a:pt x="123" y="197"/>
                  </a:lnTo>
                  <a:lnTo>
                    <a:pt x="100" y="199"/>
                  </a:lnTo>
                  <a:lnTo>
                    <a:pt x="77" y="197"/>
                  </a:lnTo>
                  <a:lnTo>
                    <a:pt x="55" y="190"/>
                  </a:lnTo>
                  <a:lnTo>
                    <a:pt x="37" y="177"/>
                  </a:lnTo>
                  <a:lnTo>
                    <a:pt x="21" y="162"/>
                  </a:lnTo>
                  <a:lnTo>
                    <a:pt x="10" y="144"/>
                  </a:lnTo>
                  <a:lnTo>
                    <a:pt x="2" y="122"/>
                  </a:lnTo>
                  <a:lnTo>
                    <a:pt x="0" y="100"/>
                  </a:lnTo>
                  <a:lnTo>
                    <a:pt x="2" y="76"/>
                  </a:lnTo>
                  <a:lnTo>
                    <a:pt x="10" y="56"/>
                  </a:lnTo>
                  <a:lnTo>
                    <a:pt x="21" y="37"/>
                  </a:lnTo>
                  <a:lnTo>
                    <a:pt x="37" y="22"/>
                  </a:lnTo>
                  <a:lnTo>
                    <a:pt x="55" y="10"/>
                  </a:lnTo>
                  <a:lnTo>
                    <a:pt x="77" y="3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  <p:sp>
          <p:nvSpPr>
            <p:cNvPr id="44" name="Freeform 16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A22AD00C-3707-477F-978C-1B4EC639E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0" y="1839"/>
              <a:ext cx="101" cy="99"/>
            </a:xfrm>
            <a:custGeom>
              <a:avLst/>
              <a:gdLst>
                <a:gd name="T0" fmla="*/ 101 w 201"/>
                <a:gd name="T1" fmla="*/ 0 h 199"/>
                <a:gd name="T2" fmla="*/ 124 w 201"/>
                <a:gd name="T3" fmla="*/ 2 h 199"/>
                <a:gd name="T4" fmla="*/ 146 w 201"/>
                <a:gd name="T5" fmla="*/ 9 h 199"/>
                <a:gd name="T6" fmla="*/ 164 w 201"/>
                <a:gd name="T7" fmla="*/ 21 h 199"/>
                <a:gd name="T8" fmla="*/ 180 w 201"/>
                <a:gd name="T9" fmla="*/ 36 h 199"/>
                <a:gd name="T10" fmla="*/ 191 w 201"/>
                <a:gd name="T11" fmla="*/ 55 h 199"/>
                <a:gd name="T12" fmla="*/ 199 w 201"/>
                <a:gd name="T13" fmla="*/ 76 h 199"/>
                <a:gd name="T14" fmla="*/ 201 w 201"/>
                <a:gd name="T15" fmla="*/ 99 h 199"/>
                <a:gd name="T16" fmla="*/ 199 w 201"/>
                <a:gd name="T17" fmla="*/ 121 h 199"/>
                <a:gd name="T18" fmla="*/ 191 w 201"/>
                <a:gd name="T19" fmla="*/ 143 h 199"/>
                <a:gd name="T20" fmla="*/ 180 w 201"/>
                <a:gd name="T21" fmla="*/ 161 h 199"/>
                <a:gd name="T22" fmla="*/ 164 w 201"/>
                <a:gd name="T23" fmla="*/ 176 h 199"/>
                <a:gd name="T24" fmla="*/ 146 w 201"/>
                <a:gd name="T25" fmla="*/ 188 h 199"/>
                <a:gd name="T26" fmla="*/ 124 w 201"/>
                <a:gd name="T27" fmla="*/ 196 h 199"/>
                <a:gd name="T28" fmla="*/ 101 w 201"/>
                <a:gd name="T29" fmla="*/ 199 h 199"/>
                <a:gd name="T30" fmla="*/ 78 w 201"/>
                <a:gd name="T31" fmla="*/ 196 h 199"/>
                <a:gd name="T32" fmla="*/ 57 w 201"/>
                <a:gd name="T33" fmla="*/ 188 h 199"/>
                <a:gd name="T34" fmla="*/ 38 w 201"/>
                <a:gd name="T35" fmla="*/ 176 h 199"/>
                <a:gd name="T36" fmla="*/ 23 w 201"/>
                <a:gd name="T37" fmla="*/ 161 h 199"/>
                <a:gd name="T38" fmla="*/ 11 w 201"/>
                <a:gd name="T39" fmla="*/ 143 h 199"/>
                <a:gd name="T40" fmla="*/ 3 w 201"/>
                <a:gd name="T41" fmla="*/ 121 h 199"/>
                <a:gd name="T42" fmla="*/ 0 w 201"/>
                <a:gd name="T43" fmla="*/ 99 h 199"/>
                <a:gd name="T44" fmla="*/ 3 w 201"/>
                <a:gd name="T45" fmla="*/ 76 h 199"/>
                <a:gd name="T46" fmla="*/ 11 w 201"/>
                <a:gd name="T47" fmla="*/ 55 h 199"/>
                <a:gd name="T48" fmla="*/ 23 w 201"/>
                <a:gd name="T49" fmla="*/ 36 h 199"/>
                <a:gd name="T50" fmla="*/ 38 w 201"/>
                <a:gd name="T51" fmla="*/ 21 h 199"/>
                <a:gd name="T52" fmla="*/ 57 w 201"/>
                <a:gd name="T53" fmla="*/ 9 h 199"/>
                <a:gd name="T54" fmla="*/ 78 w 201"/>
                <a:gd name="T55" fmla="*/ 2 h 199"/>
                <a:gd name="T56" fmla="*/ 101 w 201"/>
                <a:gd name="T5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1" h="199">
                  <a:moveTo>
                    <a:pt x="101" y="0"/>
                  </a:moveTo>
                  <a:lnTo>
                    <a:pt x="124" y="2"/>
                  </a:lnTo>
                  <a:lnTo>
                    <a:pt x="146" y="9"/>
                  </a:lnTo>
                  <a:lnTo>
                    <a:pt x="164" y="21"/>
                  </a:lnTo>
                  <a:lnTo>
                    <a:pt x="180" y="36"/>
                  </a:lnTo>
                  <a:lnTo>
                    <a:pt x="191" y="55"/>
                  </a:lnTo>
                  <a:lnTo>
                    <a:pt x="199" y="76"/>
                  </a:lnTo>
                  <a:lnTo>
                    <a:pt x="201" y="99"/>
                  </a:lnTo>
                  <a:lnTo>
                    <a:pt x="199" y="121"/>
                  </a:lnTo>
                  <a:lnTo>
                    <a:pt x="191" y="143"/>
                  </a:lnTo>
                  <a:lnTo>
                    <a:pt x="180" y="161"/>
                  </a:lnTo>
                  <a:lnTo>
                    <a:pt x="164" y="176"/>
                  </a:lnTo>
                  <a:lnTo>
                    <a:pt x="146" y="188"/>
                  </a:lnTo>
                  <a:lnTo>
                    <a:pt x="124" y="196"/>
                  </a:lnTo>
                  <a:lnTo>
                    <a:pt x="101" y="199"/>
                  </a:lnTo>
                  <a:lnTo>
                    <a:pt x="78" y="196"/>
                  </a:lnTo>
                  <a:lnTo>
                    <a:pt x="57" y="188"/>
                  </a:lnTo>
                  <a:lnTo>
                    <a:pt x="38" y="176"/>
                  </a:lnTo>
                  <a:lnTo>
                    <a:pt x="23" y="161"/>
                  </a:lnTo>
                  <a:lnTo>
                    <a:pt x="11" y="143"/>
                  </a:lnTo>
                  <a:lnTo>
                    <a:pt x="3" y="121"/>
                  </a:lnTo>
                  <a:lnTo>
                    <a:pt x="0" y="99"/>
                  </a:lnTo>
                  <a:lnTo>
                    <a:pt x="3" y="76"/>
                  </a:lnTo>
                  <a:lnTo>
                    <a:pt x="11" y="55"/>
                  </a:lnTo>
                  <a:lnTo>
                    <a:pt x="23" y="36"/>
                  </a:lnTo>
                  <a:lnTo>
                    <a:pt x="38" y="21"/>
                  </a:lnTo>
                  <a:lnTo>
                    <a:pt x="57" y="9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</p:grpSp>
      <p:grpSp>
        <p:nvGrpSpPr>
          <p:cNvPr id="45" name="Group 19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3D2385AA-7BE5-4A19-B358-7117530FF7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46757" y="2505597"/>
            <a:ext cx="275352" cy="362747"/>
            <a:chOff x="9844" y="6437"/>
            <a:chExt cx="1213" cy="159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6" name="Freeform 21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52AE6CC5-A30F-413E-9460-B7A028BE0E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4" y="6437"/>
              <a:ext cx="1213" cy="1598"/>
            </a:xfrm>
            <a:custGeom>
              <a:avLst/>
              <a:gdLst>
                <a:gd name="T0" fmla="*/ 224 w 2427"/>
                <a:gd name="T1" fmla="*/ 1535 h 3195"/>
                <a:gd name="T2" fmla="*/ 206 w 2427"/>
                <a:gd name="T3" fmla="*/ 2363 h 3195"/>
                <a:gd name="T4" fmla="*/ 310 w 2427"/>
                <a:gd name="T5" fmla="*/ 2667 h 3195"/>
                <a:gd name="T6" fmla="*/ 535 w 2427"/>
                <a:gd name="T7" fmla="*/ 2889 h 3195"/>
                <a:gd name="T8" fmla="*/ 842 w 2427"/>
                <a:gd name="T9" fmla="*/ 2992 h 3195"/>
                <a:gd name="T10" fmla="*/ 1715 w 2427"/>
                <a:gd name="T11" fmla="*/ 2968 h 3195"/>
                <a:gd name="T12" fmla="*/ 1994 w 2427"/>
                <a:gd name="T13" fmla="*/ 2812 h 3195"/>
                <a:gd name="T14" fmla="*/ 2175 w 2427"/>
                <a:gd name="T15" fmla="*/ 2553 h 3195"/>
                <a:gd name="T16" fmla="*/ 2225 w 2427"/>
                <a:gd name="T17" fmla="*/ 1597 h 3195"/>
                <a:gd name="T18" fmla="*/ 2168 w 2427"/>
                <a:gd name="T19" fmla="*/ 1508 h 3195"/>
                <a:gd name="T20" fmla="*/ 1163 w 2427"/>
                <a:gd name="T21" fmla="*/ 502 h 3195"/>
                <a:gd name="T22" fmla="*/ 944 w 2427"/>
                <a:gd name="T23" fmla="*/ 601 h 3195"/>
                <a:gd name="T24" fmla="*/ 821 w 2427"/>
                <a:gd name="T25" fmla="*/ 801 h 3195"/>
                <a:gd name="T26" fmla="*/ 1618 w 2427"/>
                <a:gd name="T27" fmla="*/ 899 h 3195"/>
                <a:gd name="T28" fmla="*/ 1545 w 2427"/>
                <a:gd name="T29" fmla="*/ 670 h 3195"/>
                <a:gd name="T30" fmla="*/ 1360 w 2427"/>
                <a:gd name="T31" fmla="*/ 526 h 3195"/>
                <a:gd name="T32" fmla="*/ 1145 w 2427"/>
                <a:gd name="T33" fmla="*/ 203 h 3195"/>
                <a:gd name="T34" fmla="*/ 838 w 2427"/>
                <a:gd name="T35" fmla="*/ 306 h 3195"/>
                <a:gd name="T36" fmla="*/ 613 w 2427"/>
                <a:gd name="T37" fmla="*/ 528 h 3195"/>
                <a:gd name="T38" fmla="*/ 509 w 2427"/>
                <a:gd name="T39" fmla="*/ 831 h 3195"/>
                <a:gd name="T40" fmla="*/ 711 w 2427"/>
                <a:gd name="T41" fmla="*/ 845 h 3195"/>
                <a:gd name="T42" fmla="*/ 806 w 2427"/>
                <a:gd name="T43" fmla="*/ 604 h 3195"/>
                <a:gd name="T44" fmla="*/ 1004 w 2427"/>
                <a:gd name="T45" fmla="*/ 444 h 3195"/>
                <a:gd name="T46" fmla="*/ 1269 w 2427"/>
                <a:gd name="T47" fmla="*/ 402 h 3195"/>
                <a:gd name="T48" fmla="*/ 1512 w 2427"/>
                <a:gd name="T49" fmla="*/ 496 h 3195"/>
                <a:gd name="T50" fmla="*/ 1675 w 2427"/>
                <a:gd name="T51" fmla="*/ 692 h 3195"/>
                <a:gd name="T52" fmla="*/ 1719 w 2427"/>
                <a:gd name="T53" fmla="*/ 1298 h 3195"/>
                <a:gd name="T54" fmla="*/ 1893 w 2427"/>
                <a:gd name="T55" fmla="*/ 703 h 3195"/>
                <a:gd name="T56" fmla="*/ 1736 w 2427"/>
                <a:gd name="T57" fmla="*/ 427 h 3195"/>
                <a:gd name="T58" fmla="*/ 1474 w 2427"/>
                <a:gd name="T59" fmla="*/ 248 h 3195"/>
                <a:gd name="T60" fmla="*/ 1213 w 2427"/>
                <a:gd name="T61" fmla="*/ 0 h 3195"/>
                <a:gd name="T62" fmla="*/ 1568 w 2427"/>
                <a:gd name="T63" fmla="*/ 71 h 3195"/>
                <a:gd name="T64" fmla="*/ 1858 w 2427"/>
                <a:gd name="T65" fmla="*/ 264 h 3195"/>
                <a:gd name="T66" fmla="*/ 2052 w 2427"/>
                <a:gd name="T67" fmla="*/ 548 h 3195"/>
                <a:gd name="T68" fmla="*/ 2124 w 2427"/>
                <a:gd name="T69" fmla="*/ 899 h 3195"/>
                <a:gd name="T70" fmla="*/ 2277 w 2427"/>
                <a:gd name="T71" fmla="*/ 1339 h 3195"/>
                <a:gd name="T72" fmla="*/ 2403 w 2427"/>
                <a:gd name="T73" fmla="*/ 1481 h 3195"/>
                <a:gd name="T74" fmla="*/ 2424 w 2427"/>
                <a:gd name="T75" fmla="*/ 2370 h 3195"/>
                <a:gd name="T76" fmla="*/ 2325 w 2427"/>
                <a:gd name="T77" fmla="*/ 2709 h 3195"/>
                <a:gd name="T78" fmla="*/ 2109 w 2427"/>
                <a:gd name="T79" fmla="*/ 2979 h 3195"/>
                <a:gd name="T80" fmla="*/ 1805 w 2427"/>
                <a:gd name="T81" fmla="*/ 3149 h 3195"/>
                <a:gd name="T82" fmla="*/ 910 w 2427"/>
                <a:gd name="T83" fmla="*/ 3195 h 3195"/>
                <a:gd name="T84" fmla="*/ 555 w 2427"/>
                <a:gd name="T85" fmla="*/ 3125 h 3195"/>
                <a:gd name="T86" fmla="*/ 266 w 2427"/>
                <a:gd name="T87" fmla="*/ 2932 h 3195"/>
                <a:gd name="T88" fmla="*/ 71 w 2427"/>
                <a:gd name="T89" fmla="*/ 2646 h 3195"/>
                <a:gd name="T90" fmla="*/ 0 w 2427"/>
                <a:gd name="T91" fmla="*/ 2297 h 3195"/>
                <a:gd name="T92" fmla="*/ 41 w 2427"/>
                <a:gd name="T93" fmla="*/ 1446 h 3195"/>
                <a:gd name="T94" fmla="*/ 185 w 2427"/>
                <a:gd name="T95" fmla="*/ 1321 h 3195"/>
                <a:gd name="T96" fmla="*/ 306 w 2427"/>
                <a:gd name="T97" fmla="*/ 825 h 3195"/>
                <a:gd name="T98" fmla="*/ 404 w 2427"/>
                <a:gd name="T99" fmla="*/ 485 h 3195"/>
                <a:gd name="T100" fmla="*/ 621 w 2427"/>
                <a:gd name="T101" fmla="*/ 217 h 3195"/>
                <a:gd name="T102" fmla="*/ 926 w 2427"/>
                <a:gd name="T103" fmla="*/ 46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27" h="3195">
                  <a:moveTo>
                    <a:pt x="303" y="1498"/>
                  </a:moveTo>
                  <a:lnTo>
                    <a:pt x="280" y="1500"/>
                  </a:lnTo>
                  <a:lnTo>
                    <a:pt x="259" y="1508"/>
                  </a:lnTo>
                  <a:lnTo>
                    <a:pt x="240" y="1520"/>
                  </a:lnTo>
                  <a:lnTo>
                    <a:pt x="224" y="1535"/>
                  </a:lnTo>
                  <a:lnTo>
                    <a:pt x="212" y="1553"/>
                  </a:lnTo>
                  <a:lnTo>
                    <a:pt x="205" y="1575"/>
                  </a:lnTo>
                  <a:lnTo>
                    <a:pt x="203" y="1597"/>
                  </a:lnTo>
                  <a:lnTo>
                    <a:pt x="203" y="2297"/>
                  </a:lnTo>
                  <a:lnTo>
                    <a:pt x="206" y="2363"/>
                  </a:lnTo>
                  <a:lnTo>
                    <a:pt x="215" y="2430"/>
                  </a:lnTo>
                  <a:lnTo>
                    <a:pt x="231" y="2493"/>
                  </a:lnTo>
                  <a:lnTo>
                    <a:pt x="251" y="2553"/>
                  </a:lnTo>
                  <a:lnTo>
                    <a:pt x="278" y="2611"/>
                  </a:lnTo>
                  <a:lnTo>
                    <a:pt x="310" y="2667"/>
                  </a:lnTo>
                  <a:lnTo>
                    <a:pt x="347" y="2720"/>
                  </a:lnTo>
                  <a:lnTo>
                    <a:pt x="388" y="2768"/>
                  </a:lnTo>
                  <a:lnTo>
                    <a:pt x="433" y="2812"/>
                  </a:lnTo>
                  <a:lnTo>
                    <a:pt x="482" y="2853"/>
                  </a:lnTo>
                  <a:lnTo>
                    <a:pt x="535" y="2889"/>
                  </a:lnTo>
                  <a:lnTo>
                    <a:pt x="591" y="2921"/>
                  </a:lnTo>
                  <a:lnTo>
                    <a:pt x="650" y="2946"/>
                  </a:lnTo>
                  <a:lnTo>
                    <a:pt x="712" y="2968"/>
                  </a:lnTo>
                  <a:lnTo>
                    <a:pt x="776" y="2983"/>
                  </a:lnTo>
                  <a:lnTo>
                    <a:pt x="842" y="2992"/>
                  </a:lnTo>
                  <a:lnTo>
                    <a:pt x="910" y="2995"/>
                  </a:lnTo>
                  <a:lnTo>
                    <a:pt x="1516" y="2995"/>
                  </a:lnTo>
                  <a:lnTo>
                    <a:pt x="1585" y="2992"/>
                  </a:lnTo>
                  <a:lnTo>
                    <a:pt x="1651" y="2983"/>
                  </a:lnTo>
                  <a:lnTo>
                    <a:pt x="1715" y="2968"/>
                  </a:lnTo>
                  <a:lnTo>
                    <a:pt x="1777" y="2946"/>
                  </a:lnTo>
                  <a:lnTo>
                    <a:pt x="1836" y="2921"/>
                  </a:lnTo>
                  <a:lnTo>
                    <a:pt x="1892" y="2889"/>
                  </a:lnTo>
                  <a:lnTo>
                    <a:pt x="1945" y="2853"/>
                  </a:lnTo>
                  <a:lnTo>
                    <a:pt x="1994" y="2812"/>
                  </a:lnTo>
                  <a:lnTo>
                    <a:pt x="2040" y="2768"/>
                  </a:lnTo>
                  <a:lnTo>
                    <a:pt x="2080" y="2720"/>
                  </a:lnTo>
                  <a:lnTo>
                    <a:pt x="2117" y="2667"/>
                  </a:lnTo>
                  <a:lnTo>
                    <a:pt x="2148" y="2611"/>
                  </a:lnTo>
                  <a:lnTo>
                    <a:pt x="2175" y="2553"/>
                  </a:lnTo>
                  <a:lnTo>
                    <a:pt x="2197" y="2493"/>
                  </a:lnTo>
                  <a:lnTo>
                    <a:pt x="2213" y="2430"/>
                  </a:lnTo>
                  <a:lnTo>
                    <a:pt x="2222" y="2363"/>
                  </a:lnTo>
                  <a:lnTo>
                    <a:pt x="2225" y="2297"/>
                  </a:lnTo>
                  <a:lnTo>
                    <a:pt x="2225" y="1597"/>
                  </a:lnTo>
                  <a:lnTo>
                    <a:pt x="2223" y="1575"/>
                  </a:lnTo>
                  <a:lnTo>
                    <a:pt x="2215" y="1553"/>
                  </a:lnTo>
                  <a:lnTo>
                    <a:pt x="2203" y="1535"/>
                  </a:lnTo>
                  <a:lnTo>
                    <a:pt x="2187" y="1520"/>
                  </a:lnTo>
                  <a:lnTo>
                    <a:pt x="2168" y="1508"/>
                  </a:lnTo>
                  <a:lnTo>
                    <a:pt x="2147" y="1500"/>
                  </a:lnTo>
                  <a:lnTo>
                    <a:pt x="2124" y="1498"/>
                  </a:lnTo>
                  <a:lnTo>
                    <a:pt x="303" y="1498"/>
                  </a:lnTo>
                  <a:close/>
                  <a:moveTo>
                    <a:pt x="1213" y="499"/>
                  </a:moveTo>
                  <a:lnTo>
                    <a:pt x="1163" y="502"/>
                  </a:lnTo>
                  <a:lnTo>
                    <a:pt x="1114" y="512"/>
                  </a:lnTo>
                  <a:lnTo>
                    <a:pt x="1067" y="526"/>
                  </a:lnTo>
                  <a:lnTo>
                    <a:pt x="1023" y="546"/>
                  </a:lnTo>
                  <a:lnTo>
                    <a:pt x="983" y="571"/>
                  </a:lnTo>
                  <a:lnTo>
                    <a:pt x="944" y="601"/>
                  </a:lnTo>
                  <a:lnTo>
                    <a:pt x="911" y="633"/>
                  </a:lnTo>
                  <a:lnTo>
                    <a:pt x="881" y="670"/>
                  </a:lnTo>
                  <a:lnTo>
                    <a:pt x="856" y="711"/>
                  </a:lnTo>
                  <a:lnTo>
                    <a:pt x="836" y="755"/>
                  </a:lnTo>
                  <a:lnTo>
                    <a:pt x="821" y="801"/>
                  </a:lnTo>
                  <a:lnTo>
                    <a:pt x="812" y="849"/>
                  </a:lnTo>
                  <a:lnTo>
                    <a:pt x="809" y="899"/>
                  </a:lnTo>
                  <a:lnTo>
                    <a:pt x="809" y="1298"/>
                  </a:lnTo>
                  <a:lnTo>
                    <a:pt x="1618" y="1298"/>
                  </a:lnTo>
                  <a:lnTo>
                    <a:pt x="1618" y="899"/>
                  </a:lnTo>
                  <a:lnTo>
                    <a:pt x="1615" y="849"/>
                  </a:lnTo>
                  <a:lnTo>
                    <a:pt x="1605" y="801"/>
                  </a:lnTo>
                  <a:lnTo>
                    <a:pt x="1591" y="755"/>
                  </a:lnTo>
                  <a:lnTo>
                    <a:pt x="1570" y="711"/>
                  </a:lnTo>
                  <a:lnTo>
                    <a:pt x="1545" y="670"/>
                  </a:lnTo>
                  <a:lnTo>
                    <a:pt x="1516" y="633"/>
                  </a:lnTo>
                  <a:lnTo>
                    <a:pt x="1482" y="601"/>
                  </a:lnTo>
                  <a:lnTo>
                    <a:pt x="1445" y="571"/>
                  </a:lnTo>
                  <a:lnTo>
                    <a:pt x="1404" y="546"/>
                  </a:lnTo>
                  <a:lnTo>
                    <a:pt x="1360" y="526"/>
                  </a:lnTo>
                  <a:lnTo>
                    <a:pt x="1314" y="512"/>
                  </a:lnTo>
                  <a:lnTo>
                    <a:pt x="1264" y="502"/>
                  </a:lnTo>
                  <a:lnTo>
                    <a:pt x="1213" y="499"/>
                  </a:lnTo>
                  <a:close/>
                  <a:moveTo>
                    <a:pt x="1213" y="200"/>
                  </a:moveTo>
                  <a:lnTo>
                    <a:pt x="1145" y="203"/>
                  </a:lnTo>
                  <a:lnTo>
                    <a:pt x="1079" y="212"/>
                  </a:lnTo>
                  <a:lnTo>
                    <a:pt x="1015" y="228"/>
                  </a:lnTo>
                  <a:lnTo>
                    <a:pt x="953" y="248"/>
                  </a:lnTo>
                  <a:lnTo>
                    <a:pt x="894" y="275"/>
                  </a:lnTo>
                  <a:lnTo>
                    <a:pt x="838" y="306"/>
                  </a:lnTo>
                  <a:lnTo>
                    <a:pt x="785" y="342"/>
                  </a:lnTo>
                  <a:lnTo>
                    <a:pt x="736" y="383"/>
                  </a:lnTo>
                  <a:lnTo>
                    <a:pt x="691" y="427"/>
                  </a:lnTo>
                  <a:lnTo>
                    <a:pt x="650" y="476"/>
                  </a:lnTo>
                  <a:lnTo>
                    <a:pt x="613" y="528"/>
                  </a:lnTo>
                  <a:lnTo>
                    <a:pt x="581" y="583"/>
                  </a:lnTo>
                  <a:lnTo>
                    <a:pt x="555" y="641"/>
                  </a:lnTo>
                  <a:lnTo>
                    <a:pt x="534" y="703"/>
                  </a:lnTo>
                  <a:lnTo>
                    <a:pt x="518" y="766"/>
                  </a:lnTo>
                  <a:lnTo>
                    <a:pt x="509" y="831"/>
                  </a:lnTo>
                  <a:lnTo>
                    <a:pt x="506" y="899"/>
                  </a:lnTo>
                  <a:lnTo>
                    <a:pt x="506" y="1298"/>
                  </a:lnTo>
                  <a:lnTo>
                    <a:pt x="708" y="1298"/>
                  </a:lnTo>
                  <a:lnTo>
                    <a:pt x="708" y="899"/>
                  </a:lnTo>
                  <a:lnTo>
                    <a:pt x="711" y="845"/>
                  </a:lnTo>
                  <a:lnTo>
                    <a:pt x="720" y="791"/>
                  </a:lnTo>
                  <a:lnTo>
                    <a:pt x="733" y="741"/>
                  </a:lnTo>
                  <a:lnTo>
                    <a:pt x="753" y="692"/>
                  </a:lnTo>
                  <a:lnTo>
                    <a:pt x="777" y="646"/>
                  </a:lnTo>
                  <a:lnTo>
                    <a:pt x="806" y="604"/>
                  </a:lnTo>
                  <a:lnTo>
                    <a:pt x="838" y="565"/>
                  </a:lnTo>
                  <a:lnTo>
                    <a:pt x="875" y="528"/>
                  </a:lnTo>
                  <a:lnTo>
                    <a:pt x="915" y="496"/>
                  </a:lnTo>
                  <a:lnTo>
                    <a:pt x="959" y="468"/>
                  </a:lnTo>
                  <a:lnTo>
                    <a:pt x="1004" y="444"/>
                  </a:lnTo>
                  <a:lnTo>
                    <a:pt x="1054" y="425"/>
                  </a:lnTo>
                  <a:lnTo>
                    <a:pt x="1105" y="412"/>
                  </a:lnTo>
                  <a:lnTo>
                    <a:pt x="1158" y="402"/>
                  </a:lnTo>
                  <a:lnTo>
                    <a:pt x="1213" y="399"/>
                  </a:lnTo>
                  <a:lnTo>
                    <a:pt x="1269" y="402"/>
                  </a:lnTo>
                  <a:lnTo>
                    <a:pt x="1322" y="412"/>
                  </a:lnTo>
                  <a:lnTo>
                    <a:pt x="1374" y="425"/>
                  </a:lnTo>
                  <a:lnTo>
                    <a:pt x="1422" y="444"/>
                  </a:lnTo>
                  <a:lnTo>
                    <a:pt x="1469" y="468"/>
                  </a:lnTo>
                  <a:lnTo>
                    <a:pt x="1512" y="496"/>
                  </a:lnTo>
                  <a:lnTo>
                    <a:pt x="1553" y="528"/>
                  </a:lnTo>
                  <a:lnTo>
                    <a:pt x="1589" y="565"/>
                  </a:lnTo>
                  <a:lnTo>
                    <a:pt x="1622" y="604"/>
                  </a:lnTo>
                  <a:lnTo>
                    <a:pt x="1650" y="646"/>
                  </a:lnTo>
                  <a:lnTo>
                    <a:pt x="1675" y="692"/>
                  </a:lnTo>
                  <a:lnTo>
                    <a:pt x="1693" y="741"/>
                  </a:lnTo>
                  <a:lnTo>
                    <a:pt x="1708" y="791"/>
                  </a:lnTo>
                  <a:lnTo>
                    <a:pt x="1716" y="845"/>
                  </a:lnTo>
                  <a:lnTo>
                    <a:pt x="1719" y="899"/>
                  </a:lnTo>
                  <a:lnTo>
                    <a:pt x="1719" y="1298"/>
                  </a:lnTo>
                  <a:lnTo>
                    <a:pt x="1921" y="1298"/>
                  </a:lnTo>
                  <a:lnTo>
                    <a:pt x="1921" y="899"/>
                  </a:lnTo>
                  <a:lnTo>
                    <a:pt x="1918" y="831"/>
                  </a:lnTo>
                  <a:lnTo>
                    <a:pt x="1908" y="766"/>
                  </a:lnTo>
                  <a:lnTo>
                    <a:pt x="1893" y="703"/>
                  </a:lnTo>
                  <a:lnTo>
                    <a:pt x="1872" y="641"/>
                  </a:lnTo>
                  <a:lnTo>
                    <a:pt x="1845" y="583"/>
                  </a:lnTo>
                  <a:lnTo>
                    <a:pt x="1813" y="528"/>
                  </a:lnTo>
                  <a:lnTo>
                    <a:pt x="1777" y="476"/>
                  </a:lnTo>
                  <a:lnTo>
                    <a:pt x="1736" y="427"/>
                  </a:lnTo>
                  <a:lnTo>
                    <a:pt x="1691" y="383"/>
                  </a:lnTo>
                  <a:lnTo>
                    <a:pt x="1642" y="342"/>
                  </a:lnTo>
                  <a:lnTo>
                    <a:pt x="1589" y="306"/>
                  </a:lnTo>
                  <a:lnTo>
                    <a:pt x="1533" y="275"/>
                  </a:lnTo>
                  <a:lnTo>
                    <a:pt x="1474" y="248"/>
                  </a:lnTo>
                  <a:lnTo>
                    <a:pt x="1412" y="228"/>
                  </a:lnTo>
                  <a:lnTo>
                    <a:pt x="1348" y="212"/>
                  </a:lnTo>
                  <a:lnTo>
                    <a:pt x="1282" y="203"/>
                  </a:lnTo>
                  <a:lnTo>
                    <a:pt x="1213" y="200"/>
                  </a:lnTo>
                  <a:close/>
                  <a:moveTo>
                    <a:pt x="1213" y="0"/>
                  </a:moveTo>
                  <a:lnTo>
                    <a:pt x="1289" y="3"/>
                  </a:lnTo>
                  <a:lnTo>
                    <a:pt x="1361" y="11"/>
                  </a:lnTo>
                  <a:lnTo>
                    <a:pt x="1433" y="26"/>
                  </a:lnTo>
                  <a:lnTo>
                    <a:pt x="1501" y="46"/>
                  </a:lnTo>
                  <a:lnTo>
                    <a:pt x="1568" y="71"/>
                  </a:lnTo>
                  <a:lnTo>
                    <a:pt x="1632" y="100"/>
                  </a:lnTo>
                  <a:lnTo>
                    <a:pt x="1693" y="135"/>
                  </a:lnTo>
                  <a:lnTo>
                    <a:pt x="1751" y="174"/>
                  </a:lnTo>
                  <a:lnTo>
                    <a:pt x="1806" y="217"/>
                  </a:lnTo>
                  <a:lnTo>
                    <a:pt x="1858" y="264"/>
                  </a:lnTo>
                  <a:lnTo>
                    <a:pt x="1904" y="314"/>
                  </a:lnTo>
                  <a:lnTo>
                    <a:pt x="1948" y="368"/>
                  </a:lnTo>
                  <a:lnTo>
                    <a:pt x="1987" y="425"/>
                  </a:lnTo>
                  <a:lnTo>
                    <a:pt x="2022" y="485"/>
                  </a:lnTo>
                  <a:lnTo>
                    <a:pt x="2052" y="548"/>
                  </a:lnTo>
                  <a:lnTo>
                    <a:pt x="2077" y="615"/>
                  </a:lnTo>
                  <a:lnTo>
                    <a:pt x="2098" y="682"/>
                  </a:lnTo>
                  <a:lnTo>
                    <a:pt x="2112" y="753"/>
                  </a:lnTo>
                  <a:lnTo>
                    <a:pt x="2120" y="825"/>
                  </a:lnTo>
                  <a:lnTo>
                    <a:pt x="2124" y="899"/>
                  </a:lnTo>
                  <a:lnTo>
                    <a:pt x="2124" y="1298"/>
                  </a:lnTo>
                  <a:lnTo>
                    <a:pt x="2165" y="1300"/>
                  </a:lnTo>
                  <a:lnTo>
                    <a:pt x="2204" y="1308"/>
                  </a:lnTo>
                  <a:lnTo>
                    <a:pt x="2241" y="1321"/>
                  </a:lnTo>
                  <a:lnTo>
                    <a:pt x="2277" y="1339"/>
                  </a:lnTo>
                  <a:lnTo>
                    <a:pt x="2309" y="1360"/>
                  </a:lnTo>
                  <a:lnTo>
                    <a:pt x="2338" y="1386"/>
                  </a:lnTo>
                  <a:lnTo>
                    <a:pt x="2364" y="1414"/>
                  </a:lnTo>
                  <a:lnTo>
                    <a:pt x="2385" y="1446"/>
                  </a:lnTo>
                  <a:lnTo>
                    <a:pt x="2403" y="1481"/>
                  </a:lnTo>
                  <a:lnTo>
                    <a:pt x="2416" y="1518"/>
                  </a:lnTo>
                  <a:lnTo>
                    <a:pt x="2425" y="1557"/>
                  </a:lnTo>
                  <a:lnTo>
                    <a:pt x="2427" y="1597"/>
                  </a:lnTo>
                  <a:lnTo>
                    <a:pt x="2427" y="2297"/>
                  </a:lnTo>
                  <a:lnTo>
                    <a:pt x="2424" y="2370"/>
                  </a:lnTo>
                  <a:lnTo>
                    <a:pt x="2415" y="2442"/>
                  </a:lnTo>
                  <a:lnTo>
                    <a:pt x="2401" y="2512"/>
                  </a:lnTo>
                  <a:lnTo>
                    <a:pt x="2380" y="2581"/>
                  </a:lnTo>
                  <a:lnTo>
                    <a:pt x="2355" y="2646"/>
                  </a:lnTo>
                  <a:lnTo>
                    <a:pt x="2325" y="2709"/>
                  </a:lnTo>
                  <a:lnTo>
                    <a:pt x="2291" y="2770"/>
                  </a:lnTo>
                  <a:lnTo>
                    <a:pt x="2252" y="2827"/>
                  </a:lnTo>
                  <a:lnTo>
                    <a:pt x="2208" y="2881"/>
                  </a:lnTo>
                  <a:lnTo>
                    <a:pt x="2161" y="2932"/>
                  </a:lnTo>
                  <a:lnTo>
                    <a:pt x="2109" y="2979"/>
                  </a:lnTo>
                  <a:lnTo>
                    <a:pt x="2054" y="3022"/>
                  </a:lnTo>
                  <a:lnTo>
                    <a:pt x="1996" y="3061"/>
                  </a:lnTo>
                  <a:lnTo>
                    <a:pt x="1935" y="3095"/>
                  </a:lnTo>
                  <a:lnTo>
                    <a:pt x="1871" y="3125"/>
                  </a:lnTo>
                  <a:lnTo>
                    <a:pt x="1805" y="3149"/>
                  </a:lnTo>
                  <a:lnTo>
                    <a:pt x="1736" y="3169"/>
                  </a:lnTo>
                  <a:lnTo>
                    <a:pt x="1664" y="3183"/>
                  </a:lnTo>
                  <a:lnTo>
                    <a:pt x="1592" y="3192"/>
                  </a:lnTo>
                  <a:lnTo>
                    <a:pt x="1516" y="3195"/>
                  </a:lnTo>
                  <a:lnTo>
                    <a:pt x="910" y="3195"/>
                  </a:lnTo>
                  <a:lnTo>
                    <a:pt x="835" y="3192"/>
                  </a:lnTo>
                  <a:lnTo>
                    <a:pt x="762" y="3183"/>
                  </a:lnTo>
                  <a:lnTo>
                    <a:pt x="691" y="3169"/>
                  </a:lnTo>
                  <a:lnTo>
                    <a:pt x="623" y="3149"/>
                  </a:lnTo>
                  <a:lnTo>
                    <a:pt x="555" y="3125"/>
                  </a:lnTo>
                  <a:lnTo>
                    <a:pt x="491" y="3095"/>
                  </a:lnTo>
                  <a:lnTo>
                    <a:pt x="430" y="3061"/>
                  </a:lnTo>
                  <a:lnTo>
                    <a:pt x="372" y="3022"/>
                  </a:lnTo>
                  <a:lnTo>
                    <a:pt x="318" y="2979"/>
                  </a:lnTo>
                  <a:lnTo>
                    <a:pt x="266" y="2932"/>
                  </a:lnTo>
                  <a:lnTo>
                    <a:pt x="219" y="2881"/>
                  </a:lnTo>
                  <a:lnTo>
                    <a:pt x="176" y="2827"/>
                  </a:lnTo>
                  <a:lnTo>
                    <a:pt x="137" y="2770"/>
                  </a:lnTo>
                  <a:lnTo>
                    <a:pt x="101" y="2709"/>
                  </a:lnTo>
                  <a:lnTo>
                    <a:pt x="71" y="2646"/>
                  </a:lnTo>
                  <a:lnTo>
                    <a:pt x="47" y="2581"/>
                  </a:lnTo>
                  <a:lnTo>
                    <a:pt x="26" y="2512"/>
                  </a:lnTo>
                  <a:lnTo>
                    <a:pt x="11" y="2442"/>
                  </a:lnTo>
                  <a:lnTo>
                    <a:pt x="3" y="2370"/>
                  </a:lnTo>
                  <a:lnTo>
                    <a:pt x="0" y="2297"/>
                  </a:lnTo>
                  <a:lnTo>
                    <a:pt x="0" y="1597"/>
                  </a:lnTo>
                  <a:lnTo>
                    <a:pt x="2" y="1557"/>
                  </a:lnTo>
                  <a:lnTo>
                    <a:pt x="10" y="1518"/>
                  </a:lnTo>
                  <a:lnTo>
                    <a:pt x="24" y="1481"/>
                  </a:lnTo>
                  <a:lnTo>
                    <a:pt x="41" y="1446"/>
                  </a:lnTo>
                  <a:lnTo>
                    <a:pt x="63" y="1414"/>
                  </a:lnTo>
                  <a:lnTo>
                    <a:pt x="89" y="1386"/>
                  </a:lnTo>
                  <a:lnTo>
                    <a:pt x="118" y="1360"/>
                  </a:lnTo>
                  <a:lnTo>
                    <a:pt x="150" y="1339"/>
                  </a:lnTo>
                  <a:lnTo>
                    <a:pt x="185" y="1321"/>
                  </a:lnTo>
                  <a:lnTo>
                    <a:pt x="222" y="1308"/>
                  </a:lnTo>
                  <a:lnTo>
                    <a:pt x="262" y="1300"/>
                  </a:lnTo>
                  <a:lnTo>
                    <a:pt x="303" y="1298"/>
                  </a:lnTo>
                  <a:lnTo>
                    <a:pt x="303" y="899"/>
                  </a:lnTo>
                  <a:lnTo>
                    <a:pt x="306" y="825"/>
                  </a:lnTo>
                  <a:lnTo>
                    <a:pt x="314" y="753"/>
                  </a:lnTo>
                  <a:lnTo>
                    <a:pt x="329" y="682"/>
                  </a:lnTo>
                  <a:lnTo>
                    <a:pt x="350" y="615"/>
                  </a:lnTo>
                  <a:lnTo>
                    <a:pt x="374" y="548"/>
                  </a:lnTo>
                  <a:lnTo>
                    <a:pt x="404" y="485"/>
                  </a:lnTo>
                  <a:lnTo>
                    <a:pt x="440" y="425"/>
                  </a:lnTo>
                  <a:lnTo>
                    <a:pt x="479" y="368"/>
                  </a:lnTo>
                  <a:lnTo>
                    <a:pt x="522" y="314"/>
                  </a:lnTo>
                  <a:lnTo>
                    <a:pt x="570" y="264"/>
                  </a:lnTo>
                  <a:lnTo>
                    <a:pt x="621" y="217"/>
                  </a:lnTo>
                  <a:lnTo>
                    <a:pt x="675" y="174"/>
                  </a:lnTo>
                  <a:lnTo>
                    <a:pt x="734" y="135"/>
                  </a:lnTo>
                  <a:lnTo>
                    <a:pt x="795" y="100"/>
                  </a:lnTo>
                  <a:lnTo>
                    <a:pt x="860" y="71"/>
                  </a:lnTo>
                  <a:lnTo>
                    <a:pt x="926" y="46"/>
                  </a:lnTo>
                  <a:lnTo>
                    <a:pt x="995" y="26"/>
                  </a:lnTo>
                  <a:lnTo>
                    <a:pt x="1066" y="11"/>
                  </a:lnTo>
                  <a:lnTo>
                    <a:pt x="1139" y="3"/>
                  </a:lnTo>
                  <a:lnTo>
                    <a:pt x="12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  <p:sp>
          <p:nvSpPr>
            <p:cNvPr id="47" name="Freeform 22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62663114-7191-4BCA-950F-27A8860A9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" y="7386"/>
              <a:ext cx="202" cy="299"/>
            </a:xfrm>
            <a:custGeom>
              <a:avLst/>
              <a:gdLst>
                <a:gd name="T0" fmla="*/ 201 w 404"/>
                <a:gd name="T1" fmla="*/ 0 h 599"/>
                <a:gd name="T2" fmla="*/ 234 w 404"/>
                <a:gd name="T3" fmla="*/ 2 h 599"/>
                <a:gd name="T4" fmla="*/ 265 w 404"/>
                <a:gd name="T5" fmla="*/ 11 h 599"/>
                <a:gd name="T6" fmla="*/ 294 w 404"/>
                <a:gd name="T7" fmla="*/ 22 h 599"/>
                <a:gd name="T8" fmla="*/ 321 w 404"/>
                <a:gd name="T9" fmla="*/ 38 h 599"/>
                <a:gd name="T10" fmla="*/ 344 w 404"/>
                <a:gd name="T11" fmla="*/ 59 h 599"/>
                <a:gd name="T12" fmla="*/ 365 w 404"/>
                <a:gd name="T13" fmla="*/ 82 h 599"/>
                <a:gd name="T14" fmla="*/ 381 w 404"/>
                <a:gd name="T15" fmla="*/ 108 h 599"/>
                <a:gd name="T16" fmla="*/ 394 w 404"/>
                <a:gd name="T17" fmla="*/ 136 h 599"/>
                <a:gd name="T18" fmla="*/ 401 w 404"/>
                <a:gd name="T19" fmla="*/ 168 h 599"/>
                <a:gd name="T20" fmla="*/ 404 w 404"/>
                <a:gd name="T21" fmla="*/ 200 h 599"/>
                <a:gd name="T22" fmla="*/ 402 w 404"/>
                <a:gd name="T23" fmla="*/ 222 h 599"/>
                <a:gd name="T24" fmla="*/ 399 w 404"/>
                <a:gd name="T25" fmla="*/ 248 h 599"/>
                <a:gd name="T26" fmla="*/ 394 w 404"/>
                <a:gd name="T27" fmla="*/ 276 h 599"/>
                <a:gd name="T28" fmla="*/ 386 w 404"/>
                <a:gd name="T29" fmla="*/ 307 h 599"/>
                <a:gd name="T30" fmla="*/ 378 w 404"/>
                <a:gd name="T31" fmla="*/ 338 h 599"/>
                <a:gd name="T32" fmla="*/ 369 w 404"/>
                <a:gd name="T33" fmla="*/ 371 h 599"/>
                <a:gd name="T34" fmla="*/ 359 w 404"/>
                <a:gd name="T35" fmla="*/ 404 h 599"/>
                <a:gd name="T36" fmla="*/ 348 w 404"/>
                <a:gd name="T37" fmla="*/ 437 h 599"/>
                <a:gd name="T38" fmla="*/ 337 w 404"/>
                <a:gd name="T39" fmla="*/ 467 h 599"/>
                <a:gd name="T40" fmla="*/ 328 w 404"/>
                <a:gd name="T41" fmla="*/ 492 h 599"/>
                <a:gd name="T42" fmla="*/ 317 w 404"/>
                <a:gd name="T43" fmla="*/ 514 h 599"/>
                <a:gd name="T44" fmla="*/ 307 w 404"/>
                <a:gd name="T45" fmla="*/ 535 h 599"/>
                <a:gd name="T46" fmla="*/ 294 w 404"/>
                <a:gd name="T47" fmla="*/ 553 h 599"/>
                <a:gd name="T48" fmla="*/ 281 w 404"/>
                <a:gd name="T49" fmla="*/ 568 h 599"/>
                <a:gd name="T50" fmla="*/ 265 w 404"/>
                <a:gd name="T51" fmla="*/ 582 h 599"/>
                <a:gd name="T52" fmla="*/ 248 w 404"/>
                <a:gd name="T53" fmla="*/ 591 h 599"/>
                <a:gd name="T54" fmla="*/ 226 w 404"/>
                <a:gd name="T55" fmla="*/ 597 h 599"/>
                <a:gd name="T56" fmla="*/ 201 w 404"/>
                <a:gd name="T57" fmla="*/ 599 h 599"/>
                <a:gd name="T58" fmla="*/ 179 w 404"/>
                <a:gd name="T59" fmla="*/ 597 h 599"/>
                <a:gd name="T60" fmla="*/ 158 w 404"/>
                <a:gd name="T61" fmla="*/ 591 h 599"/>
                <a:gd name="T62" fmla="*/ 140 w 404"/>
                <a:gd name="T63" fmla="*/ 582 h 599"/>
                <a:gd name="T64" fmla="*/ 125 w 404"/>
                <a:gd name="T65" fmla="*/ 568 h 599"/>
                <a:gd name="T66" fmla="*/ 110 w 404"/>
                <a:gd name="T67" fmla="*/ 552 h 599"/>
                <a:gd name="T68" fmla="*/ 98 w 404"/>
                <a:gd name="T69" fmla="*/ 534 h 599"/>
                <a:gd name="T70" fmla="*/ 87 w 404"/>
                <a:gd name="T71" fmla="*/ 513 h 599"/>
                <a:gd name="T72" fmla="*/ 76 w 404"/>
                <a:gd name="T73" fmla="*/ 491 h 599"/>
                <a:gd name="T74" fmla="*/ 67 w 404"/>
                <a:gd name="T75" fmla="*/ 466 h 599"/>
                <a:gd name="T76" fmla="*/ 55 w 404"/>
                <a:gd name="T77" fmla="*/ 435 h 599"/>
                <a:gd name="T78" fmla="*/ 44 w 404"/>
                <a:gd name="T79" fmla="*/ 403 h 599"/>
                <a:gd name="T80" fmla="*/ 34 w 404"/>
                <a:gd name="T81" fmla="*/ 370 h 599"/>
                <a:gd name="T82" fmla="*/ 24 w 404"/>
                <a:gd name="T83" fmla="*/ 337 h 599"/>
                <a:gd name="T84" fmla="*/ 16 w 404"/>
                <a:gd name="T85" fmla="*/ 306 h 599"/>
                <a:gd name="T86" fmla="*/ 9 w 404"/>
                <a:gd name="T87" fmla="*/ 275 h 599"/>
                <a:gd name="T88" fmla="*/ 4 w 404"/>
                <a:gd name="T89" fmla="*/ 248 h 599"/>
                <a:gd name="T90" fmla="*/ 1 w 404"/>
                <a:gd name="T91" fmla="*/ 222 h 599"/>
                <a:gd name="T92" fmla="*/ 0 w 404"/>
                <a:gd name="T93" fmla="*/ 200 h 599"/>
                <a:gd name="T94" fmla="*/ 2 w 404"/>
                <a:gd name="T95" fmla="*/ 168 h 599"/>
                <a:gd name="T96" fmla="*/ 10 w 404"/>
                <a:gd name="T97" fmla="*/ 136 h 599"/>
                <a:gd name="T98" fmla="*/ 21 w 404"/>
                <a:gd name="T99" fmla="*/ 108 h 599"/>
                <a:gd name="T100" fmla="*/ 38 w 404"/>
                <a:gd name="T101" fmla="*/ 82 h 599"/>
                <a:gd name="T102" fmla="*/ 59 w 404"/>
                <a:gd name="T103" fmla="*/ 59 h 599"/>
                <a:gd name="T104" fmla="*/ 82 w 404"/>
                <a:gd name="T105" fmla="*/ 38 h 599"/>
                <a:gd name="T106" fmla="*/ 108 w 404"/>
                <a:gd name="T107" fmla="*/ 22 h 599"/>
                <a:gd name="T108" fmla="*/ 138 w 404"/>
                <a:gd name="T109" fmla="*/ 11 h 599"/>
                <a:gd name="T110" fmla="*/ 169 w 404"/>
                <a:gd name="T111" fmla="*/ 2 h 599"/>
                <a:gd name="T112" fmla="*/ 201 w 404"/>
                <a:gd name="T113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04" h="599">
                  <a:moveTo>
                    <a:pt x="201" y="0"/>
                  </a:moveTo>
                  <a:lnTo>
                    <a:pt x="234" y="2"/>
                  </a:lnTo>
                  <a:lnTo>
                    <a:pt x="265" y="11"/>
                  </a:lnTo>
                  <a:lnTo>
                    <a:pt x="294" y="22"/>
                  </a:lnTo>
                  <a:lnTo>
                    <a:pt x="321" y="38"/>
                  </a:lnTo>
                  <a:lnTo>
                    <a:pt x="344" y="59"/>
                  </a:lnTo>
                  <a:lnTo>
                    <a:pt x="365" y="82"/>
                  </a:lnTo>
                  <a:lnTo>
                    <a:pt x="381" y="108"/>
                  </a:lnTo>
                  <a:lnTo>
                    <a:pt x="394" y="136"/>
                  </a:lnTo>
                  <a:lnTo>
                    <a:pt x="401" y="168"/>
                  </a:lnTo>
                  <a:lnTo>
                    <a:pt x="404" y="200"/>
                  </a:lnTo>
                  <a:lnTo>
                    <a:pt x="402" y="222"/>
                  </a:lnTo>
                  <a:lnTo>
                    <a:pt x="399" y="248"/>
                  </a:lnTo>
                  <a:lnTo>
                    <a:pt x="394" y="276"/>
                  </a:lnTo>
                  <a:lnTo>
                    <a:pt x="386" y="307"/>
                  </a:lnTo>
                  <a:lnTo>
                    <a:pt x="378" y="338"/>
                  </a:lnTo>
                  <a:lnTo>
                    <a:pt x="369" y="371"/>
                  </a:lnTo>
                  <a:lnTo>
                    <a:pt x="359" y="404"/>
                  </a:lnTo>
                  <a:lnTo>
                    <a:pt x="348" y="437"/>
                  </a:lnTo>
                  <a:lnTo>
                    <a:pt x="337" y="467"/>
                  </a:lnTo>
                  <a:lnTo>
                    <a:pt x="328" y="492"/>
                  </a:lnTo>
                  <a:lnTo>
                    <a:pt x="317" y="514"/>
                  </a:lnTo>
                  <a:lnTo>
                    <a:pt x="307" y="535"/>
                  </a:lnTo>
                  <a:lnTo>
                    <a:pt x="294" y="553"/>
                  </a:lnTo>
                  <a:lnTo>
                    <a:pt x="281" y="568"/>
                  </a:lnTo>
                  <a:lnTo>
                    <a:pt x="265" y="582"/>
                  </a:lnTo>
                  <a:lnTo>
                    <a:pt x="248" y="591"/>
                  </a:lnTo>
                  <a:lnTo>
                    <a:pt x="226" y="597"/>
                  </a:lnTo>
                  <a:lnTo>
                    <a:pt x="201" y="599"/>
                  </a:lnTo>
                  <a:lnTo>
                    <a:pt x="179" y="597"/>
                  </a:lnTo>
                  <a:lnTo>
                    <a:pt x="158" y="591"/>
                  </a:lnTo>
                  <a:lnTo>
                    <a:pt x="140" y="582"/>
                  </a:lnTo>
                  <a:lnTo>
                    <a:pt x="125" y="568"/>
                  </a:lnTo>
                  <a:lnTo>
                    <a:pt x="110" y="552"/>
                  </a:lnTo>
                  <a:lnTo>
                    <a:pt x="98" y="534"/>
                  </a:lnTo>
                  <a:lnTo>
                    <a:pt x="87" y="513"/>
                  </a:lnTo>
                  <a:lnTo>
                    <a:pt x="76" y="491"/>
                  </a:lnTo>
                  <a:lnTo>
                    <a:pt x="67" y="466"/>
                  </a:lnTo>
                  <a:lnTo>
                    <a:pt x="55" y="435"/>
                  </a:lnTo>
                  <a:lnTo>
                    <a:pt x="44" y="403"/>
                  </a:lnTo>
                  <a:lnTo>
                    <a:pt x="34" y="370"/>
                  </a:lnTo>
                  <a:lnTo>
                    <a:pt x="24" y="337"/>
                  </a:lnTo>
                  <a:lnTo>
                    <a:pt x="16" y="306"/>
                  </a:lnTo>
                  <a:lnTo>
                    <a:pt x="9" y="275"/>
                  </a:lnTo>
                  <a:lnTo>
                    <a:pt x="4" y="248"/>
                  </a:lnTo>
                  <a:lnTo>
                    <a:pt x="1" y="222"/>
                  </a:lnTo>
                  <a:lnTo>
                    <a:pt x="0" y="200"/>
                  </a:lnTo>
                  <a:lnTo>
                    <a:pt x="2" y="168"/>
                  </a:lnTo>
                  <a:lnTo>
                    <a:pt x="10" y="136"/>
                  </a:lnTo>
                  <a:lnTo>
                    <a:pt x="21" y="108"/>
                  </a:lnTo>
                  <a:lnTo>
                    <a:pt x="38" y="82"/>
                  </a:lnTo>
                  <a:lnTo>
                    <a:pt x="59" y="59"/>
                  </a:lnTo>
                  <a:lnTo>
                    <a:pt x="82" y="38"/>
                  </a:lnTo>
                  <a:lnTo>
                    <a:pt x="108" y="22"/>
                  </a:lnTo>
                  <a:lnTo>
                    <a:pt x="138" y="11"/>
                  </a:lnTo>
                  <a:lnTo>
                    <a:pt x="169" y="2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</p:grpSp>
      <p:grpSp>
        <p:nvGrpSpPr>
          <p:cNvPr id="48" name="Group 25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422D2B12-83A7-413B-B923-A3804C3EAE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51387" y="3912360"/>
            <a:ext cx="366153" cy="309402"/>
            <a:chOff x="8651" y="3927"/>
            <a:chExt cx="1613" cy="136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9" name="Freeform 27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723A4C40-443A-4817-B420-7B88A6F094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4" y="4280"/>
              <a:ext cx="807" cy="808"/>
            </a:xfrm>
            <a:custGeom>
              <a:avLst/>
              <a:gdLst>
                <a:gd name="T0" fmla="*/ 1063 w 2420"/>
                <a:gd name="T1" fmla="*/ 315 h 2423"/>
                <a:gd name="T2" fmla="*/ 840 w 2420"/>
                <a:gd name="T3" fmla="*/ 382 h 2423"/>
                <a:gd name="T4" fmla="*/ 639 w 2420"/>
                <a:gd name="T5" fmla="*/ 505 h 2423"/>
                <a:gd name="T6" fmla="*/ 471 w 2420"/>
                <a:gd name="T7" fmla="*/ 686 h 2423"/>
                <a:gd name="T8" fmla="*/ 359 w 2420"/>
                <a:gd name="T9" fmla="*/ 898 h 2423"/>
                <a:gd name="T10" fmla="*/ 307 w 2420"/>
                <a:gd name="T11" fmla="*/ 1126 h 2423"/>
                <a:gd name="T12" fmla="*/ 314 w 2420"/>
                <a:gd name="T13" fmla="*/ 1358 h 2423"/>
                <a:gd name="T14" fmla="*/ 381 w 2420"/>
                <a:gd name="T15" fmla="*/ 1582 h 2423"/>
                <a:gd name="T16" fmla="*/ 505 w 2420"/>
                <a:gd name="T17" fmla="*/ 1783 h 2423"/>
                <a:gd name="T18" fmla="*/ 685 w 2420"/>
                <a:gd name="T19" fmla="*/ 1952 h 2423"/>
                <a:gd name="T20" fmla="*/ 897 w 2420"/>
                <a:gd name="T21" fmla="*/ 2064 h 2423"/>
                <a:gd name="T22" fmla="*/ 1126 w 2420"/>
                <a:gd name="T23" fmla="*/ 2116 h 2423"/>
                <a:gd name="T24" fmla="*/ 1357 w 2420"/>
                <a:gd name="T25" fmla="*/ 2108 h 2423"/>
                <a:gd name="T26" fmla="*/ 1580 w 2420"/>
                <a:gd name="T27" fmla="*/ 2041 h 2423"/>
                <a:gd name="T28" fmla="*/ 1783 w 2420"/>
                <a:gd name="T29" fmla="*/ 1918 h 2423"/>
                <a:gd name="T30" fmla="*/ 1949 w 2420"/>
                <a:gd name="T31" fmla="*/ 1737 h 2423"/>
                <a:gd name="T32" fmla="*/ 2063 w 2420"/>
                <a:gd name="T33" fmla="*/ 1525 h 2423"/>
                <a:gd name="T34" fmla="*/ 2113 w 2420"/>
                <a:gd name="T35" fmla="*/ 1297 h 2423"/>
                <a:gd name="T36" fmla="*/ 2106 w 2420"/>
                <a:gd name="T37" fmla="*/ 1065 h 2423"/>
                <a:gd name="T38" fmla="*/ 2039 w 2420"/>
                <a:gd name="T39" fmla="*/ 841 h 2423"/>
                <a:gd name="T40" fmla="*/ 1915 w 2420"/>
                <a:gd name="T41" fmla="*/ 640 h 2423"/>
                <a:gd name="T42" fmla="*/ 1736 w 2420"/>
                <a:gd name="T43" fmla="*/ 471 h 2423"/>
                <a:gd name="T44" fmla="*/ 1523 w 2420"/>
                <a:gd name="T45" fmla="*/ 359 h 2423"/>
                <a:gd name="T46" fmla="*/ 1296 w 2420"/>
                <a:gd name="T47" fmla="*/ 307 h 2423"/>
                <a:gd name="T48" fmla="*/ 1315 w 2420"/>
                <a:gd name="T49" fmla="*/ 4 h 2423"/>
                <a:gd name="T50" fmla="*/ 1611 w 2420"/>
                <a:gd name="T51" fmla="*/ 68 h 2423"/>
                <a:gd name="T52" fmla="*/ 1876 w 2420"/>
                <a:gd name="T53" fmla="*/ 200 h 2423"/>
                <a:gd name="T54" fmla="*/ 2100 w 2420"/>
                <a:gd name="T55" fmla="*/ 391 h 2423"/>
                <a:gd name="T56" fmla="*/ 2271 w 2420"/>
                <a:gd name="T57" fmla="*/ 628 h 2423"/>
                <a:gd name="T58" fmla="*/ 2381 w 2420"/>
                <a:gd name="T59" fmla="*/ 905 h 2423"/>
                <a:gd name="T60" fmla="*/ 2420 w 2420"/>
                <a:gd name="T61" fmla="*/ 1211 h 2423"/>
                <a:gd name="T62" fmla="*/ 2381 w 2420"/>
                <a:gd name="T63" fmla="*/ 1516 h 2423"/>
                <a:gd name="T64" fmla="*/ 2271 w 2420"/>
                <a:gd name="T65" fmla="*/ 1794 h 2423"/>
                <a:gd name="T66" fmla="*/ 2100 w 2420"/>
                <a:gd name="T67" fmla="*/ 2032 h 2423"/>
                <a:gd name="T68" fmla="*/ 1876 w 2420"/>
                <a:gd name="T69" fmla="*/ 2223 h 2423"/>
                <a:gd name="T70" fmla="*/ 1611 w 2420"/>
                <a:gd name="T71" fmla="*/ 2355 h 2423"/>
                <a:gd name="T72" fmla="*/ 1315 w 2420"/>
                <a:gd name="T73" fmla="*/ 2419 h 2423"/>
                <a:gd name="T74" fmla="*/ 1004 w 2420"/>
                <a:gd name="T75" fmla="*/ 2405 h 2423"/>
                <a:gd name="T76" fmla="*/ 716 w 2420"/>
                <a:gd name="T77" fmla="*/ 2317 h 2423"/>
                <a:gd name="T78" fmla="*/ 465 w 2420"/>
                <a:gd name="T79" fmla="*/ 2165 h 2423"/>
                <a:gd name="T80" fmla="*/ 258 w 2420"/>
                <a:gd name="T81" fmla="*/ 1958 h 2423"/>
                <a:gd name="T82" fmla="*/ 106 w 2420"/>
                <a:gd name="T83" fmla="*/ 1706 h 2423"/>
                <a:gd name="T84" fmla="*/ 18 w 2420"/>
                <a:gd name="T85" fmla="*/ 1418 h 2423"/>
                <a:gd name="T86" fmla="*/ 5 w 2420"/>
                <a:gd name="T87" fmla="*/ 1106 h 2423"/>
                <a:gd name="T88" fmla="*/ 69 w 2420"/>
                <a:gd name="T89" fmla="*/ 810 h 2423"/>
                <a:gd name="T90" fmla="*/ 200 w 2420"/>
                <a:gd name="T91" fmla="*/ 544 h 2423"/>
                <a:gd name="T92" fmla="*/ 390 w 2420"/>
                <a:gd name="T93" fmla="*/ 320 h 2423"/>
                <a:gd name="T94" fmla="*/ 629 w 2420"/>
                <a:gd name="T95" fmla="*/ 149 h 2423"/>
                <a:gd name="T96" fmla="*/ 906 w 2420"/>
                <a:gd name="T97" fmla="*/ 39 h 2423"/>
                <a:gd name="T98" fmla="*/ 1211 w 2420"/>
                <a:gd name="T99" fmla="*/ 0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0" h="2423">
                  <a:moveTo>
                    <a:pt x="1218" y="303"/>
                  </a:moveTo>
                  <a:lnTo>
                    <a:pt x="1141" y="306"/>
                  </a:lnTo>
                  <a:lnTo>
                    <a:pt x="1063" y="315"/>
                  </a:lnTo>
                  <a:lnTo>
                    <a:pt x="987" y="331"/>
                  </a:lnTo>
                  <a:lnTo>
                    <a:pt x="913" y="353"/>
                  </a:lnTo>
                  <a:lnTo>
                    <a:pt x="840" y="382"/>
                  </a:lnTo>
                  <a:lnTo>
                    <a:pt x="770" y="416"/>
                  </a:lnTo>
                  <a:lnTo>
                    <a:pt x="703" y="458"/>
                  </a:lnTo>
                  <a:lnTo>
                    <a:pt x="639" y="505"/>
                  </a:lnTo>
                  <a:lnTo>
                    <a:pt x="578" y="561"/>
                  </a:lnTo>
                  <a:lnTo>
                    <a:pt x="521" y="620"/>
                  </a:lnTo>
                  <a:lnTo>
                    <a:pt x="471" y="686"/>
                  </a:lnTo>
                  <a:lnTo>
                    <a:pt x="426" y="754"/>
                  </a:lnTo>
                  <a:lnTo>
                    <a:pt x="389" y="825"/>
                  </a:lnTo>
                  <a:lnTo>
                    <a:pt x="359" y="898"/>
                  </a:lnTo>
                  <a:lnTo>
                    <a:pt x="335" y="974"/>
                  </a:lnTo>
                  <a:lnTo>
                    <a:pt x="317" y="1050"/>
                  </a:lnTo>
                  <a:lnTo>
                    <a:pt x="307" y="1126"/>
                  </a:lnTo>
                  <a:lnTo>
                    <a:pt x="302" y="1203"/>
                  </a:lnTo>
                  <a:lnTo>
                    <a:pt x="305" y="1281"/>
                  </a:lnTo>
                  <a:lnTo>
                    <a:pt x="314" y="1358"/>
                  </a:lnTo>
                  <a:lnTo>
                    <a:pt x="331" y="1434"/>
                  </a:lnTo>
                  <a:lnTo>
                    <a:pt x="353" y="1509"/>
                  </a:lnTo>
                  <a:lnTo>
                    <a:pt x="381" y="1582"/>
                  </a:lnTo>
                  <a:lnTo>
                    <a:pt x="417" y="1652"/>
                  </a:lnTo>
                  <a:lnTo>
                    <a:pt x="457" y="1719"/>
                  </a:lnTo>
                  <a:lnTo>
                    <a:pt x="505" y="1783"/>
                  </a:lnTo>
                  <a:lnTo>
                    <a:pt x="560" y="1845"/>
                  </a:lnTo>
                  <a:lnTo>
                    <a:pt x="620" y="1901"/>
                  </a:lnTo>
                  <a:lnTo>
                    <a:pt x="685" y="1952"/>
                  </a:lnTo>
                  <a:lnTo>
                    <a:pt x="754" y="1997"/>
                  </a:lnTo>
                  <a:lnTo>
                    <a:pt x="824" y="2034"/>
                  </a:lnTo>
                  <a:lnTo>
                    <a:pt x="897" y="2064"/>
                  </a:lnTo>
                  <a:lnTo>
                    <a:pt x="973" y="2088"/>
                  </a:lnTo>
                  <a:lnTo>
                    <a:pt x="1048" y="2106"/>
                  </a:lnTo>
                  <a:lnTo>
                    <a:pt x="1126" y="2116"/>
                  </a:lnTo>
                  <a:lnTo>
                    <a:pt x="1203" y="2120"/>
                  </a:lnTo>
                  <a:lnTo>
                    <a:pt x="1279" y="2117"/>
                  </a:lnTo>
                  <a:lnTo>
                    <a:pt x="1357" y="2108"/>
                  </a:lnTo>
                  <a:lnTo>
                    <a:pt x="1433" y="2092"/>
                  </a:lnTo>
                  <a:lnTo>
                    <a:pt x="1507" y="2070"/>
                  </a:lnTo>
                  <a:lnTo>
                    <a:pt x="1580" y="2041"/>
                  </a:lnTo>
                  <a:lnTo>
                    <a:pt x="1650" y="2006"/>
                  </a:lnTo>
                  <a:lnTo>
                    <a:pt x="1717" y="1965"/>
                  </a:lnTo>
                  <a:lnTo>
                    <a:pt x="1783" y="1918"/>
                  </a:lnTo>
                  <a:lnTo>
                    <a:pt x="1842" y="1862"/>
                  </a:lnTo>
                  <a:lnTo>
                    <a:pt x="1899" y="1803"/>
                  </a:lnTo>
                  <a:lnTo>
                    <a:pt x="1949" y="1737"/>
                  </a:lnTo>
                  <a:lnTo>
                    <a:pt x="1994" y="1669"/>
                  </a:lnTo>
                  <a:lnTo>
                    <a:pt x="2031" y="1598"/>
                  </a:lnTo>
                  <a:lnTo>
                    <a:pt x="2063" y="1525"/>
                  </a:lnTo>
                  <a:lnTo>
                    <a:pt x="2086" y="1449"/>
                  </a:lnTo>
                  <a:lnTo>
                    <a:pt x="2103" y="1373"/>
                  </a:lnTo>
                  <a:lnTo>
                    <a:pt x="2113" y="1297"/>
                  </a:lnTo>
                  <a:lnTo>
                    <a:pt x="2118" y="1220"/>
                  </a:lnTo>
                  <a:lnTo>
                    <a:pt x="2115" y="1142"/>
                  </a:lnTo>
                  <a:lnTo>
                    <a:pt x="2106" y="1065"/>
                  </a:lnTo>
                  <a:lnTo>
                    <a:pt x="2089" y="989"/>
                  </a:lnTo>
                  <a:lnTo>
                    <a:pt x="2068" y="914"/>
                  </a:lnTo>
                  <a:lnTo>
                    <a:pt x="2039" y="841"/>
                  </a:lnTo>
                  <a:lnTo>
                    <a:pt x="2004" y="771"/>
                  </a:lnTo>
                  <a:lnTo>
                    <a:pt x="1963" y="704"/>
                  </a:lnTo>
                  <a:lnTo>
                    <a:pt x="1915" y="640"/>
                  </a:lnTo>
                  <a:lnTo>
                    <a:pt x="1862" y="578"/>
                  </a:lnTo>
                  <a:lnTo>
                    <a:pt x="1800" y="522"/>
                  </a:lnTo>
                  <a:lnTo>
                    <a:pt x="1736" y="471"/>
                  </a:lnTo>
                  <a:lnTo>
                    <a:pt x="1668" y="426"/>
                  </a:lnTo>
                  <a:lnTo>
                    <a:pt x="1596" y="389"/>
                  </a:lnTo>
                  <a:lnTo>
                    <a:pt x="1523" y="359"/>
                  </a:lnTo>
                  <a:lnTo>
                    <a:pt x="1449" y="335"/>
                  </a:lnTo>
                  <a:lnTo>
                    <a:pt x="1372" y="317"/>
                  </a:lnTo>
                  <a:lnTo>
                    <a:pt x="1296" y="307"/>
                  </a:lnTo>
                  <a:lnTo>
                    <a:pt x="1218" y="303"/>
                  </a:lnTo>
                  <a:close/>
                  <a:moveTo>
                    <a:pt x="1211" y="0"/>
                  </a:moveTo>
                  <a:lnTo>
                    <a:pt x="1315" y="4"/>
                  </a:lnTo>
                  <a:lnTo>
                    <a:pt x="1416" y="18"/>
                  </a:lnTo>
                  <a:lnTo>
                    <a:pt x="1516" y="39"/>
                  </a:lnTo>
                  <a:lnTo>
                    <a:pt x="1611" y="68"/>
                  </a:lnTo>
                  <a:lnTo>
                    <a:pt x="1704" y="106"/>
                  </a:lnTo>
                  <a:lnTo>
                    <a:pt x="1793" y="149"/>
                  </a:lnTo>
                  <a:lnTo>
                    <a:pt x="1876" y="200"/>
                  </a:lnTo>
                  <a:lnTo>
                    <a:pt x="1955" y="258"/>
                  </a:lnTo>
                  <a:lnTo>
                    <a:pt x="2030" y="320"/>
                  </a:lnTo>
                  <a:lnTo>
                    <a:pt x="2100" y="391"/>
                  </a:lnTo>
                  <a:lnTo>
                    <a:pt x="2162" y="465"/>
                  </a:lnTo>
                  <a:lnTo>
                    <a:pt x="2220" y="544"/>
                  </a:lnTo>
                  <a:lnTo>
                    <a:pt x="2271" y="628"/>
                  </a:lnTo>
                  <a:lnTo>
                    <a:pt x="2314" y="717"/>
                  </a:lnTo>
                  <a:lnTo>
                    <a:pt x="2351" y="810"/>
                  </a:lnTo>
                  <a:lnTo>
                    <a:pt x="2381" y="905"/>
                  </a:lnTo>
                  <a:lnTo>
                    <a:pt x="2402" y="1005"/>
                  </a:lnTo>
                  <a:lnTo>
                    <a:pt x="2415" y="1106"/>
                  </a:lnTo>
                  <a:lnTo>
                    <a:pt x="2420" y="1211"/>
                  </a:lnTo>
                  <a:lnTo>
                    <a:pt x="2415" y="1315"/>
                  </a:lnTo>
                  <a:lnTo>
                    <a:pt x="2402" y="1418"/>
                  </a:lnTo>
                  <a:lnTo>
                    <a:pt x="2381" y="1516"/>
                  </a:lnTo>
                  <a:lnTo>
                    <a:pt x="2351" y="1613"/>
                  </a:lnTo>
                  <a:lnTo>
                    <a:pt x="2314" y="1706"/>
                  </a:lnTo>
                  <a:lnTo>
                    <a:pt x="2271" y="1794"/>
                  </a:lnTo>
                  <a:lnTo>
                    <a:pt x="2220" y="1879"/>
                  </a:lnTo>
                  <a:lnTo>
                    <a:pt x="2162" y="1958"/>
                  </a:lnTo>
                  <a:lnTo>
                    <a:pt x="2100" y="2032"/>
                  </a:lnTo>
                  <a:lnTo>
                    <a:pt x="2030" y="2103"/>
                  </a:lnTo>
                  <a:lnTo>
                    <a:pt x="1955" y="2165"/>
                  </a:lnTo>
                  <a:lnTo>
                    <a:pt x="1876" y="2223"/>
                  </a:lnTo>
                  <a:lnTo>
                    <a:pt x="1793" y="2274"/>
                  </a:lnTo>
                  <a:lnTo>
                    <a:pt x="1704" y="2317"/>
                  </a:lnTo>
                  <a:lnTo>
                    <a:pt x="1611" y="2355"/>
                  </a:lnTo>
                  <a:lnTo>
                    <a:pt x="1516" y="2384"/>
                  </a:lnTo>
                  <a:lnTo>
                    <a:pt x="1416" y="2405"/>
                  </a:lnTo>
                  <a:lnTo>
                    <a:pt x="1315" y="2419"/>
                  </a:lnTo>
                  <a:lnTo>
                    <a:pt x="1211" y="2423"/>
                  </a:lnTo>
                  <a:lnTo>
                    <a:pt x="1107" y="2419"/>
                  </a:lnTo>
                  <a:lnTo>
                    <a:pt x="1004" y="2405"/>
                  </a:lnTo>
                  <a:lnTo>
                    <a:pt x="906" y="2384"/>
                  </a:lnTo>
                  <a:lnTo>
                    <a:pt x="809" y="2355"/>
                  </a:lnTo>
                  <a:lnTo>
                    <a:pt x="716" y="2317"/>
                  </a:lnTo>
                  <a:lnTo>
                    <a:pt x="629" y="2274"/>
                  </a:lnTo>
                  <a:lnTo>
                    <a:pt x="544" y="2223"/>
                  </a:lnTo>
                  <a:lnTo>
                    <a:pt x="465" y="2165"/>
                  </a:lnTo>
                  <a:lnTo>
                    <a:pt x="390" y="2103"/>
                  </a:lnTo>
                  <a:lnTo>
                    <a:pt x="320" y="2032"/>
                  </a:lnTo>
                  <a:lnTo>
                    <a:pt x="258" y="1958"/>
                  </a:lnTo>
                  <a:lnTo>
                    <a:pt x="200" y="1879"/>
                  </a:lnTo>
                  <a:lnTo>
                    <a:pt x="149" y="1794"/>
                  </a:lnTo>
                  <a:lnTo>
                    <a:pt x="106" y="1706"/>
                  </a:lnTo>
                  <a:lnTo>
                    <a:pt x="69" y="1613"/>
                  </a:lnTo>
                  <a:lnTo>
                    <a:pt x="39" y="1516"/>
                  </a:lnTo>
                  <a:lnTo>
                    <a:pt x="18" y="1418"/>
                  </a:lnTo>
                  <a:lnTo>
                    <a:pt x="5" y="1315"/>
                  </a:lnTo>
                  <a:lnTo>
                    <a:pt x="0" y="1211"/>
                  </a:lnTo>
                  <a:lnTo>
                    <a:pt x="5" y="1106"/>
                  </a:lnTo>
                  <a:lnTo>
                    <a:pt x="18" y="1005"/>
                  </a:lnTo>
                  <a:lnTo>
                    <a:pt x="39" y="905"/>
                  </a:lnTo>
                  <a:lnTo>
                    <a:pt x="69" y="810"/>
                  </a:lnTo>
                  <a:lnTo>
                    <a:pt x="106" y="717"/>
                  </a:lnTo>
                  <a:lnTo>
                    <a:pt x="149" y="628"/>
                  </a:lnTo>
                  <a:lnTo>
                    <a:pt x="200" y="544"/>
                  </a:lnTo>
                  <a:lnTo>
                    <a:pt x="258" y="465"/>
                  </a:lnTo>
                  <a:lnTo>
                    <a:pt x="320" y="391"/>
                  </a:lnTo>
                  <a:lnTo>
                    <a:pt x="390" y="320"/>
                  </a:lnTo>
                  <a:lnTo>
                    <a:pt x="465" y="258"/>
                  </a:lnTo>
                  <a:lnTo>
                    <a:pt x="544" y="200"/>
                  </a:lnTo>
                  <a:lnTo>
                    <a:pt x="629" y="149"/>
                  </a:lnTo>
                  <a:lnTo>
                    <a:pt x="716" y="106"/>
                  </a:lnTo>
                  <a:lnTo>
                    <a:pt x="809" y="68"/>
                  </a:lnTo>
                  <a:lnTo>
                    <a:pt x="906" y="39"/>
                  </a:lnTo>
                  <a:lnTo>
                    <a:pt x="1004" y="18"/>
                  </a:lnTo>
                  <a:lnTo>
                    <a:pt x="1107" y="4"/>
                  </a:lnTo>
                  <a:lnTo>
                    <a:pt x="1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  <p:sp>
          <p:nvSpPr>
            <p:cNvPr id="50" name="Freeform 28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0781BA2A-5204-4CB3-A5B2-B2F35498A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6" y="4482"/>
              <a:ext cx="226" cy="227"/>
            </a:xfrm>
            <a:custGeom>
              <a:avLst/>
              <a:gdLst>
                <a:gd name="T0" fmla="*/ 605 w 679"/>
                <a:gd name="T1" fmla="*/ 0 h 682"/>
                <a:gd name="T2" fmla="*/ 629 w 679"/>
                <a:gd name="T3" fmla="*/ 5 h 682"/>
                <a:gd name="T4" fmla="*/ 649 w 679"/>
                <a:gd name="T5" fmla="*/ 15 h 682"/>
                <a:gd name="T6" fmla="*/ 664 w 679"/>
                <a:gd name="T7" fmla="*/ 32 h 682"/>
                <a:gd name="T8" fmla="*/ 676 w 679"/>
                <a:gd name="T9" fmla="*/ 52 h 682"/>
                <a:gd name="T10" fmla="*/ 679 w 679"/>
                <a:gd name="T11" fmla="*/ 76 h 682"/>
                <a:gd name="T12" fmla="*/ 676 w 679"/>
                <a:gd name="T13" fmla="*/ 100 h 682"/>
                <a:gd name="T14" fmla="*/ 664 w 679"/>
                <a:gd name="T15" fmla="*/ 121 h 682"/>
                <a:gd name="T16" fmla="*/ 649 w 679"/>
                <a:gd name="T17" fmla="*/ 138 h 682"/>
                <a:gd name="T18" fmla="*/ 629 w 679"/>
                <a:gd name="T19" fmla="*/ 148 h 682"/>
                <a:gd name="T20" fmla="*/ 605 w 679"/>
                <a:gd name="T21" fmla="*/ 152 h 682"/>
                <a:gd name="T22" fmla="*/ 542 w 679"/>
                <a:gd name="T23" fmla="*/ 157 h 682"/>
                <a:gd name="T24" fmla="*/ 484 w 679"/>
                <a:gd name="T25" fmla="*/ 169 h 682"/>
                <a:gd name="T26" fmla="*/ 428 w 679"/>
                <a:gd name="T27" fmla="*/ 188 h 682"/>
                <a:gd name="T28" fmla="*/ 375 w 679"/>
                <a:gd name="T29" fmla="*/ 214 h 682"/>
                <a:gd name="T30" fmla="*/ 326 w 679"/>
                <a:gd name="T31" fmla="*/ 246 h 682"/>
                <a:gd name="T32" fmla="*/ 283 w 679"/>
                <a:gd name="T33" fmla="*/ 285 h 682"/>
                <a:gd name="T34" fmla="*/ 244 w 679"/>
                <a:gd name="T35" fmla="*/ 328 h 682"/>
                <a:gd name="T36" fmla="*/ 213 w 679"/>
                <a:gd name="T37" fmla="*/ 378 h 682"/>
                <a:gd name="T38" fmla="*/ 186 w 679"/>
                <a:gd name="T39" fmla="*/ 430 h 682"/>
                <a:gd name="T40" fmla="*/ 167 w 679"/>
                <a:gd name="T41" fmla="*/ 485 h 682"/>
                <a:gd name="T42" fmla="*/ 155 w 679"/>
                <a:gd name="T43" fmla="*/ 545 h 682"/>
                <a:gd name="T44" fmla="*/ 151 w 679"/>
                <a:gd name="T45" fmla="*/ 606 h 682"/>
                <a:gd name="T46" fmla="*/ 146 w 679"/>
                <a:gd name="T47" fmla="*/ 630 h 682"/>
                <a:gd name="T48" fmla="*/ 136 w 679"/>
                <a:gd name="T49" fmla="*/ 650 h 682"/>
                <a:gd name="T50" fmla="*/ 119 w 679"/>
                <a:gd name="T51" fmla="*/ 667 h 682"/>
                <a:gd name="T52" fmla="*/ 98 w 679"/>
                <a:gd name="T53" fmla="*/ 679 h 682"/>
                <a:gd name="T54" fmla="*/ 75 w 679"/>
                <a:gd name="T55" fmla="*/ 682 h 682"/>
                <a:gd name="T56" fmla="*/ 51 w 679"/>
                <a:gd name="T57" fmla="*/ 679 h 682"/>
                <a:gd name="T58" fmla="*/ 30 w 679"/>
                <a:gd name="T59" fmla="*/ 667 h 682"/>
                <a:gd name="T60" fmla="*/ 14 w 679"/>
                <a:gd name="T61" fmla="*/ 650 h 682"/>
                <a:gd name="T62" fmla="*/ 3 w 679"/>
                <a:gd name="T63" fmla="*/ 630 h 682"/>
                <a:gd name="T64" fmla="*/ 0 w 679"/>
                <a:gd name="T65" fmla="*/ 606 h 682"/>
                <a:gd name="T66" fmla="*/ 5 w 679"/>
                <a:gd name="T67" fmla="*/ 530 h 682"/>
                <a:gd name="T68" fmla="*/ 18 w 679"/>
                <a:gd name="T69" fmla="*/ 457 h 682"/>
                <a:gd name="T70" fmla="*/ 40 w 679"/>
                <a:gd name="T71" fmla="*/ 388 h 682"/>
                <a:gd name="T72" fmla="*/ 70 w 679"/>
                <a:gd name="T73" fmla="*/ 321 h 682"/>
                <a:gd name="T74" fmla="*/ 107 w 679"/>
                <a:gd name="T75" fmla="*/ 260 h 682"/>
                <a:gd name="T76" fmla="*/ 152 w 679"/>
                <a:gd name="T77" fmla="*/ 205 h 682"/>
                <a:gd name="T78" fmla="*/ 203 w 679"/>
                <a:gd name="T79" fmla="*/ 154 h 682"/>
                <a:gd name="T80" fmla="*/ 259 w 679"/>
                <a:gd name="T81" fmla="*/ 109 h 682"/>
                <a:gd name="T82" fmla="*/ 320 w 679"/>
                <a:gd name="T83" fmla="*/ 72 h 682"/>
                <a:gd name="T84" fmla="*/ 386 w 679"/>
                <a:gd name="T85" fmla="*/ 42 h 682"/>
                <a:gd name="T86" fmla="*/ 456 w 679"/>
                <a:gd name="T87" fmla="*/ 20 h 682"/>
                <a:gd name="T88" fmla="*/ 529 w 679"/>
                <a:gd name="T89" fmla="*/ 5 h 682"/>
                <a:gd name="T90" fmla="*/ 605 w 679"/>
                <a:gd name="T91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79" h="682">
                  <a:moveTo>
                    <a:pt x="605" y="0"/>
                  </a:moveTo>
                  <a:lnTo>
                    <a:pt x="629" y="5"/>
                  </a:lnTo>
                  <a:lnTo>
                    <a:pt x="649" y="15"/>
                  </a:lnTo>
                  <a:lnTo>
                    <a:pt x="664" y="32"/>
                  </a:lnTo>
                  <a:lnTo>
                    <a:pt x="676" y="52"/>
                  </a:lnTo>
                  <a:lnTo>
                    <a:pt x="679" y="76"/>
                  </a:lnTo>
                  <a:lnTo>
                    <a:pt x="676" y="100"/>
                  </a:lnTo>
                  <a:lnTo>
                    <a:pt x="664" y="121"/>
                  </a:lnTo>
                  <a:lnTo>
                    <a:pt x="649" y="138"/>
                  </a:lnTo>
                  <a:lnTo>
                    <a:pt x="629" y="148"/>
                  </a:lnTo>
                  <a:lnTo>
                    <a:pt x="605" y="152"/>
                  </a:lnTo>
                  <a:lnTo>
                    <a:pt x="542" y="157"/>
                  </a:lnTo>
                  <a:lnTo>
                    <a:pt x="484" y="169"/>
                  </a:lnTo>
                  <a:lnTo>
                    <a:pt x="428" y="188"/>
                  </a:lnTo>
                  <a:lnTo>
                    <a:pt x="375" y="214"/>
                  </a:lnTo>
                  <a:lnTo>
                    <a:pt x="326" y="246"/>
                  </a:lnTo>
                  <a:lnTo>
                    <a:pt x="283" y="285"/>
                  </a:lnTo>
                  <a:lnTo>
                    <a:pt x="244" y="328"/>
                  </a:lnTo>
                  <a:lnTo>
                    <a:pt x="213" y="378"/>
                  </a:lnTo>
                  <a:lnTo>
                    <a:pt x="186" y="430"/>
                  </a:lnTo>
                  <a:lnTo>
                    <a:pt x="167" y="485"/>
                  </a:lnTo>
                  <a:lnTo>
                    <a:pt x="155" y="545"/>
                  </a:lnTo>
                  <a:lnTo>
                    <a:pt x="151" y="606"/>
                  </a:lnTo>
                  <a:lnTo>
                    <a:pt x="146" y="630"/>
                  </a:lnTo>
                  <a:lnTo>
                    <a:pt x="136" y="650"/>
                  </a:lnTo>
                  <a:lnTo>
                    <a:pt x="119" y="667"/>
                  </a:lnTo>
                  <a:lnTo>
                    <a:pt x="98" y="679"/>
                  </a:lnTo>
                  <a:lnTo>
                    <a:pt x="75" y="682"/>
                  </a:lnTo>
                  <a:lnTo>
                    <a:pt x="51" y="679"/>
                  </a:lnTo>
                  <a:lnTo>
                    <a:pt x="30" y="667"/>
                  </a:lnTo>
                  <a:lnTo>
                    <a:pt x="14" y="650"/>
                  </a:lnTo>
                  <a:lnTo>
                    <a:pt x="3" y="630"/>
                  </a:lnTo>
                  <a:lnTo>
                    <a:pt x="0" y="606"/>
                  </a:lnTo>
                  <a:lnTo>
                    <a:pt x="5" y="530"/>
                  </a:lnTo>
                  <a:lnTo>
                    <a:pt x="18" y="457"/>
                  </a:lnTo>
                  <a:lnTo>
                    <a:pt x="40" y="388"/>
                  </a:lnTo>
                  <a:lnTo>
                    <a:pt x="70" y="321"/>
                  </a:lnTo>
                  <a:lnTo>
                    <a:pt x="107" y="260"/>
                  </a:lnTo>
                  <a:lnTo>
                    <a:pt x="152" y="205"/>
                  </a:lnTo>
                  <a:lnTo>
                    <a:pt x="203" y="154"/>
                  </a:lnTo>
                  <a:lnTo>
                    <a:pt x="259" y="109"/>
                  </a:lnTo>
                  <a:lnTo>
                    <a:pt x="320" y="72"/>
                  </a:lnTo>
                  <a:lnTo>
                    <a:pt x="386" y="42"/>
                  </a:lnTo>
                  <a:lnTo>
                    <a:pt x="456" y="20"/>
                  </a:lnTo>
                  <a:lnTo>
                    <a:pt x="529" y="5"/>
                  </a:lnTo>
                  <a:lnTo>
                    <a:pt x="6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  <p:sp>
          <p:nvSpPr>
            <p:cNvPr id="51" name="Freeform 29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462CBDAD-EF17-434A-BA2D-1D05C19E6B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1" y="3927"/>
              <a:ext cx="1613" cy="1363"/>
            </a:xfrm>
            <a:custGeom>
              <a:avLst/>
              <a:gdLst>
                <a:gd name="T0" fmla="*/ 1634 w 4838"/>
                <a:gd name="T1" fmla="*/ 307 h 4089"/>
                <a:gd name="T2" fmla="*/ 1578 w 4838"/>
                <a:gd name="T3" fmla="*/ 329 h 4089"/>
                <a:gd name="T4" fmla="*/ 1537 w 4838"/>
                <a:gd name="T5" fmla="*/ 371 h 4089"/>
                <a:gd name="T6" fmla="*/ 1252 w 4838"/>
                <a:gd name="T7" fmla="*/ 1076 h 4089"/>
                <a:gd name="T8" fmla="*/ 395 w 4838"/>
                <a:gd name="T9" fmla="*/ 1224 h 4089"/>
                <a:gd name="T10" fmla="*/ 338 w 4838"/>
                <a:gd name="T11" fmla="*/ 1264 h 4089"/>
                <a:gd name="T12" fmla="*/ 307 w 4838"/>
                <a:gd name="T13" fmla="*/ 1327 h 4089"/>
                <a:gd name="T14" fmla="*/ 302 w 4838"/>
                <a:gd name="T15" fmla="*/ 3634 h 4089"/>
                <a:gd name="T16" fmla="*/ 319 w 4838"/>
                <a:gd name="T17" fmla="*/ 3701 h 4089"/>
                <a:gd name="T18" fmla="*/ 359 w 4838"/>
                <a:gd name="T19" fmla="*/ 3752 h 4089"/>
                <a:gd name="T20" fmla="*/ 418 w 4838"/>
                <a:gd name="T21" fmla="*/ 3781 h 4089"/>
                <a:gd name="T22" fmla="*/ 4384 w 4838"/>
                <a:gd name="T23" fmla="*/ 3786 h 4089"/>
                <a:gd name="T24" fmla="*/ 4451 w 4838"/>
                <a:gd name="T25" fmla="*/ 3769 h 4089"/>
                <a:gd name="T26" fmla="*/ 4503 w 4838"/>
                <a:gd name="T27" fmla="*/ 3729 h 4089"/>
                <a:gd name="T28" fmla="*/ 4531 w 4838"/>
                <a:gd name="T29" fmla="*/ 3668 h 4089"/>
                <a:gd name="T30" fmla="*/ 4536 w 4838"/>
                <a:gd name="T31" fmla="*/ 1363 h 4089"/>
                <a:gd name="T32" fmla="*/ 4519 w 4838"/>
                <a:gd name="T33" fmla="*/ 1294 h 4089"/>
                <a:gd name="T34" fmla="*/ 4475 w 4838"/>
                <a:gd name="T35" fmla="*/ 1240 h 4089"/>
                <a:gd name="T36" fmla="*/ 4409 w 4838"/>
                <a:gd name="T37" fmla="*/ 1213 h 4089"/>
                <a:gd name="T38" fmla="*/ 3316 w 4838"/>
                <a:gd name="T39" fmla="*/ 398 h 4089"/>
                <a:gd name="T40" fmla="*/ 3283 w 4838"/>
                <a:gd name="T41" fmla="*/ 349 h 4089"/>
                <a:gd name="T42" fmla="*/ 3234 w 4838"/>
                <a:gd name="T43" fmla="*/ 314 h 4089"/>
                <a:gd name="T44" fmla="*/ 3175 w 4838"/>
                <a:gd name="T45" fmla="*/ 302 h 4089"/>
                <a:gd name="T46" fmla="*/ 1663 w 4838"/>
                <a:gd name="T47" fmla="*/ 0 h 4089"/>
                <a:gd name="T48" fmla="*/ 3236 w 4838"/>
                <a:gd name="T49" fmla="*/ 4 h 4089"/>
                <a:gd name="T50" fmla="*/ 3352 w 4838"/>
                <a:gd name="T51" fmla="*/ 35 h 4089"/>
                <a:gd name="T52" fmla="*/ 3453 w 4838"/>
                <a:gd name="T53" fmla="*/ 95 h 4089"/>
                <a:gd name="T54" fmla="*/ 3537 w 4838"/>
                <a:gd name="T55" fmla="*/ 180 h 4089"/>
                <a:gd name="T56" fmla="*/ 3596 w 4838"/>
                <a:gd name="T57" fmla="*/ 286 h 4089"/>
                <a:gd name="T58" fmla="*/ 4460 w 4838"/>
                <a:gd name="T59" fmla="*/ 914 h 4089"/>
                <a:gd name="T60" fmla="*/ 4573 w 4838"/>
                <a:gd name="T61" fmla="*/ 949 h 4089"/>
                <a:gd name="T62" fmla="*/ 4670 w 4838"/>
                <a:gd name="T63" fmla="*/ 1009 h 4089"/>
                <a:gd name="T64" fmla="*/ 4749 w 4838"/>
                <a:gd name="T65" fmla="*/ 1091 h 4089"/>
                <a:gd name="T66" fmla="*/ 4805 w 4838"/>
                <a:gd name="T67" fmla="*/ 1190 h 4089"/>
                <a:gd name="T68" fmla="*/ 4835 w 4838"/>
                <a:gd name="T69" fmla="*/ 1303 h 4089"/>
                <a:gd name="T70" fmla="*/ 4838 w 4838"/>
                <a:gd name="T71" fmla="*/ 3634 h 4089"/>
                <a:gd name="T72" fmla="*/ 4823 w 4838"/>
                <a:gd name="T73" fmla="*/ 3755 h 4089"/>
                <a:gd name="T74" fmla="*/ 4777 w 4838"/>
                <a:gd name="T75" fmla="*/ 3863 h 4089"/>
                <a:gd name="T76" fmla="*/ 4706 w 4838"/>
                <a:gd name="T77" fmla="*/ 3954 h 4089"/>
                <a:gd name="T78" fmla="*/ 4613 w 4838"/>
                <a:gd name="T79" fmla="*/ 4026 h 4089"/>
                <a:gd name="T80" fmla="*/ 4505 w 4838"/>
                <a:gd name="T81" fmla="*/ 4072 h 4089"/>
                <a:gd name="T82" fmla="*/ 4384 w 4838"/>
                <a:gd name="T83" fmla="*/ 4089 h 4089"/>
                <a:gd name="T84" fmla="*/ 392 w 4838"/>
                <a:gd name="T85" fmla="*/ 4084 h 4089"/>
                <a:gd name="T86" fmla="*/ 277 w 4838"/>
                <a:gd name="T87" fmla="*/ 4053 h 4089"/>
                <a:gd name="T88" fmla="*/ 177 w 4838"/>
                <a:gd name="T89" fmla="*/ 3993 h 4089"/>
                <a:gd name="T90" fmla="*/ 95 w 4838"/>
                <a:gd name="T91" fmla="*/ 3911 h 4089"/>
                <a:gd name="T92" fmla="*/ 36 w 4838"/>
                <a:gd name="T93" fmla="*/ 3811 h 4089"/>
                <a:gd name="T94" fmla="*/ 4 w 4838"/>
                <a:gd name="T95" fmla="*/ 3695 h 4089"/>
                <a:gd name="T96" fmla="*/ 0 w 4838"/>
                <a:gd name="T97" fmla="*/ 1363 h 4089"/>
                <a:gd name="T98" fmla="*/ 15 w 4838"/>
                <a:gd name="T99" fmla="*/ 1245 h 4089"/>
                <a:gd name="T100" fmla="*/ 58 w 4838"/>
                <a:gd name="T101" fmla="*/ 1139 h 4089"/>
                <a:gd name="T102" fmla="*/ 127 w 4838"/>
                <a:gd name="T103" fmla="*/ 1048 h 4089"/>
                <a:gd name="T104" fmla="*/ 214 w 4838"/>
                <a:gd name="T105" fmla="*/ 976 h 4089"/>
                <a:gd name="T106" fmla="*/ 322 w 4838"/>
                <a:gd name="T107" fmla="*/ 929 h 4089"/>
                <a:gd name="T108" fmla="*/ 1035 w 4838"/>
                <a:gd name="T109" fmla="*/ 805 h 4089"/>
                <a:gd name="T110" fmla="*/ 1269 w 4838"/>
                <a:gd name="T111" fmla="*/ 229 h 4089"/>
                <a:gd name="T112" fmla="*/ 1340 w 4838"/>
                <a:gd name="T113" fmla="*/ 134 h 4089"/>
                <a:gd name="T114" fmla="*/ 1434 w 4838"/>
                <a:gd name="T115" fmla="*/ 62 h 4089"/>
                <a:gd name="T116" fmla="*/ 1543 w 4838"/>
                <a:gd name="T117" fmla="*/ 16 h 4089"/>
                <a:gd name="T118" fmla="*/ 1663 w 4838"/>
                <a:gd name="T119" fmla="*/ 0 h 4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38" h="4089">
                  <a:moveTo>
                    <a:pt x="1663" y="302"/>
                  </a:moveTo>
                  <a:lnTo>
                    <a:pt x="1634" y="307"/>
                  </a:lnTo>
                  <a:lnTo>
                    <a:pt x="1605" y="314"/>
                  </a:lnTo>
                  <a:lnTo>
                    <a:pt x="1578" y="329"/>
                  </a:lnTo>
                  <a:lnTo>
                    <a:pt x="1556" y="349"/>
                  </a:lnTo>
                  <a:lnTo>
                    <a:pt x="1537" y="371"/>
                  </a:lnTo>
                  <a:lnTo>
                    <a:pt x="1523" y="398"/>
                  </a:lnTo>
                  <a:lnTo>
                    <a:pt x="1252" y="1076"/>
                  </a:lnTo>
                  <a:lnTo>
                    <a:pt x="429" y="1213"/>
                  </a:lnTo>
                  <a:lnTo>
                    <a:pt x="395" y="1224"/>
                  </a:lnTo>
                  <a:lnTo>
                    <a:pt x="363" y="1240"/>
                  </a:lnTo>
                  <a:lnTo>
                    <a:pt x="338" y="1264"/>
                  </a:lnTo>
                  <a:lnTo>
                    <a:pt x="319" y="1294"/>
                  </a:lnTo>
                  <a:lnTo>
                    <a:pt x="307" y="1327"/>
                  </a:lnTo>
                  <a:lnTo>
                    <a:pt x="302" y="1363"/>
                  </a:lnTo>
                  <a:lnTo>
                    <a:pt x="302" y="3634"/>
                  </a:lnTo>
                  <a:lnTo>
                    <a:pt x="307" y="3668"/>
                  </a:lnTo>
                  <a:lnTo>
                    <a:pt x="319" y="3701"/>
                  </a:lnTo>
                  <a:lnTo>
                    <a:pt x="335" y="3729"/>
                  </a:lnTo>
                  <a:lnTo>
                    <a:pt x="359" y="3752"/>
                  </a:lnTo>
                  <a:lnTo>
                    <a:pt x="387" y="3769"/>
                  </a:lnTo>
                  <a:lnTo>
                    <a:pt x="418" y="3781"/>
                  </a:lnTo>
                  <a:lnTo>
                    <a:pt x="453" y="3786"/>
                  </a:lnTo>
                  <a:lnTo>
                    <a:pt x="4384" y="3786"/>
                  </a:lnTo>
                  <a:lnTo>
                    <a:pt x="4420" y="3781"/>
                  </a:lnTo>
                  <a:lnTo>
                    <a:pt x="4451" y="3769"/>
                  </a:lnTo>
                  <a:lnTo>
                    <a:pt x="4479" y="3752"/>
                  </a:lnTo>
                  <a:lnTo>
                    <a:pt x="4503" y="3729"/>
                  </a:lnTo>
                  <a:lnTo>
                    <a:pt x="4521" y="3701"/>
                  </a:lnTo>
                  <a:lnTo>
                    <a:pt x="4531" y="3668"/>
                  </a:lnTo>
                  <a:lnTo>
                    <a:pt x="4536" y="3634"/>
                  </a:lnTo>
                  <a:lnTo>
                    <a:pt x="4536" y="1363"/>
                  </a:lnTo>
                  <a:lnTo>
                    <a:pt x="4531" y="1327"/>
                  </a:lnTo>
                  <a:lnTo>
                    <a:pt x="4519" y="1294"/>
                  </a:lnTo>
                  <a:lnTo>
                    <a:pt x="4500" y="1264"/>
                  </a:lnTo>
                  <a:lnTo>
                    <a:pt x="4475" y="1240"/>
                  </a:lnTo>
                  <a:lnTo>
                    <a:pt x="4445" y="1224"/>
                  </a:lnTo>
                  <a:lnTo>
                    <a:pt x="4409" y="1213"/>
                  </a:lnTo>
                  <a:lnTo>
                    <a:pt x="3587" y="1076"/>
                  </a:lnTo>
                  <a:lnTo>
                    <a:pt x="3316" y="398"/>
                  </a:lnTo>
                  <a:lnTo>
                    <a:pt x="3301" y="371"/>
                  </a:lnTo>
                  <a:lnTo>
                    <a:pt x="3283" y="349"/>
                  </a:lnTo>
                  <a:lnTo>
                    <a:pt x="3260" y="329"/>
                  </a:lnTo>
                  <a:lnTo>
                    <a:pt x="3234" y="314"/>
                  </a:lnTo>
                  <a:lnTo>
                    <a:pt x="3206" y="307"/>
                  </a:lnTo>
                  <a:lnTo>
                    <a:pt x="3175" y="302"/>
                  </a:lnTo>
                  <a:lnTo>
                    <a:pt x="1663" y="302"/>
                  </a:lnTo>
                  <a:close/>
                  <a:moveTo>
                    <a:pt x="1663" y="0"/>
                  </a:moveTo>
                  <a:lnTo>
                    <a:pt x="3175" y="0"/>
                  </a:lnTo>
                  <a:lnTo>
                    <a:pt x="3236" y="4"/>
                  </a:lnTo>
                  <a:lnTo>
                    <a:pt x="3295" y="16"/>
                  </a:lnTo>
                  <a:lnTo>
                    <a:pt x="3352" y="35"/>
                  </a:lnTo>
                  <a:lnTo>
                    <a:pt x="3404" y="62"/>
                  </a:lnTo>
                  <a:lnTo>
                    <a:pt x="3453" y="95"/>
                  </a:lnTo>
                  <a:lnTo>
                    <a:pt x="3498" y="134"/>
                  </a:lnTo>
                  <a:lnTo>
                    <a:pt x="3537" y="180"/>
                  </a:lnTo>
                  <a:lnTo>
                    <a:pt x="3569" y="229"/>
                  </a:lnTo>
                  <a:lnTo>
                    <a:pt x="3596" y="286"/>
                  </a:lnTo>
                  <a:lnTo>
                    <a:pt x="3803" y="805"/>
                  </a:lnTo>
                  <a:lnTo>
                    <a:pt x="4460" y="914"/>
                  </a:lnTo>
                  <a:lnTo>
                    <a:pt x="4518" y="929"/>
                  </a:lnTo>
                  <a:lnTo>
                    <a:pt x="4573" y="949"/>
                  </a:lnTo>
                  <a:lnTo>
                    <a:pt x="4624" y="976"/>
                  </a:lnTo>
                  <a:lnTo>
                    <a:pt x="4670" y="1009"/>
                  </a:lnTo>
                  <a:lnTo>
                    <a:pt x="4713" y="1048"/>
                  </a:lnTo>
                  <a:lnTo>
                    <a:pt x="4749" y="1091"/>
                  </a:lnTo>
                  <a:lnTo>
                    <a:pt x="4780" y="1139"/>
                  </a:lnTo>
                  <a:lnTo>
                    <a:pt x="4805" y="1190"/>
                  </a:lnTo>
                  <a:lnTo>
                    <a:pt x="4823" y="1245"/>
                  </a:lnTo>
                  <a:lnTo>
                    <a:pt x="4835" y="1303"/>
                  </a:lnTo>
                  <a:lnTo>
                    <a:pt x="4838" y="1363"/>
                  </a:lnTo>
                  <a:lnTo>
                    <a:pt x="4838" y="3634"/>
                  </a:lnTo>
                  <a:lnTo>
                    <a:pt x="4835" y="3695"/>
                  </a:lnTo>
                  <a:lnTo>
                    <a:pt x="4823" y="3755"/>
                  </a:lnTo>
                  <a:lnTo>
                    <a:pt x="4802" y="3811"/>
                  </a:lnTo>
                  <a:lnTo>
                    <a:pt x="4777" y="3863"/>
                  </a:lnTo>
                  <a:lnTo>
                    <a:pt x="4744" y="3911"/>
                  </a:lnTo>
                  <a:lnTo>
                    <a:pt x="4706" y="3954"/>
                  </a:lnTo>
                  <a:lnTo>
                    <a:pt x="4662" y="3993"/>
                  </a:lnTo>
                  <a:lnTo>
                    <a:pt x="4613" y="4026"/>
                  </a:lnTo>
                  <a:lnTo>
                    <a:pt x="4561" y="4053"/>
                  </a:lnTo>
                  <a:lnTo>
                    <a:pt x="4505" y="4072"/>
                  </a:lnTo>
                  <a:lnTo>
                    <a:pt x="4446" y="4084"/>
                  </a:lnTo>
                  <a:lnTo>
                    <a:pt x="4384" y="4089"/>
                  </a:lnTo>
                  <a:lnTo>
                    <a:pt x="453" y="4089"/>
                  </a:lnTo>
                  <a:lnTo>
                    <a:pt x="392" y="4084"/>
                  </a:lnTo>
                  <a:lnTo>
                    <a:pt x="334" y="4072"/>
                  </a:lnTo>
                  <a:lnTo>
                    <a:pt x="277" y="4053"/>
                  </a:lnTo>
                  <a:lnTo>
                    <a:pt x="225" y="4026"/>
                  </a:lnTo>
                  <a:lnTo>
                    <a:pt x="177" y="3993"/>
                  </a:lnTo>
                  <a:lnTo>
                    <a:pt x="133" y="3954"/>
                  </a:lnTo>
                  <a:lnTo>
                    <a:pt x="95" y="3911"/>
                  </a:lnTo>
                  <a:lnTo>
                    <a:pt x="63" y="3863"/>
                  </a:lnTo>
                  <a:lnTo>
                    <a:pt x="36" y="3811"/>
                  </a:lnTo>
                  <a:lnTo>
                    <a:pt x="16" y="3755"/>
                  </a:lnTo>
                  <a:lnTo>
                    <a:pt x="4" y="3695"/>
                  </a:lnTo>
                  <a:lnTo>
                    <a:pt x="0" y="3634"/>
                  </a:lnTo>
                  <a:lnTo>
                    <a:pt x="0" y="1363"/>
                  </a:lnTo>
                  <a:lnTo>
                    <a:pt x="4" y="1303"/>
                  </a:lnTo>
                  <a:lnTo>
                    <a:pt x="15" y="1245"/>
                  </a:lnTo>
                  <a:lnTo>
                    <a:pt x="34" y="1190"/>
                  </a:lnTo>
                  <a:lnTo>
                    <a:pt x="58" y="1139"/>
                  </a:lnTo>
                  <a:lnTo>
                    <a:pt x="89" y="1091"/>
                  </a:lnTo>
                  <a:lnTo>
                    <a:pt x="127" y="1048"/>
                  </a:lnTo>
                  <a:lnTo>
                    <a:pt x="168" y="1009"/>
                  </a:lnTo>
                  <a:lnTo>
                    <a:pt x="214" y="976"/>
                  </a:lnTo>
                  <a:lnTo>
                    <a:pt x="267" y="949"/>
                  </a:lnTo>
                  <a:lnTo>
                    <a:pt x="322" y="929"/>
                  </a:lnTo>
                  <a:lnTo>
                    <a:pt x="380" y="914"/>
                  </a:lnTo>
                  <a:lnTo>
                    <a:pt x="1035" y="805"/>
                  </a:lnTo>
                  <a:lnTo>
                    <a:pt x="1242" y="286"/>
                  </a:lnTo>
                  <a:lnTo>
                    <a:pt x="1269" y="229"/>
                  </a:lnTo>
                  <a:lnTo>
                    <a:pt x="1301" y="180"/>
                  </a:lnTo>
                  <a:lnTo>
                    <a:pt x="1340" y="134"/>
                  </a:lnTo>
                  <a:lnTo>
                    <a:pt x="1385" y="95"/>
                  </a:lnTo>
                  <a:lnTo>
                    <a:pt x="1434" y="62"/>
                  </a:lnTo>
                  <a:lnTo>
                    <a:pt x="1486" y="35"/>
                  </a:lnTo>
                  <a:lnTo>
                    <a:pt x="1543" y="16"/>
                  </a:lnTo>
                  <a:lnTo>
                    <a:pt x="1602" y="4"/>
                  </a:lnTo>
                  <a:lnTo>
                    <a:pt x="16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7" rIns="45715" bIns="22857" numCol="1" anchor="t" anchorCtr="0" compatLnSpc="1">
              <a:prstTxWarp prst="textNoShape">
                <a:avLst/>
              </a:prstTxWarp>
            </a:bodyPr>
            <a:lstStyle/>
            <a:p>
              <a:endParaRPr lang="es-SV" sz="900"/>
            </a:p>
          </p:txBody>
        </p:sp>
      </p:grpSp>
      <p:sp>
        <p:nvSpPr>
          <p:cNvPr id="52" name="TextBox 72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45966DF1-CC93-4360-9A73-45859DF12A5C}"/>
              </a:ext>
            </a:extLst>
          </p:cNvPr>
          <p:cNvSpPr txBox="1"/>
          <p:nvPr/>
        </p:nvSpPr>
        <p:spPr>
          <a:xfrm>
            <a:off x="8671908" y="1388641"/>
            <a:ext cx="2641600" cy="425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defRPr/>
            </a:pP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pitchFamily="34" charset="0"/>
                <a:sym typeface="Agency FB" panose="020B0503020202020204" pitchFamily="34" charset="0"/>
              </a:rPr>
              <a:t>This is a sample letter that has been placed to demonstrate.</a:t>
            </a:r>
          </a:p>
        </p:txBody>
      </p:sp>
      <p:sp>
        <p:nvSpPr>
          <p:cNvPr id="53" name="TextBox 7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905F3FB5-B1D2-469C-A7E7-F46C5501CD23}"/>
              </a:ext>
            </a:extLst>
          </p:cNvPr>
          <p:cNvSpPr txBox="1"/>
          <p:nvPr/>
        </p:nvSpPr>
        <p:spPr>
          <a:xfrm>
            <a:off x="8694892" y="1129644"/>
            <a:ext cx="2641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Agency FB" panose="020B0503020202020204" pitchFamily="34" charset="0"/>
              </a:rPr>
              <a:t>MAIN HEADING</a:t>
            </a:r>
          </a:p>
        </p:txBody>
      </p:sp>
      <p:sp>
        <p:nvSpPr>
          <p:cNvPr id="54" name="TextBox 72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6F943244-C0BD-490D-8343-C55188B26401}"/>
              </a:ext>
            </a:extLst>
          </p:cNvPr>
          <p:cNvSpPr txBox="1"/>
          <p:nvPr/>
        </p:nvSpPr>
        <p:spPr>
          <a:xfrm>
            <a:off x="8584702" y="2711111"/>
            <a:ext cx="2641600" cy="425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defRPr/>
            </a:pP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pitchFamily="34" charset="0"/>
                <a:sym typeface="Agency FB" panose="020B0503020202020204" pitchFamily="34" charset="0"/>
              </a:rPr>
              <a:t>This is a sample letter that has been placed to demonstrate.</a:t>
            </a:r>
          </a:p>
        </p:txBody>
      </p:sp>
      <p:sp>
        <p:nvSpPr>
          <p:cNvPr id="55" name="TextBox 7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75C05B9-ABA5-4B96-9697-11F0BB328510}"/>
              </a:ext>
            </a:extLst>
          </p:cNvPr>
          <p:cNvSpPr txBox="1"/>
          <p:nvPr/>
        </p:nvSpPr>
        <p:spPr>
          <a:xfrm>
            <a:off x="8607686" y="2452114"/>
            <a:ext cx="2641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Agency FB" panose="020B0503020202020204" pitchFamily="34" charset="0"/>
              </a:rPr>
              <a:t>MAIN HEADING</a:t>
            </a:r>
          </a:p>
        </p:txBody>
      </p:sp>
      <p:sp>
        <p:nvSpPr>
          <p:cNvPr id="56" name="TextBox 72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39BC0EBB-B471-4670-87AC-13764A344899}"/>
              </a:ext>
            </a:extLst>
          </p:cNvPr>
          <p:cNvSpPr txBox="1"/>
          <p:nvPr/>
        </p:nvSpPr>
        <p:spPr>
          <a:xfrm>
            <a:off x="8635423" y="4086218"/>
            <a:ext cx="2641600" cy="425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defRPr/>
            </a:pP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pitchFamily="34" charset="0"/>
                <a:sym typeface="Agency FB" panose="020B0503020202020204" pitchFamily="34" charset="0"/>
              </a:rPr>
              <a:t>This is a sample letter that has been placed to demonstrate.</a:t>
            </a:r>
          </a:p>
        </p:txBody>
      </p:sp>
      <p:sp>
        <p:nvSpPr>
          <p:cNvPr id="57" name="TextBox 7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34793F4D-B3E1-4B70-BA3E-59D7DBF46620}"/>
              </a:ext>
            </a:extLst>
          </p:cNvPr>
          <p:cNvSpPr txBox="1"/>
          <p:nvPr/>
        </p:nvSpPr>
        <p:spPr>
          <a:xfrm>
            <a:off x="8658407" y="3827221"/>
            <a:ext cx="2641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Agency FB" panose="020B0503020202020204" pitchFamily="34" charset="0"/>
              </a:rPr>
              <a:t>MAIN HEADING</a:t>
            </a:r>
          </a:p>
        </p:txBody>
      </p:sp>
      <p:sp>
        <p:nvSpPr>
          <p:cNvPr id="58" name="TextBox 72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B8A5691F-1C4C-45C0-B0CB-A1A72917C0B3}"/>
              </a:ext>
            </a:extLst>
          </p:cNvPr>
          <p:cNvSpPr txBox="1"/>
          <p:nvPr/>
        </p:nvSpPr>
        <p:spPr>
          <a:xfrm>
            <a:off x="8558664" y="5363540"/>
            <a:ext cx="2641600" cy="425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defRPr/>
            </a:pP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pitchFamily="34" charset="0"/>
                <a:sym typeface="Agency FB" panose="020B0503020202020204" pitchFamily="34" charset="0"/>
              </a:rPr>
              <a:t>This is a sample letter that has been placed to demonstrate.</a:t>
            </a:r>
          </a:p>
        </p:txBody>
      </p:sp>
      <p:sp>
        <p:nvSpPr>
          <p:cNvPr id="59" name="TextBox 7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5E98EEFD-B493-49F2-BE32-34C221F71791}"/>
              </a:ext>
            </a:extLst>
          </p:cNvPr>
          <p:cNvSpPr txBox="1"/>
          <p:nvPr/>
        </p:nvSpPr>
        <p:spPr>
          <a:xfrm>
            <a:off x="8581648" y="5104543"/>
            <a:ext cx="2641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Agency FB" panose="020B0503020202020204" pitchFamily="34" charset="0"/>
              </a:rPr>
              <a:t>MAIN HEADING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2325" y="1138321"/>
            <a:ext cx="4718875" cy="45886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8070" y="2031682"/>
            <a:ext cx="330090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抗击疫情</a:t>
            </a:r>
            <a:endParaRPr lang="en-US" altLang="zh-CN" sz="4400" dirty="0" smtClean="0">
              <a:solidFill>
                <a:schemeClr val="bg1"/>
              </a:solidFill>
              <a:latin typeface="庞门正道标题体" panose="02010600030101010101" pitchFamily="2" charset="-122"/>
              <a:ea typeface="庞门正道标题体" panose="02010600030101010101" pitchFamily="2" charset="-122"/>
            </a:endParaRPr>
          </a:p>
          <a:p>
            <a:r>
              <a:rPr lang="zh-CN" altLang="en-US" sz="6600" dirty="0">
                <a:solidFill>
                  <a:schemeClr val="bg1"/>
                </a:solidFill>
                <a:latin typeface="庞门正道标题体" panose="02010600030101010101" pitchFamily="2" charset="-122"/>
                <a:ea typeface="庞门正道标题体" panose="02010600030101010101" pitchFamily="2" charset="-122"/>
              </a:rPr>
              <a:t>人人有责</a:t>
            </a:r>
          </a:p>
        </p:txBody>
      </p:sp>
    </p:spTree>
    <p:extLst>
      <p:ext uri="{BB962C8B-B14F-4D97-AF65-F5344CB8AC3E}">
        <p14:creationId xmlns:p14="http://schemas.microsoft.com/office/powerpoint/2010/main" val="7873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椭圆 59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8A0FF8F5-18DB-4AC5-A327-492E89BC5809}"/>
              </a:ext>
            </a:extLst>
          </p:cNvPr>
          <p:cNvSpPr/>
          <p:nvPr/>
        </p:nvSpPr>
        <p:spPr>
          <a:xfrm>
            <a:off x="4587267" y="1449330"/>
            <a:ext cx="4429128" cy="4429122"/>
          </a:xfrm>
          <a:prstGeom prst="ellipse">
            <a:avLst/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 descr="e7d195523061f1c0e8da580c895714cc9e657dc935b73854DD54234BF92455C2409EC703713D08D418A918AD21FB4B97B212F83F8516769F1C595028FE6458DEA8E413C6E2511160CEE934C7F76380B4A00578EC6E9EBBA9DB6445AE42AD0182780252AE07E519D05973896C236E2985B8B66AB2870A908CCE0FA50DB8340A693A6BCF72FA83E8FEEC7DD0DE6508E540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A591E7B9-9CAA-4103-BC12-ED049DBE1EDF}"/>
              </a:ext>
            </a:extLst>
          </p:cNvPr>
          <p:cNvSpPr txBox="1"/>
          <p:nvPr/>
        </p:nvSpPr>
        <p:spPr>
          <a:xfrm>
            <a:off x="736729" y="2171927"/>
            <a:ext cx="2072640" cy="338554"/>
          </a:xfrm>
          <a:prstGeom prst="rect">
            <a:avLst/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这里就是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</a:t>
            </a:r>
          </a:p>
        </p:txBody>
      </p:sp>
      <p:sp>
        <p:nvSpPr>
          <p:cNvPr id="63" name="文本框 62" descr="e7d195523061f1c0e8da580c895714cc9e657dc935b73854DD54234BF92455C2409EC703713D08D418A918AD21FB4B97B212F83F8516769F1C595028FE6458DEA8E413C6E2511160CEE934C7F76380B4A00578EC6E9EBBA9DB6445AE42AD0182780252AE07E519D05973896C236E2985B8B66AB2870A908CCE0FA50DB8340A693A6BCF72FA83E8FEEC7DD0DE6508E540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DB49459B-0E80-4704-9C07-BEAF7D7D56D4}"/>
              </a:ext>
            </a:extLst>
          </p:cNvPr>
          <p:cNvSpPr txBox="1"/>
          <p:nvPr/>
        </p:nvSpPr>
        <p:spPr>
          <a:xfrm>
            <a:off x="736729" y="2480916"/>
            <a:ext cx="2581753" cy="338554"/>
          </a:xfrm>
          <a:prstGeom prst="rect">
            <a:avLst/>
          </a:prstGeom>
          <a:gradFill>
            <a:gsLst>
              <a:gs pos="0">
                <a:srgbClr val="1ACACB"/>
              </a:gs>
              <a:gs pos="100000">
                <a:srgbClr val="2BDAA2"/>
              </a:gs>
            </a:gsLst>
            <a:lin ang="0" scaled="1"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这里就是另一个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</a:t>
            </a:r>
          </a:p>
        </p:txBody>
      </p:sp>
      <p:sp>
        <p:nvSpPr>
          <p:cNvPr id="64" name="TextBox 6" descr="e7d195523061f1c0e8da580c895714cc9e657dc935b73854DD54234BF92455C2409EC703713D08D418A918AD21FB4B97B212F83F8516769F1C595028FE6458DEA8E413C6E2511160CEE934C7F76380B4A00578EC6E9EBBA9E7B40104EB7639A766B53684BF7D817E9A70A160C67E0F992405EB37E3A1B22D025AD0D878F0615E4E701BA15F11A8BCC6E02EB7B7C08CFE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6E891496-142B-49CC-B762-A38EF66EFB57}"/>
              </a:ext>
            </a:extLst>
          </p:cNvPr>
          <p:cNvSpPr txBox="1"/>
          <p:nvPr/>
        </p:nvSpPr>
        <p:spPr>
          <a:xfrm>
            <a:off x="701728" y="2990232"/>
            <a:ext cx="3273371" cy="224131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his is a sample text. insert your desired text here. Again. this is a dummy text. enter your own text here. this is a sample text. this is a sample text. insert your desired text here. Again. this is a dummy text. enter your own text here. this is a sample text. this is a sample text. insert your desired text here.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1AF39D65-5E20-487A-B981-CACAA03A868C}"/>
              </a:ext>
            </a:extLst>
          </p:cNvPr>
          <p:cNvSpPr/>
          <p:nvPr/>
        </p:nvSpPr>
        <p:spPr>
          <a:xfrm>
            <a:off x="8012130" y="1790926"/>
            <a:ext cx="238125" cy="238125"/>
          </a:xfrm>
          <a:prstGeom prst="ellipse">
            <a:avLst/>
          </a:prstGeom>
          <a:gradFill>
            <a:gsLst>
              <a:gs pos="0">
                <a:srgbClr val="1ACACB"/>
              </a:gs>
              <a:gs pos="100000">
                <a:srgbClr val="2BDAA2"/>
              </a:gs>
            </a:gsLst>
            <a:lin ang="0" scaled="1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3A19AF42-CF42-42A1-BE70-09DC2CB81FC1}"/>
              </a:ext>
            </a:extLst>
          </p:cNvPr>
          <p:cNvSpPr/>
          <p:nvPr/>
        </p:nvSpPr>
        <p:spPr>
          <a:xfrm>
            <a:off x="8862236" y="2909963"/>
            <a:ext cx="238125" cy="238125"/>
          </a:xfrm>
          <a:prstGeom prst="ellipse">
            <a:avLst/>
          </a:prstGeom>
          <a:gradFill>
            <a:gsLst>
              <a:gs pos="0">
                <a:srgbClr val="1ACACB"/>
              </a:gs>
              <a:gs pos="100000">
                <a:srgbClr val="2BDAA2"/>
              </a:gs>
            </a:gsLst>
            <a:lin ang="0" scaled="1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8AA964C-BA4D-484B-8374-CAF43AFDEA50}"/>
              </a:ext>
            </a:extLst>
          </p:cNvPr>
          <p:cNvSpPr/>
          <p:nvPr/>
        </p:nvSpPr>
        <p:spPr>
          <a:xfrm>
            <a:off x="8740792" y="4438020"/>
            <a:ext cx="238125" cy="238125"/>
          </a:xfrm>
          <a:prstGeom prst="ellipse">
            <a:avLst/>
          </a:prstGeom>
          <a:gradFill>
            <a:gsLst>
              <a:gs pos="0">
                <a:srgbClr val="1ACACB"/>
              </a:gs>
              <a:gs pos="100000">
                <a:srgbClr val="2BDAA2"/>
              </a:gs>
            </a:gsLst>
            <a:lin ang="0" scaled="1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178E4D76-6994-4180-A2D4-5574728D3910}"/>
              </a:ext>
            </a:extLst>
          </p:cNvPr>
          <p:cNvGrpSpPr/>
          <p:nvPr/>
        </p:nvGrpSpPr>
        <p:grpSpPr>
          <a:xfrm>
            <a:off x="8549632" y="1468122"/>
            <a:ext cx="2664584" cy="502590"/>
            <a:chOff x="8454571" y="1021694"/>
            <a:chExt cx="2664584" cy="502590"/>
          </a:xfrm>
        </p:grpSpPr>
        <p:sp>
          <p:nvSpPr>
            <p:cNvPr id="69" name="TextBox 72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19A7F9E0-729F-4E98-A5B7-24997F41C5F7}"/>
                </a:ext>
              </a:extLst>
            </p:cNvPr>
            <p:cNvSpPr txBox="1"/>
            <p:nvPr/>
          </p:nvSpPr>
          <p:spPr>
            <a:xfrm>
              <a:off x="8454571" y="1280691"/>
              <a:ext cx="2641600" cy="2435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1300"/>
                </a:lnSpc>
                <a:defRPr/>
              </a:pP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his is a sample text. insert your desired text here.</a:t>
              </a:r>
              <a:endParaRPr 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pitchFamily="34" charset="0"/>
                <a:sym typeface="Agency FB" panose="020B0503020202020204" pitchFamily="34" charset="0"/>
              </a:endParaRPr>
            </a:p>
          </p:txBody>
        </p:sp>
        <p:sp>
          <p:nvSpPr>
            <p:cNvPr id="70" name="TextBox 73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B0E4CFDA-325B-40CD-8C08-C801FA11C91A}"/>
                </a:ext>
              </a:extLst>
            </p:cNvPr>
            <p:cNvSpPr txBox="1"/>
            <p:nvPr/>
          </p:nvSpPr>
          <p:spPr>
            <a:xfrm>
              <a:off x="8477555" y="1021694"/>
              <a:ext cx="264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  <a:sym typeface="Agency FB" panose="020B0503020202020204" pitchFamily="34" charset="0"/>
                </a:rPr>
                <a:t>MAIN HEADING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1215CDB-F076-424A-9155-CB7C08960092}"/>
              </a:ext>
            </a:extLst>
          </p:cNvPr>
          <p:cNvGrpSpPr/>
          <p:nvPr/>
        </p:nvGrpSpPr>
        <p:grpSpPr>
          <a:xfrm>
            <a:off x="9215282" y="2855925"/>
            <a:ext cx="2664584" cy="502590"/>
            <a:chOff x="8454571" y="1021694"/>
            <a:chExt cx="2664584" cy="502590"/>
          </a:xfrm>
        </p:grpSpPr>
        <p:sp>
          <p:nvSpPr>
            <p:cNvPr id="72" name="TextBox 72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E79922A7-F745-48B1-85CA-66404B7B6FBF}"/>
                </a:ext>
              </a:extLst>
            </p:cNvPr>
            <p:cNvSpPr txBox="1"/>
            <p:nvPr/>
          </p:nvSpPr>
          <p:spPr>
            <a:xfrm>
              <a:off x="8454571" y="1280691"/>
              <a:ext cx="2641600" cy="2435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1300"/>
                </a:lnSpc>
                <a:defRPr/>
              </a:pP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his is a sample text. insert your desired text here.</a:t>
              </a:r>
              <a:endParaRPr 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pitchFamily="34" charset="0"/>
                <a:sym typeface="Agency FB" panose="020B0503020202020204" pitchFamily="34" charset="0"/>
              </a:endParaRPr>
            </a:p>
          </p:txBody>
        </p:sp>
        <p:sp>
          <p:nvSpPr>
            <p:cNvPr id="73" name="TextBox 73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1B869A18-661D-403C-8217-5A01726678B0}"/>
                </a:ext>
              </a:extLst>
            </p:cNvPr>
            <p:cNvSpPr txBox="1"/>
            <p:nvPr/>
          </p:nvSpPr>
          <p:spPr>
            <a:xfrm>
              <a:off x="8477555" y="1021694"/>
              <a:ext cx="264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  <a:sym typeface="Agency FB" panose="020B0503020202020204" pitchFamily="34" charset="0"/>
                </a:rPr>
                <a:t>MAIN HEADING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D5F007DE-6CA3-4395-86D8-859227C28A8D}"/>
              </a:ext>
            </a:extLst>
          </p:cNvPr>
          <p:cNvGrpSpPr/>
          <p:nvPr/>
        </p:nvGrpSpPr>
        <p:grpSpPr>
          <a:xfrm>
            <a:off x="9047007" y="4333767"/>
            <a:ext cx="2664584" cy="502590"/>
            <a:chOff x="8454571" y="1021694"/>
            <a:chExt cx="2664584" cy="502590"/>
          </a:xfrm>
        </p:grpSpPr>
        <p:sp>
          <p:nvSpPr>
            <p:cNvPr id="75" name="TextBox 72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AD8DE82F-7DE1-45AF-80BB-A51EC11F41B4}"/>
                </a:ext>
              </a:extLst>
            </p:cNvPr>
            <p:cNvSpPr txBox="1"/>
            <p:nvPr/>
          </p:nvSpPr>
          <p:spPr>
            <a:xfrm>
              <a:off x="8454571" y="1280691"/>
              <a:ext cx="2641600" cy="2435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1300"/>
                </a:lnSpc>
                <a:defRPr/>
              </a:pP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tillium" charset="0"/>
                  <a:ea typeface="Titillium" charset="0"/>
                  <a:cs typeface="Titillium" charset="0"/>
                </a:rPr>
                <a:t>his is a sample text. insert your desired text here.</a:t>
              </a:r>
              <a:endParaRPr lang="en-US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pitchFamily="34" charset="0"/>
                <a:sym typeface="Agency FB" panose="020B0503020202020204" pitchFamily="34" charset="0"/>
              </a:endParaRPr>
            </a:p>
          </p:txBody>
        </p:sp>
        <p:sp>
          <p:nvSpPr>
            <p:cNvPr id="76" name="TextBox 73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FBB61795-58BC-4EA4-B46D-D3461C731AF7}"/>
                </a:ext>
              </a:extLst>
            </p:cNvPr>
            <p:cNvSpPr txBox="1"/>
            <p:nvPr/>
          </p:nvSpPr>
          <p:spPr>
            <a:xfrm>
              <a:off x="8477555" y="1021694"/>
              <a:ext cx="2641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  <a:sym typeface="Agency FB" panose="020B0503020202020204" pitchFamily="34" charset="0"/>
                </a:rPr>
                <a:t>MAIN HEADING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9086" y="950113"/>
            <a:ext cx="5217844" cy="481680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68026" y="45937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请在这里输入您需要的标题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8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3" grpId="0" animBg="1"/>
      <p:bldP spid="64" grpId="0"/>
      <p:bldP spid="65" grpId="0" animBg="1"/>
      <p:bldP spid="66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E6A685E5-EE7F-41D5-935F-D5376DC6B0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141996"/>
          </a:xfrm>
        </p:spPr>
      </p:pic>
      <p:sp>
        <p:nvSpPr>
          <p:cNvPr id="29" name="Title 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FC381537-A737-4239-85A1-D7D891EB4FF6}"/>
              </a:ext>
            </a:extLst>
          </p:cNvPr>
          <p:cNvSpPr txBox="1">
            <a:spLocks/>
          </p:cNvSpPr>
          <p:nvPr/>
        </p:nvSpPr>
        <p:spPr>
          <a:xfrm>
            <a:off x="376490" y="3684680"/>
            <a:ext cx="3867463" cy="14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b="1" dirty="0">
                <a:gradFill>
                  <a:gsLst>
                    <a:gs pos="0">
                      <a:srgbClr val="1ACACB"/>
                    </a:gs>
                    <a:gs pos="100000">
                      <a:srgbClr val="2BDAA2"/>
                    </a:gs>
                  </a:gsLst>
                  <a:lin ang="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" charset="0"/>
              </a:rPr>
              <a:t>抗击疫</a:t>
            </a:r>
            <a:r>
              <a:rPr lang="zh-CN" altLang="en-US" b="1" dirty="0" smtClean="0">
                <a:gradFill>
                  <a:gsLst>
                    <a:gs pos="0">
                      <a:srgbClr val="1ACACB"/>
                    </a:gs>
                    <a:gs pos="100000">
                      <a:srgbClr val="2BDAA2"/>
                    </a:gs>
                  </a:gsLst>
                  <a:lin ang="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" charset="0"/>
              </a:rPr>
              <a:t>情</a:t>
            </a:r>
            <a:endParaRPr lang="en-US" altLang="zh-CN" b="1" dirty="0" smtClean="0">
              <a:gradFill>
                <a:gsLst>
                  <a:gs pos="0">
                    <a:srgbClr val="1ACACB"/>
                  </a:gs>
                  <a:gs pos="100000">
                    <a:srgbClr val="2BDAA2"/>
                  </a:gs>
                </a:gsLst>
                <a:lin ang="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Roboto" charset="0"/>
            </a:endParaRPr>
          </a:p>
          <a:p>
            <a:pPr lvl="0">
              <a:lnSpc>
                <a:spcPct val="100000"/>
              </a:lnSpc>
              <a:defRPr/>
            </a:pPr>
            <a:r>
              <a:rPr lang="zh-CN" altLang="en-US" sz="6000" b="1" dirty="0" smtClean="0">
                <a:gradFill>
                  <a:gsLst>
                    <a:gs pos="0">
                      <a:srgbClr val="2F6CE7"/>
                    </a:gs>
                    <a:gs pos="100000">
                      <a:srgbClr val="6572E3"/>
                    </a:gs>
                  </a:gsLst>
                  <a:lin ang="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" charset="0"/>
              </a:rPr>
              <a:t>人</a:t>
            </a:r>
            <a:r>
              <a:rPr lang="zh-CN" altLang="en-US" sz="6000" b="1" dirty="0">
                <a:gradFill>
                  <a:gsLst>
                    <a:gs pos="0">
                      <a:srgbClr val="2F6CE7"/>
                    </a:gs>
                    <a:gs pos="100000">
                      <a:srgbClr val="6572E3"/>
                    </a:gs>
                  </a:gsLst>
                  <a:lin ang="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" charset="0"/>
              </a:rPr>
              <a:t>人有责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2F6CE7"/>
                  </a:gs>
                  <a:gs pos="100000">
                    <a:srgbClr val="6572E3"/>
                  </a:gs>
                </a:gsLst>
                <a:lin ang="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Roboto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D3B9D2B4-0083-4C6E-A328-7C52BEE02647}"/>
              </a:ext>
            </a:extLst>
          </p:cNvPr>
          <p:cNvSpPr txBox="1"/>
          <p:nvPr/>
        </p:nvSpPr>
        <p:spPr>
          <a:xfrm>
            <a:off x="437450" y="5364117"/>
            <a:ext cx="45612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22222">
                    <a:alpha val="70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Lorem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>
                    <a:alpha val="70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22222">
                    <a:alpha val="70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Ipsum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>
                    <a:alpha val="70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 is simply dummy text of the printing and typesetting industry.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22222">
                    <a:alpha val="70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Lorem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>
                    <a:alpha val="70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22222">
                    <a:alpha val="70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Ipsum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2222">
                    <a:alpha val="70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 has been the industry's standard dummy text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22222">
                    <a:alpha val="70000"/>
                  </a:srgb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ever since the 1500s, when an unknown printer.</a:t>
            </a:r>
          </a:p>
        </p:txBody>
      </p:sp>
    </p:spTree>
    <p:extLst>
      <p:ext uri="{BB962C8B-B14F-4D97-AF65-F5344CB8AC3E}">
        <p14:creationId xmlns:p14="http://schemas.microsoft.com/office/powerpoint/2010/main" val="30489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80618AFE-08CF-452A-B088-350F7A957FCB}"/>
              </a:ext>
            </a:extLst>
          </p:cNvPr>
          <p:cNvSpPr txBox="1">
            <a:spLocks/>
          </p:cNvSpPr>
          <p:nvPr/>
        </p:nvSpPr>
        <p:spPr>
          <a:xfrm>
            <a:off x="760235" y="3895690"/>
            <a:ext cx="328775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BEATIFUL INTERFACE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ICONS</a:t>
            </a:r>
          </a:p>
        </p:txBody>
      </p:sp>
      <p:sp>
        <p:nvSpPr>
          <p:cNvPr id="34" name="Rounded Rectangle 4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C133832D-C968-4DA5-AF16-E8566B68521B}"/>
              </a:ext>
            </a:extLst>
          </p:cNvPr>
          <p:cNvSpPr/>
          <p:nvPr/>
        </p:nvSpPr>
        <p:spPr>
          <a:xfrm>
            <a:off x="7697299" y="1808735"/>
            <a:ext cx="749808" cy="749808"/>
          </a:xfrm>
          <a:prstGeom prst="roundRect">
            <a:avLst>
              <a:gd name="adj" fmla="val 2214"/>
            </a:avLst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5" name="Title 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0ED47BB3-8392-4F8B-A8FE-7D50B4791EAA}"/>
              </a:ext>
            </a:extLst>
          </p:cNvPr>
          <p:cNvSpPr txBox="1">
            <a:spLocks/>
          </p:cNvSpPr>
          <p:nvPr/>
        </p:nvSpPr>
        <p:spPr>
          <a:xfrm>
            <a:off x="8542648" y="1959138"/>
            <a:ext cx="2351453" cy="332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Service Title Here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6" name="Title 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E0C23DAC-E341-4247-8F0F-5ED3FCFFED4E}"/>
              </a:ext>
            </a:extLst>
          </p:cNvPr>
          <p:cNvSpPr txBox="1">
            <a:spLocks/>
          </p:cNvSpPr>
          <p:nvPr/>
        </p:nvSpPr>
        <p:spPr>
          <a:xfrm>
            <a:off x="8542648" y="2247209"/>
            <a:ext cx="1948177" cy="2640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>
                    <a:alpha val="50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Sample Title here</a:t>
            </a:r>
            <a:endParaRPr kumimoji="0" lang="en-US" sz="300" b="0" i="0" u="none" strike="noStrike" kern="1200" cap="none" spc="0" normalizeH="0" baseline="0" noProof="0" dirty="0">
              <a:ln>
                <a:noFill/>
              </a:ln>
              <a:solidFill>
                <a:srgbClr val="222222">
                  <a:alpha val="50000"/>
                </a:srgbClr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7" name="Rounded Rectangle 8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6B132DE-FA31-4897-8C25-5A09E93B5788}"/>
              </a:ext>
            </a:extLst>
          </p:cNvPr>
          <p:cNvSpPr/>
          <p:nvPr/>
        </p:nvSpPr>
        <p:spPr>
          <a:xfrm>
            <a:off x="7697299" y="2899170"/>
            <a:ext cx="749808" cy="749808"/>
          </a:xfrm>
          <a:prstGeom prst="roundRect">
            <a:avLst>
              <a:gd name="adj" fmla="val 2214"/>
            </a:avLst>
          </a:prstGeom>
          <a:gradFill>
            <a:gsLst>
              <a:gs pos="0">
                <a:srgbClr val="2BDAA2"/>
              </a:gs>
              <a:gs pos="100000">
                <a:srgbClr val="1ACAC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8" name="Title 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AB934440-7920-4933-B657-3F1306F12819}"/>
              </a:ext>
            </a:extLst>
          </p:cNvPr>
          <p:cNvSpPr txBox="1">
            <a:spLocks/>
          </p:cNvSpPr>
          <p:nvPr/>
        </p:nvSpPr>
        <p:spPr>
          <a:xfrm>
            <a:off x="8542648" y="3049572"/>
            <a:ext cx="2351453" cy="342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Service Title Here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Title 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007DEC1B-B8F3-44A6-A560-AECAA8C70EA9}"/>
              </a:ext>
            </a:extLst>
          </p:cNvPr>
          <p:cNvSpPr txBox="1">
            <a:spLocks/>
          </p:cNvSpPr>
          <p:nvPr/>
        </p:nvSpPr>
        <p:spPr>
          <a:xfrm>
            <a:off x="8542648" y="3337644"/>
            <a:ext cx="1948177" cy="2640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>
                    <a:alpha val="50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Sample Title here</a:t>
            </a:r>
            <a:endParaRPr kumimoji="0" lang="en-US" sz="300" b="0" i="0" u="none" strike="noStrike" kern="1200" cap="none" spc="0" normalizeH="0" baseline="0" noProof="0" dirty="0">
              <a:ln>
                <a:noFill/>
              </a:ln>
              <a:solidFill>
                <a:srgbClr val="222222">
                  <a:alpha val="50000"/>
                </a:srgbClr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0" name="Rounded Rectangle 12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60966DD2-BA81-41A6-991C-7C2B21AF51F1}"/>
              </a:ext>
            </a:extLst>
          </p:cNvPr>
          <p:cNvSpPr/>
          <p:nvPr/>
        </p:nvSpPr>
        <p:spPr>
          <a:xfrm>
            <a:off x="7697299" y="3989605"/>
            <a:ext cx="749808" cy="749808"/>
          </a:xfrm>
          <a:prstGeom prst="roundRect">
            <a:avLst>
              <a:gd name="adj" fmla="val 2214"/>
            </a:avLst>
          </a:prstGeom>
          <a:gradFill>
            <a:gsLst>
              <a:gs pos="0">
                <a:srgbClr val="0DA4F8"/>
              </a:gs>
              <a:gs pos="100000">
                <a:srgbClr val="2F6CE7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1" name="Title 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3C829FD7-9A28-48F2-A7B6-703364493033}"/>
              </a:ext>
            </a:extLst>
          </p:cNvPr>
          <p:cNvSpPr txBox="1">
            <a:spLocks/>
          </p:cNvSpPr>
          <p:nvPr/>
        </p:nvSpPr>
        <p:spPr>
          <a:xfrm>
            <a:off x="8542648" y="4140007"/>
            <a:ext cx="2884853" cy="3448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Service Title Here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2" name="Title 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0C6A4FF1-DCD0-4E18-9534-A7C296F21FB8}"/>
              </a:ext>
            </a:extLst>
          </p:cNvPr>
          <p:cNvSpPr txBox="1">
            <a:spLocks/>
          </p:cNvSpPr>
          <p:nvPr/>
        </p:nvSpPr>
        <p:spPr>
          <a:xfrm>
            <a:off x="8542648" y="4428079"/>
            <a:ext cx="1948177" cy="2640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>
                    <a:alpha val="50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Sample Title here</a:t>
            </a:r>
            <a:endParaRPr kumimoji="0" lang="en-US" sz="300" b="0" i="0" u="none" strike="noStrike" kern="1200" cap="none" spc="0" normalizeH="0" baseline="0" noProof="0" dirty="0">
              <a:ln>
                <a:noFill/>
              </a:ln>
              <a:solidFill>
                <a:srgbClr val="222222">
                  <a:alpha val="50000"/>
                </a:srgbClr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ounded Rectangle 16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8DAECE34-F9CD-4EC7-9E28-6DC61DD40B3F}"/>
              </a:ext>
            </a:extLst>
          </p:cNvPr>
          <p:cNvSpPr/>
          <p:nvPr/>
        </p:nvSpPr>
        <p:spPr>
          <a:xfrm>
            <a:off x="7697299" y="5080039"/>
            <a:ext cx="749808" cy="749808"/>
          </a:xfrm>
          <a:prstGeom prst="roundRect">
            <a:avLst>
              <a:gd name="adj" fmla="val 2214"/>
            </a:avLst>
          </a:prstGeom>
          <a:gradFill>
            <a:gsLst>
              <a:gs pos="0">
                <a:srgbClr val="2BDAA2"/>
              </a:gs>
              <a:gs pos="100000">
                <a:srgbClr val="1ACAC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4" name="Title 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DBF783AB-5E91-4EB2-A167-D6ACBA4E4B4E}"/>
              </a:ext>
            </a:extLst>
          </p:cNvPr>
          <p:cNvSpPr txBox="1">
            <a:spLocks/>
          </p:cNvSpPr>
          <p:nvPr/>
        </p:nvSpPr>
        <p:spPr>
          <a:xfrm>
            <a:off x="8542648" y="5230442"/>
            <a:ext cx="2458133" cy="3690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Service Title Here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5" name="Title 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71614FAD-68E1-4AF4-8B5B-DB9D0AB1CEE9}"/>
              </a:ext>
            </a:extLst>
          </p:cNvPr>
          <p:cNvSpPr txBox="1">
            <a:spLocks/>
          </p:cNvSpPr>
          <p:nvPr/>
        </p:nvSpPr>
        <p:spPr>
          <a:xfrm>
            <a:off x="8542648" y="5518513"/>
            <a:ext cx="1948177" cy="2640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>
                    <a:alpha val="50000"/>
                  </a:srgbClr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Sample Title here</a:t>
            </a:r>
            <a:endParaRPr kumimoji="0" lang="en-US" sz="300" b="0" i="0" u="none" strike="noStrike" kern="1200" cap="none" spc="0" normalizeH="0" baseline="0" noProof="0" dirty="0">
              <a:ln>
                <a:noFill/>
              </a:ln>
              <a:solidFill>
                <a:srgbClr val="222222">
                  <a:alpha val="50000"/>
                </a:srgbClr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6" name="Title 3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DC9B11B1-513A-4296-B57C-8B369DBDA632}"/>
              </a:ext>
            </a:extLst>
          </p:cNvPr>
          <p:cNvSpPr txBox="1">
            <a:spLocks/>
          </p:cNvSpPr>
          <p:nvPr/>
        </p:nvSpPr>
        <p:spPr>
          <a:xfrm>
            <a:off x="760235" y="2224817"/>
            <a:ext cx="2755417" cy="7175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2222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Medium" charset="0"/>
              </a:rPr>
              <a:t>BEST POWERPOINT TEMPLATE</a:t>
            </a:r>
          </a:p>
        </p:txBody>
      </p:sp>
      <p:sp>
        <p:nvSpPr>
          <p:cNvPr id="47" name="TextBox 20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4EE63871-5FBB-4A7D-BF3C-B7ABB8A57602}"/>
              </a:ext>
            </a:extLst>
          </p:cNvPr>
          <p:cNvSpPr txBox="1"/>
          <p:nvPr/>
        </p:nvSpPr>
        <p:spPr>
          <a:xfrm>
            <a:off x="760235" y="2796732"/>
            <a:ext cx="3551336" cy="82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rgbClr val="222222">
                    <a:alpha val="7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Lorem</a:t>
            </a:r>
            <a:r>
              <a:rPr lang="en-US" sz="1100" dirty="0">
                <a:solidFill>
                  <a:srgbClr val="222222">
                    <a:alpha val="7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 </a:t>
            </a:r>
            <a:r>
              <a:rPr lang="en-US" sz="1100" dirty="0" err="1">
                <a:solidFill>
                  <a:srgbClr val="222222">
                    <a:alpha val="7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Ipsum</a:t>
            </a:r>
            <a:r>
              <a:rPr lang="en-US" sz="1100" dirty="0">
                <a:solidFill>
                  <a:srgbClr val="222222">
                    <a:alpha val="7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 is simply dummy text of the printing and typesetting industry. </a:t>
            </a:r>
            <a:r>
              <a:rPr lang="en-US" sz="1100" dirty="0" err="1">
                <a:solidFill>
                  <a:srgbClr val="222222">
                    <a:alpha val="7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Lorem</a:t>
            </a:r>
            <a:r>
              <a:rPr lang="en-US" sz="1100" dirty="0">
                <a:solidFill>
                  <a:srgbClr val="222222">
                    <a:alpha val="7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 </a:t>
            </a:r>
            <a:r>
              <a:rPr lang="en-US" sz="1100" dirty="0" err="1">
                <a:solidFill>
                  <a:srgbClr val="222222">
                    <a:alpha val="7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Ipsum</a:t>
            </a:r>
            <a:r>
              <a:rPr lang="en-US" sz="1100" dirty="0">
                <a:solidFill>
                  <a:srgbClr val="222222">
                    <a:alpha val="7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 has been the industry's standard dummy.</a:t>
            </a:r>
          </a:p>
        </p:txBody>
      </p:sp>
      <p:sp>
        <p:nvSpPr>
          <p:cNvPr id="48" name="live-chat_72439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9DF4AE9D-CB64-4BFA-8163-80CBF4EE98A2}"/>
              </a:ext>
            </a:extLst>
          </p:cNvPr>
          <p:cNvSpPr>
            <a:spLocks noChangeAspect="1"/>
          </p:cNvSpPr>
          <p:nvPr/>
        </p:nvSpPr>
        <p:spPr bwMode="auto">
          <a:xfrm>
            <a:off x="7927649" y="2039107"/>
            <a:ext cx="289107" cy="252374"/>
          </a:xfrm>
          <a:custGeom>
            <a:avLst/>
            <a:gdLst>
              <a:gd name="connsiteX0" fmla="*/ 424975 w 608697"/>
              <a:gd name="connsiteY0" fmla="*/ 168488 h 531358"/>
              <a:gd name="connsiteX1" fmla="*/ 387604 w 608697"/>
              <a:gd name="connsiteY1" fmla="*/ 205806 h 531358"/>
              <a:gd name="connsiteX2" fmla="*/ 424975 w 608697"/>
              <a:gd name="connsiteY2" fmla="*/ 243124 h 531358"/>
              <a:gd name="connsiteX3" fmla="*/ 462346 w 608697"/>
              <a:gd name="connsiteY3" fmla="*/ 205806 h 531358"/>
              <a:gd name="connsiteX4" fmla="*/ 424975 w 608697"/>
              <a:gd name="connsiteY4" fmla="*/ 168488 h 531358"/>
              <a:gd name="connsiteX5" fmla="*/ 287947 w 608697"/>
              <a:gd name="connsiteY5" fmla="*/ 168488 h 531358"/>
              <a:gd name="connsiteX6" fmla="*/ 250576 w 608697"/>
              <a:gd name="connsiteY6" fmla="*/ 205806 h 531358"/>
              <a:gd name="connsiteX7" fmla="*/ 287947 w 608697"/>
              <a:gd name="connsiteY7" fmla="*/ 243124 h 531358"/>
              <a:gd name="connsiteX8" fmla="*/ 325318 w 608697"/>
              <a:gd name="connsiteY8" fmla="*/ 205806 h 531358"/>
              <a:gd name="connsiteX9" fmla="*/ 287947 w 608697"/>
              <a:gd name="connsiteY9" fmla="*/ 168488 h 531358"/>
              <a:gd name="connsiteX10" fmla="*/ 102356 w 608697"/>
              <a:gd name="connsiteY10" fmla="*/ 121231 h 531358"/>
              <a:gd name="connsiteX11" fmla="*/ 98850 w 608697"/>
              <a:gd name="connsiteY11" fmla="*/ 127711 h 531358"/>
              <a:gd name="connsiteX12" fmla="*/ 76842 w 608697"/>
              <a:gd name="connsiteY12" fmla="*/ 217990 h 531358"/>
              <a:gd name="connsiteX13" fmla="*/ 98850 w 608697"/>
              <a:gd name="connsiteY13" fmla="*/ 308194 h 531358"/>
              <a:gd name="connsiteX14" fmla="*/ 157488 w 608697"/>
              <a:gd name="connsiteY14" fmla="*/ 380223 h 531358"/>
              <a:gd name="connsiteX15" fmla="*/ 344668 w 608697"/>
              <a:gd name="connsiteY15" fmla="*/ 444729 h 531358"/>
              <a:gd name="connsiteX16" fmla="*/ 370257 w 608697"/>
              <a:gd name="connsiteY16" fmla="*/ 443687 h 531358"/>
              <a:gd name="connsiteX17" fmla="*/ 236717 w 608697"/>
              <a:gd name="connsiteY17" fmla="*/ 477876 h 531358"/>
              <a:gd name="connsiteX18" fmla="*/ 198072 w 608697"/>
              <a:gd name="connsiteY18" fmla="*/ 475344 h 531358"/>
              <a:gd name="connsiteX19" fmla="*/ 82437 w 608697"/>
              <a:gd name="connsiteY19" fmla="*/ 531284 h 531358"/>
              <a:gd name="connsiteX20" fmla="*/ 81542 w 608697"/>
              <a:gd name="connsiteY20" fmla="*/ 531358 h 531358"/>
              <a:gd name="connsiteX21" fmla="*/ 75051 w 608697"/>
              <a:gd name="connsiteY21" fmla="*/ 527857 h 531358"/>
              <a:gd name="connsiteX22" fmla="*/ 74753 w 608697"/>
              <a:gd name="connsiteY22" fmla="*/ 519738 h 531358"/>
              <a:gd name="connsiteX23" fmla="*/ 88778 w 608697"/>
              <a:gd name="connsiteY23" fmla="*/ 435046 h 531358"/>
              <a:gd name="connsiteX24" fmla="*/ 0 w 608697"/>
              <a:gd name="connsiteY24" fmla="*/ 282198 h 531358"/>
              <a:gd name="connsiteX25" fmla="*/ 102356 w 608697"/>
              <a:gd name="connsiteY25" fmla="*/ 121231 h 531358"/>
              <a:gd name="connsiteX26" fmla="*/ 356424 w 608697"/>
              <a:gd name="connsiteY26" fmla="*/ 0 h 531358"/>
              <a:gd name="connsiteX27" fmla="*/ 608697 w 608697"/>
              <a:gd name="connsiteY27" fmla="*/ 211244 h 531358"/>
              <a:gd name="connsiteX28" fmla="*/ 518290 w 608697"/>
              <a:gd name="connsiteY28" fmla="*/ 373401 h 531358"/>
              <a:gd name="connsiteX29" fmla="*/ 531941 w 608697"/>
              <a:gd name="connsiteY29" fmla="*/ 441109 h 531358"/>
              <a:gd name="connsiteX30" fmla="*/ 531120 w 608697"/>
              <a:gd name="connsiteY30" fmla="*/ 465391 h 531358"/>
              <a:gd name="connsiteX31" fmla="*/ 511577 w 608697"/>
              <a:gd name="connsiteY31" fmla="*/ 475894 h 531358"/>
              <a:gd name="connsiteX32" fmla="*/ 509041 w 608697"/>
              <a:gd name="connsiteY32" fmla="*/ 475745 h 531358"/>
              <a:gd name="connsiteX33" fmla="*/ 391408 w 608697"/>
              <a:gd name="connsiteY33" fmla="*/ 420476 h 531358"/>
              <a:gd name="connsiteX34" fmla="*/ 356424 w 608697"/>
              <a:gd name="connsiteY34" fmla="*/ 422487 h 531358"/>
              <a:gd name="connsiteX35" fmla="*/ 104225 w 608697"/>
              <a:gd name="connsiteY35" fmla="*/ 211244 h 531358"/>
              <a:gd name="connsiteX36" fmla="*/ 356424 w 608697"/>
              <a:gd name="connsiteY36" fmla="*/ 0 h 53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8697" h="531358">
                <a:moveTo>
                  <a:pt x="424975" y="168488"/>
                </a:moveTo>
                <a:cubicBezTo>
                  <a:pt x="404312" y="168488"/>
                  <a:pt x="387604" y="185248"/>
                  <a:pt x="387604" y="205806"/>
                </a:cubicBezTo>
                <a:cubicBezTo>
                  <a:pt x="387604" y="226439"/>
                  <a:pt x="404312" y="243124"/>
                  <a:pt x="424975" y="243124"/>
                </a:cubicBezTo>
                <a:cubicBezTo>
                  <a:pt x="445562" y="243124"/>
                  <a:pt x="462346" y="226439"/>
                  <a:pt x="462346" y="205806"/>
                </a:cubicBezTo>
                <a:cubicBezTo>
                  <a:pt x="462346" y="185248"/>
                  <a:pt x="445637" y="168488"/>
                  <a:pt x="424975" y="168488"/>
                </a:cubicBezTo>
                <a:close/>
                <a:moveTo>
                  <a:pt x="287947" y="168488"/>
                </a:moveTo>
                <a:cubicBezTo>
                  <a:pt x="267285" y="168488"/>
                  <a:pt x="250576" y="185248"/>
                  <a:pt x="250576" y="205806"/>
                </a:cubicBezTo>
                <a:cubicBezTo>
                  <a:pt x="250576" y="226439"/>
                  <a:pt x="267285" y="243124"/>
                  <a:pt x="287947" y="243124"/>
                </a:cubicBezTo>
                <a:cubicBezTo>
                  <a:pt x="308610" y="243124"/>
                  <a:pt x="325318" y="226439"/>
                  <a:pt x="325318" y="205806"/>
                </a:cubicBezTo>
                <a:cubicBezTo>
                  <a:pt x="325318" y="185248"/>
                  <a:pt x="308610" y="168488"/>
                  <a:pt x="287947" y="168488"/>
                </a:cubicBezTo>
                <a:close/>
                <a:moveTo>
                  <a:pt x="102356" y="121231"/>
                </a:moveTo>
                <a:cubicBezTo>
                  <a:pt x="101162" y="123317"/>
                  <a:pt x="99969" y="125477"/>
                  <a:pt x="98850" y="127711"/>
                </a:cubicBezTo>
                <a:cubicBezTo>
                  <a:pt x="84227" y="156240"/>
                  <a:pt x="76842" y="186631"/>
                  <a:pt x="76842" y="217990"/>
                </a:cubicBezTo>
                <a:cubicBezTo>
                  <a:pt x="76842" y="249275"/>
                  <a:pt x="84227" y="279666"/>
                  <a:pt x="98850" y="308194"/>
                </a:cubicBezTo>
                <a:cubicBezTo>
                  <a:pt x="112726" y="335308"/>
                  <a:pt x="132496" y="359516"/>
                  <a:pt x="157488" y="380223"/>
                </a:cubicBezTo>
                <a:cubicBezTo>
                  <a:pt x="207845" y="421787"/>
                  <a:pt x="274317" y="444729"/>
                  <a:pt x="344668" y="444729"/>
                </a:cubicBezTo>
                <a:cubicBezTo>
                  <a:pt x="353173" y="444729"/>
                  <a:pt x="361752" y="444357"/>
                  <a:pt x="370257" y="443687"/>
                </a:cubicBezTo>
                <a:cubicBezTo>
                  <a:pt x="332209" y="465288"/>
                  <a:pt x="286254" y="477876"/>
                  <a:pt x="236717" y="477876"/>
                </a:cubicBezTo>
                <a:cubicBezTo>
                  <a:pt x="223736" y="477876"/>
                  <a:pt x="210755" y="477057"/>
                  <a:pt x="198072" y="475344"/>
                </a:cubicBezTo>
                <a:cubicBezTo>
                  <a:pt x="160397" y="499478"/>
                  <a:pt x="110637" y="528155"/>
                  <a:pt x="82437" y="531284"/>
                </a:cubicBezTo>
                <a:cubicBezTo>
                  <a:pt x="82138" y="531358"/>
                  <a:pt x="81840" y="531358"/>
                  <a:pt x="81542" y="531358"/>
                </a:cubicBezTo>
                <a:cubicBezTo>
                  <a:pt x="78930" y="531358"/>
                  <a:pt x="76469" y="530017"/>
                  <a:pt x="75051" y="527857"/>
                </a:cubicBezTo>
                <a:cubicBezTo>
                  <a:pt x="73410" y="525399"/>
                  <a:pt x="73335" y="522271"/>
                  <a:pt x="74753" y="519738"/>
                </a:cubicBezTo>
                <a:cubicBezTo>
                  <a:pt x="75051" y="519291"/>
                  <a:pt x="99223" y="476014"/>
                  <a:pt x="88778" y="435046"/>
                </a:cubicBezTo>
                <a:cubicBezTo>
                  <a:pt x="32303" y="397653"/>
                  <a:pt x="0" y="342160"/>
                  <a:pt x="0" y="282198"/>
                </a:cubicBezTo>
                <a:cubicBezTo>
                  <a:pt x="0" y="215532"/>
                  <a:pt x="40584" y="156538"/>
                  <a:pt x="102356" y="121231"/>
                </a:cubicBezTo>
                <a:close/>
                <a:moveTo>
                  <a:pt x="356424" y="0"/>
                </a:moveTo>
                <a:cubicBezTo>
                  <a:pt x="495540" y="0"/>
                  <a:pt x="608697" y="94747"/>
                  <a:pt x="608697" y="211244"/>
                </a:cubicBezTo>
                <a:cubicBezTo>
                  <a:pt x="608697" y="274408"/>
                  <a:pt x="575802" y="333178"/>
                  <a:pt x="518290" y="373401"/>
                </a:cubicBezTo>
                <a:cubicBezTo>
                  <a:pt x="512845" y="406324"/>
                  <a:pt x="531717" y="440811"/>
                  <a:pt x="531941" y="441109"/>
                </a:cubicBezTo>
                <a:cubicBezTo>
                  <a:pt x="536267" y="448781"/>
                  <a:pt x="535969" y="458092"/>
                  <a:pt x="531120" y="465391"/>
                </a:cubicBezTo>
                <a:cubicBezTo>
                  <a:pt x="526794" y="472021"/>
                  <a:pt x="519484" y="475894"/>
                  <a:pt x="511577" y="475894"/>
                </a:cubicBezTo>
                <a:cubicBezTo>
                  <a:pt x="510756" y="475894"/>
                  <a:pt x="509936" y="475894"/>
                  <a:pt x="509041" y="475745"/>
                </a:cubicBezTo>
                <a:cubicBezTo>
                  <a:pt x="484574" y="473064"/>
                  <a:pt x="444966" y="454442"/>
                  <a:pt x="391408" y="420476"/>
                </a:cubicBezTo>
                <a:cubicBezTo>
                  <a:pt x="379920" y="421817"/>
                  <a:pt x="368135" y="422487"/>
                  <a:pt x="356424" y="422487"/>
                </a:cubicBezTo>
                <a:cubicBezTo>
                  <a:pt x="217382" y="422487"/>
                  <a:pt x="104225" y="327741"/>
                  <a:pt x="104225" y="211244"/>
                </a:cubicBezTo>
                <a:cubicBezTo>
                  <a:pt x="104225" y="94747"/>
                  <a:pt x="217382" y="0"/>
                  <a:pt x="3564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9" name="map_320107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28653683-130B-4146-80FC-E136D03CD2B1}"/>
              </a:ext>
            </a:extLst>
          </p:cNvPr>
          <p:cNvSpPr>
            <a:spLocks noChangeAspect="1"/>
          </p:cNvSpPr>
          <p:nvPr/>
        </p:nvSpPr>
        <p:spPr bwMode="auto">
          <a:xfrm>
            <a:off x="7927649" y="4196145"/>
            <a:ext cx="289107" cy="288671"/>
          </a:xfrm>
          <a:custGeom>
            <a:avLst/>
            <a:gdLst>
              <a:gd name="connsiteX0" fmla="*/ 129243 w 607561"/>
              <a:gd name="connsiteY0" fmla="*/ 432873 h 606645"/>
              <a:gd name="connsiteX1" fmla="*/ 148582 w 607561"/>
              <a:gd name="connsiteY1" fmla="*/ 433539 h 606645"/>
              <a:gd name="connsiteX2" fmla="*/ 161134 w 607561"/>
              <a:gd name="connsiteY2" fmla="*/ 467045 h 606645"/>
              <a:gd name="connsiteX3" fmla="*/ 151876 w 607561"/>
              <a:gd name="connsiteY3" fmla="*/ 505618 h 606645"/>
              <a:gd name="connsiteX4" fmla="*/ 126505 w 607561"/>
              <a:gd name="connsiteY4" fmla="*/ 530858 h 606645"/>
              <a:gd name="connsiteX5" fmla="*/ 101224 w 607561"/>
              <a:gd name="connsiteY5" fmla="*/ 505618 h 606645"/>
              <a:gd name="connsiteX6" fmla="*/ 115111 w 607561"/>
              <a:gd name="connsiteY6" fmla="*/ 446071 h 606645"/>
              <a:gd name="connsiteX7" fmla="*/ 129243 w 607561"/>
              <a:gd name="connsiteY7" fmla="*/ 432873 h 606645"/>
              <a:gd name="connsiteX8" fmla="*/ 230233 w 607561"/>
              <a:gd name="connsiteY8" fmla="*/ 359160 h 606645"/>
              <a:gd name="connsiteX9" fmla="*/ 260234 w 607561"/>
              <a:gd name="connsiteY9" fmla="*/ 378534 h 606645"/>
              <a:gd name="connsiteX10" fmla="*/ 240738 w 607561"/>
              <a:gd name="connsiteY10" fmla="*/ 408573 h 606645"/>
              <a:gd name="connsiteX11" fmla="*/ 201033 w 607561"/>
              <a:gd name="connsiteY11" fmla="*/ 423326 h 606645"/>
              <a:gd name="connsiteX12" fmla="*/ 188392 w 607561"/>
              <a:gd name="connsiteY12" fmla="*/ 426703 h 606645"/>
              <a:gd name="connsiteX13" fmla="*/ 166492 w 607561"/>
              <a:gd name="connsiteY13" fmla="*/ 414083 h 606645"/>
              <a:gd name="connsiteX14" fmla="*/ 175661 w 607561"/>
              <a:gd name="connsiteY14" fmla="*/ 379601 h 606645"/>
              <a:gd name="connsiteX15" fmla="*/ 230233 w 607561"/>
              <a:gd name="connsiteY15" fmla="*/ 359160 h 606645"/>
              <a:gd name="connsiteX16" fmla="*/ 466517 w 607561"/>
              <a:gd name="connsiteY16" fmla="*/ 300854 h 606645"/>
              <a:gd name="connsiteX17" fmla="*/ 485587 w 607561"/>
              <a:gd name="connsiteY17" fmla="*/ 304187 h 606645"/>
              <a:gd name="connsiteX18" fmla="*/ 493425 w 607561"/>
              <a:gd name="connsiteY18" fmla="*/ 339114 h 606645"/>
              <a:gd name="connsiteX19" fmla="*/ 446133 w 607561"/>
              <a:gd name="connsiteY19" fmla="*/ 380884 h 606645"/>
              <a:gd name="connsiteX20" fmla="*/ 434376 w 607561"/>
              <a:gd name="connsiteY20" fmla="*/ 383728 h 606645"/>
              <a:gd name="connsiteX21" fmla="*/ 411933 w 607561"/>
              <a:gd name="connsiteY21" fmla="*/ 370219 h 606645"/>
              <a:gd name="connsiteX22" fmla="*/ 422620 w 607561"/>
              <a:gd name="connsiteY22" fmla="*/ 336092 h 606645"/>
              <a:gd name="connsiteX23" fmla="*/ 450586 w 607561"/>
              <a:gd name="connsiteY23" fmla="*/ 311919 h 606645"/>
              <a:gd name="connsiteX24" fmla="*/ 466517 w 607561"/>
              <a:gd name="connsiteY24" fmla="*/ 300854 h 606645"/>
              <a:gd name="connsiteX25" fmla="*/ 50624 w 607561"/>
              <a:gd name="connsiteY25" fmla="*/ 202164 h 606645"/>
              <a:gd name="connsiteX26" fmla="*/ 151905 w 607561"/>
              <a:gd name="connsiteY26" fmla="*/ 202164 h 606645"/>
              <a:gd name="connsiteX27" fmla="*/ 177181 w 607561"/>
              <a:gd name="connsiteY27" fmla="*/ 227494 h 606645"/>
              <a:gd name="connsiteX28" fmla="*/ 151905 w 607561"/>
              <a:gd name="connsiteY28" fmla="*/ 252735 h 606645"/>
              <a:gd name="connsiteX29" fmla="*/ 74209 w 607561"/>
              <a:gd name="connsiteY29" fmla="*/ 252735 h 606645"/>
              <a:gd name="connsiteX30" fmla="*/ 52493 w 607561"/>
              <a:gd name="connsiteY30" fmla="*/ 556074 h 606645"/>
              <a:gd name="connsiteX31" fmla="*/ 555070 w 607561"/>
              <a:gd name="connsiteY31" fmla="*/ 556074 h 606645"/>
              <a:gd name="connsiteX32" fmla="*/ 533354 w 607561"/>
              <a:gd name="connsiteY32" fmla="*/ 252735 h 606645"/>
              <a:gd name="connsiteX33" fmla="*/ 455658 w 607561"/>
              <a:gd name="connsiteY33" fmla="*/ 252735 h 606645"/>
              <a:gd name="connsiteX34" fmla="*/ 430382 w 607561"/>
              <a:gd name="connsiteY34" fmla="*/ 227494 h 606645"/>
              <a:gd name="connsiteX35" fmla="*/ 455658 w 607561"/>
              <a:gd name="connsiteY35" fmla="*/ 202164 h 606645"/>
              <a:gd name="connsiteX36" fmla="*/ 556939 w 607561"/>
              <a:gd name="connsiteY36" fmla="*/ 202164 h 606645"/>
              <a:gd name="connsiteX37" fmla="*/ 582125 w 607561"/>
              <a:gd name="connsiteY37" fmla="*/ 225717 h 606645"/>
              <a:gd name="connsiteX38" fmla="*/ 607490 w 607561"/>
              <a:gd name="connsiteY38" fmla="*/ 579627 h 606645"/>
              <a:gd name="connsiteX39" fmla="*/ 600726 w 607561"/>
              <a:gd name="connsiteY39" fmla="*/ 598646 h 606645"/>
              <a:gd name="connsiteX40" fmla="*/ 582214 w 607561"/>
              <a:gd name="connsiteY40" fmla="*/ 606645 h 606645"/>
              <a:gd name="connsiteX41" fmla="*/ 25260 w 607561"/>
              <a:gd name="connsiteY41" fmla="*/ 606645 h 606645"/>
              <a:gd name="connsiteX42" fmla="*/ 6748 w 607561"/>
              <a:gd name="connsiteY42" fmla="*/ 598646 h 606645"/>
              <a:gd name="connsiteX43" fmla="*/ 73 w 607561"/>
              <a:gd name="connsiteY43" fmla="*/ 579627 h 606645"/>
              <a:gd name="connsiteX44" fmla="*/ 25349 w 607561"/>
              <a:gd name="connsiteY44" fmla="*/ 225717 h 606645"/>
              <a:gd name="connsiteX45" fmla="*/ 50624 w 607561"/>
              <a:gd name="connsiteY45" fmla="*/ 202164 h 606645"/>
              <a:gd name="connsiteX46" fmla="*/ 303736 w 607561"/>
              <a:gd name="connsiteY46" fmla="*/ 101117 h 606645"/>
              <a:gd name="connsiteX47" fmla="*/ 278455 w 607561"/>
              <a:gd name="connsiteY47" fmla="*/ 126357 h 606645"/>
              <a:gd name="connsiteX48" fmla="*/ 303736 w 607561"/>
              <a:gd name="connsiteY48" fmla="*/ 151596 h 606645"/>
              <a:gd name="connsiteX49" fmla="*/ 329106 w 607561"/>
              <a:gd name="connsiteY49" fmla="*/ 126357 h 606645"/>
              <a:gd name="connsiteX50" fmla="*/ 303736 w 607561"/>
              <a:gd name="connsiteY50" fmla="*/ 101117 h 606645"/>
              <a:gd name="connsiteX51" fmla="*/ 275662 w 607561"/>
              <a:gd name="connsiteY51" fmla="*/ 3114 h 606645"/>
              <a:gd name="connsiteX52" fmla="*/ 332845 w 607561"/>
              <a:gd name="connsiteY52" fmla="*/ 3270 h 606645"/>
              <a:gd name="connsiteX53" fmla="*/ 424534 w 607561"/>
              <a:gd name="connsiteY53" fmla="*/ 88320 h 606645"/>
              <a:gd name="connsiteX54" fmla="*/ 416611 w 607561"/>
              <a:gd name="connsiteY54" fmla="*/ 182968 h 606645"/>
              <a:gd name="connsiteX55" fmla="*/ 416611 w 607561"/>
              <a:gd name="connsiteY55" fmla="*/ 183057 h 606645"/>
              <a:gd name="connsiteX56" fmla="*/ 413763 w 607561"/>
              <a:gd name="connsiteY56" fmla="*/ 188478 h 606645"/>
              <a:gd name="connsiteX57" fmla="*/ 393556 w 607561"/>
              <a:gd name="connsiteY57" fmla="*/ 231759 h 606645"/>
              <a:gd name="connsiteX58" fmla="*/ 341925 w 607561"/>
              <a:gd name="connsiteY58" fmla="*/ 353957 h 606645"/>
              <a:gd name="connsiteX59" fmla="*/ 359105 w 607561"/>
              <a:gd name="connsiteY59" fmla="*/ 352890 h 606645"/>
              <a:gd name="connsiteX60" fmla="*/ 386790 w 607561"/>
              <a:gd name="connsiteY60" fmla="*/ 375553 h 606645"/>
              <a:gd name="connsiteX61" fmla="*/ 364090 w 607561"/>
              <a:gd name="connsiteY61" fmla="*/ 403192 h 606645"/>
              <a:gd name="connsiteX62" fmla="*/ 326169 w 607561"/>
              <a:gd name="connsiteY62" fmla="*/ 404969 h 606645"/>
              <a:gd name="connsiteX63" fmla="*/ 310234 w 607561"/>
              <a:gd name="connsiteY63" fmla="*/ 404703 h 606645"/>
              <a:gd name="connsiteX64" fmla="*/ 307030 w 607561"/>
              <a:gd name="connsiteY64" fmla="*/ 403992 h 606645"/>
              <a:gd name="connsiteX65" fmla="*/ 303736 w 607561"/>
              <a:gd name="connsiteY65" fmla="*/ 404436 h 606645"/>
              <a:gd name="connsiteX66" fmla="*/ 280413 w 607561"/>
              <a:gd name="connsiteY66" fmla="*/ 388972 h 606645"/>
              <a:gd name="connsiteX67" fmla="*/ 214718 w 607561"/>
              <a:gd name="connsiteY67" fmla="*/ 233803 h 606645"/>
              <a:gd name="connsiteX68" fmla="*/ 194155 w 607561"/>
              <a:gd name="connsiteY68" fmla="*/ 189189 h 606645"/>
              <a:gd name="connsiteX69" fmla="*/ 190772 w 607561"/>
              <a:gd name="connsiteY69" fmla="*/ 182701 h 606645"/>
              <a:gd name="connsiteX70" fmla="*/ 177152 w 607561"/>
              <a:gd name="connsiteY70" fmla="*/ 126357 h 606645"/>
              <a:gd name="connsiteX71" fmla="*/ 224688 w 607561"/>
              <a:gd name="connsiteY71" fmla="*/ 27620 h 606645"/>
              <a:gd name="connsiteX72" fmla="*/ 275662 w 607561"/>
              <a:gd name="connsiteY72" fmla="*/ 3114 h 606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07561" h="606645">
                <a:moveTo>
                  <a:pt x="129243" y="432873"/>
                </a:moveTo>
                <a:cubicBezTo>
                  <a:pt x="135318" y="430606"/>
                  <a:pt x="142262" y="430651"/>
                  <a:pt x="148582" y="433539"/>
                </a:cubicBezTo>
                <a:cubicBezTo>
                  <a:pt x="161312" y="439316"/>
                  <a:pt x="166920" y="454336"/>
                  <a:pt x="161134" y="467045"/>
                </a:cubicBezTo>
                <a:cubicBezTo>
                  <a:pt x="151965" y="487220"/>
                  <a:pt x="151876" y="504818"/>
                  <a:pt x="151876" y="505618"/>
                </a:cubicBezTo>
                <a:cubicBezTo>
                  <a:pt x="151876" y="519571"/>
                  <a:pt x="140481" y="530858"/>
                  <a:pt x="126505" y="530858"/>
                </a:cubicBezTo>
                <a:cubicBezTo>
                  <a:pt x="112529" y="530858"/>
                  <a:pt x="101224" y="519571"/>
                  <a:pt x="101224" y="505618"/>
                </a:cubicBezTo>
                <a:cubicBezTo>
                  <a:pt x="101224" y="500729"/>
                  <a:pt x="101847" y="475044"/>
                  <a:pt x="115111" y="446071"/>
                </a:cubicBezTo>
                <a:cubicBezTo>
                  <a:pt x="117960" y="439716"/>
                  <a:pt x="123167" y="435139"/>
                  <a:pt x="129243" y="432873"/>
                </a:cubicBezTo>
                <a:close/>
                <a:moveTo>
                  <a:pt x="230233" y="359160"/>
                </a:moveTo>
                <a:cubicBezTo>
                  <a:pt x="243854" y="356138"/>
                  <a:pt x="257296" y="364937"/>
                  <a:pt x="260234" y="378534"/>
                </a:cubicBezTo>
                <a:cubicBezTo>
                  <a:pt x="263172" y="392221"/>
                  <a:pt x="254448" y="405640"/>
                  <a:pt x="240738" y="408573"/>
                </a:cubicBezTo>
                <a:cubicBezTo>
                  <a:pt x="225782" y="411773"/>
                  <a:pt x="212428" y="416661"/>
                  <a:pt x="201033" y="423326"/>
                </a:cubicBezTo>
                <a:cubicBezTo>
                  <a:pt x="197027" y="425637"/>
                  <a:pt x="192665" y="426703"/>
                  <a:pt x="188392" y="426703"/>
                </a:cubicBezTo>
                <a:cubicBezTo>
                  <a:pt x="179667" y="426703"/>
                  <a:pt x="171121" y="422171"/>
                  <a:pt x="166492" y="414083"/>
                </a:cubicBezTo>
                <a:cubicBezTo>
                  <a:pt x="159370" y="401997"/>
                  <a:pt x="163554" y="386533"/>
                  <a:pt x="175661" y="379601"/>
                </a:cubicBezTo>
                <a:cubicBezTo>
                  <a:pt x="191686" y="370269"/>
                  <a:pt x="210025" y="363426"/>
                  <a:pt x="230233" y="359160"/>
                </a:cubicBezTo>
                <a:close/>
                <a:moveTo>
                  <a:pt x="466517" y="300854"/>
                </a:moveTo>
                <a:cubicBezTo>
                  <a:pt x="472851" y="299454"/>
                  <a:pt x="479709" y="300454"/>
                  <a:pt x="485587" y="304187"/>
                </a:cubicBezTo>
                <a:cubicBezTo>
                  <a:pt x="497433" y="311741"/>
                  <a:pt x="500906" y="327383"/>
                  <a:pt x="493425" y="339114"/>
                </a:cubicBezTo>
                <a:cubicBezTo>
                  <a:pt x="482559" y="356089"/>
                  <a:pt x="466617" y="370131"/>
                  <a:pt x="446133" y="380884"/>
                </a:cubicBezTo>
                <a:cubicBezTo>
                  <a:pt x="442392" y="382840"/>
                  <a:pt x="438384" y="383728"/>
                  <a:pt x="434376" y="383728"/>
                </a:cubicBezTo>
                <a:cubicBezTo>
                  <a:pt x="425292" y="383728"/>
                  <a:pt x="416475" y="378840"/>
                  <a:pt x="411933" y="370219"/>
                </a:cubicBezTo>
                <a:cubicBezTo>
                  <a:pt x="405431" y="357866"/>
                  <a:pt x="410240" y="342580"/>
                  <a:pt x="422620" y="336092"/>
                </a:cubicBezTo>
                <a:cubicBezTo>
                  <a:pt x="435178" y="329516"/>
                  <a:pt x="444618" y="321339"/>
                  <a:pt x="450586" y="311919"/>
                </a:cubicBezTo>
                <a:cubicBezTo>
                  <a:pt x="454371" y="306053"/>
                  <a:pt x="460182" y="302254"/>
                  <a:pt x="466517" y="300854"/>
                </a:cubicBezTo>
                <a:close/>
                <a:moveTo>
                  <a:pt x="50624" y="202164"/>
                </a:moveTo>
                <a:lnTo>
                  <a:pt x="151905" y="202164"/>
                </a:lnTo>
                <a:cubicBezTo>
                  <a:pt x="165878" y="202164"/>
                  <a:pt x="177181" y="213541"/>
                  <a:pt x="177181" y="227494"/>
                </a:cubicBezTo>
                <a:cubicBezTo>
                  <a:pt x="177181" y="241448"/>
                  <a:pt x="165878" y="252735"/>
                  <a:pt x="151905" y="252735"/>
                </a:cubicBezTo>
                <a:lnTo>
                  <a:pt x="74209" y="252735"/>
                </a:lnTo>
                <a:lnTo>
                  <a:pt x="52493" y="556074"/>
                </a:lnTo>
                <a:lnTo>
                  <a:pt x="555070" y="556074"/>
                </a:lnTo>
                <a:lnTo>
                  <a:pt x="533354" y="252735"/>
                </a:lnTo>
                <a:lnTo>
                  <a:pt x="455658" y="252735"/>
                </a:lnTo>
                <a:cubicBezTo>
                  <a:pt x="441685" y="252735"/>
                  <a:pt x="430382" y="241448"/>
                  <a:pt x="430382" y="227494"/>
                </a:cubicBezTo>
                <a:cubicBezTo>
                  <a:pt x="430382" y="213541"/>
                  <a:pt x="441685" y="202164"/>
                  <a:pt x="455658" y="202164"/>
                </a:cubicBezTo>
                <a:lnTo>
                  <a:pt x="556939" y="202164"/>
                </a:lnTo>
                <a:cubicBezTo>
                  <a:pt x="570200" y="202164"/>
                  <a:pt x="581235" y="212474"/>
                  <a:pt x="582125" y="225717"/>
                </a:cubicBezTo>
                <a:lnTo>
                  <a:pt x="607490" y="579627"/>
                </a:lnTo>
                <a:cubicBezTo>
                  <a:pt x="608024" y="586648"/>
                  <a:pt x="605532" y="593491"/>
                  <a:pt x="600726" y="598646"/>
                </a:cubicBezTo>
                <a:cubicBezTo>
                  <a:pt x="596009" y="603801"/>
                  <a:pt x="589245" y="606645"/>
                  <a:pt x="582214" y="606645"/>
                </a:cubicBezTo>
                <a:lnTo>
                  <a:pt x="25260" y="606645"/>
                </a:lnTo>
                <a:cubicBezTo>
                  <a:pt x="18318" y="606645"/>
                  <a:pt x="11554" y="603801"/>
                  <a:pt x="6748" y="598646"/>
                </a:cubicBezTo>
                <a:cubicBezTo>
                  <a:pt x="1942" y="593491"/>
                  <a:pt x="-461" y="586648"/>
                  <a:pt x="73" y="579627"/>
                </a:cubicBezTo>
                <a:lnTo>
                  <a:pt x="25349" y="225717"/>
                </a:lnTo>
                <a:cubicBezTo>
                  <a:pt x="26328" y="212474"/>
                  <a:pt x="37364" y="202164"/>
                  <a:pt x="50624" y="202164"/>
                </a:cubicBezTo>
                <a:close/>
                <a:moveTo>
                  <a:pt x="303736" y="101117"/>
                </a:moveTo>
                <a:cubicBezTo>
                  <a:pt x="289760" y="101117"/>
                  <a:pt x="278455" y="112404"/>
                  <a:pt x="278455" y="126357"/>
                </a:cubicBezTo>
                <a:cubicBezTo>
                  <a:pt x="278455" y="140310"/>
                  <a:pt x="289760" y="151596"/>
                  <a:pt x="303736" y="151596"/>
                </a:cubicBezTo>
                <a:cubicBezTo>
                  <a:pt x="317712" y="151596"/>
                  <a:pt x="329106" y="140310"/>
                  <a:pt x="329106" y="126357"/>
                </a:cubicBezTo>
                <a:cubicBezTo>
                  <a:pt x="329106" y="112404"/>
                  <a:pt x="317712" y="101117"/>
                  <a:pt x="303736" y="101117"/>
                </a:cubicBezTo>
                <a:close/>
                <a:moveTo>
                  <a:pt x="275662" y="3114"/>
                </a:moveTo>
                <a:cubicBezTo>
                  <a:pt x="294100" y="-1041"/>
                  <a:pt x="313573" y="-1085"/>
                  <a:pt x="332845" y="3270"/>
                </a:cubicBezTo>
                <a:cubicBezTo>
                  <a:pt x="375752" y="12868"/>
                  <a:pt x="411715" y="46284"/>
                  <a:pt x="424534" y="88320"/>
                </a:cubicBezTo>
                <a:cubicBezTo>
                  <a:pt x="434504" y="120758"/>
                  <a:pt x="431744" y="153552"/>
                  <a:pt x="416611" y="182968"/>
                </a:cubicBezTo>
                <a:lnTo>
                  <a:pt x="416611" y="183057"/>
                </a:lnTo>
                <a:lnTo>
                  <a:pt x="413763" y="188478"/>
                </a:lnTo>
                <a:cubicBezTo>
                  <a:pt x="406107" y="203231"/>
                  <a:pt x="398897" y="217272"/>
                  <a:pt x="393556" y="231759"/>
                </a:cubicBezTo>
                <a:lnTo>
                  <a:pt x="341925" y="353957"/>
                </a:lnTo>
                <a:cubicBezTo>
                  <a:pt x="347800" y="353690"/>
                  <a:pt x="353675" y="353424"/>
                  <a:pt x="359105" y="352890"/>
                </a:cubicBezTo>
                <a:cubicBezTo>
                  <a:pt x="372903" y="351469"/>
                  <a:pt x="385455" y="361689"/>
                  <a:pt x="386790" y="375553"/>
                </a:cubicBezTo>
                <a:cubicBezTo>
                  <a:pt x="388214" y="389417"/>
                  <a:pt x="378066" y="401859"/>
                  <a:pt x="364090" y="403192"/>
                </a:cubicBezTo>
                <a:cubicBezTo>
                  <a:pt x="352251" y="404436"/>
                  <a:pt x="339432" y="404969"/>
                  <a:pt x="326169" y="404969"/>
                </a:cubicBezTo>
                <a:cubicBezTo>
                  <a:pt x="321006" y="404969"/>
                  <a:pt x="315754" y="404880"/>
                  <a:pt x="310234" y="404703"/>
                </a:cubicBezTo>
                <a:cubicBezTo>
                  <a:pt x="309077" y="404703"/>
                  <a:pt x="308098" y="404169"/>
                  <a:pt x="307030" y="403992"/>
                </a:cubicBezTo>
                <a:cubicBezTo>
                  <a:pt x="305873" y="404081"/>
                  <a:pt x="304893" y="404436"/>
                  <a:pt x="303736" y="404436"/>
                </a:cubicBezTo>
                <a:cubicBezTo>
                  <a:pt x="293588" y="404436"/>
                  <a:pt x="284419" y="398393"/>
                  <a:pt x="280413" y="388972"/>
                </a:cubicBezTo>
                <a:lnTo>
                  <a:pt x="214718" y="233803"/>
                </a:lnTo>
                <a:cubicBezTo>
                  <a:pt x="208932" y="218072"/>
                  <a:pt x="201721" y="204031"/>
                  <a:pt x="194155" y="189189"/>
                </a:cubicBezTo>
                <a:lnTo>
                  <a:pt x="190772" y="182701"/>
                </a:lnTo>
                <a:cubicBezTo>
                  <a:pt x="181781" y="165016"/>
                  <a:pt x="177152" y="145997"/>
                  <a:pt x="177152" y="126357"/>
                </a:cubicBezTo>
                <a:cubicBezTo>
                  <a:pt x="177152" y="87787"/>
                  <a:pt x="194511" y="51794"/>
                  <a:pt x="224688" y="27620"/>
                </a:cubicBezTo>
                <a:cubicBezTo>
                  <a:pt x="239821" y="15534"/>
                  <a:pt x="257224" y="7269"/>
                  <a:pt x="275662" y="3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0" name="transfer-cloud-interface-symbol_39910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7742B8DC-C9D2-4B2C-8085-8AAAC1471557}"/>
              </a:ext>
            </a:extLst>
          </p:cNvPr>
          <p:cNvSpPr>
            <a:spLocks noChangeAspect="1"/>
          </p:cNvSpPr>
          <p:nvPr/>
        </p:nvSpPr>
        <p:spPr bwMode="auto">
          <a:xfrm>
            <a:off x="7927649" y="3156557"/>
            <a:ext cx="289107" cy="235032"/>
          </a:xfrm>
          <a:custGeom>
            <a:avLst/>
            <a:gdLst>
              <a:gd name="connsiteX0" fmla="*/ 390482 w 564166"/>
              <a:gd name="connsiteY0" fmla="*/ 307997 h 458643"/>
              <a:gd name="connsiteX1" fmla="*/ 403395 w 564166"/>
              <a:gd name="connsiteY1" fmla="*/ 307997 h 458643"/>
              <a:gd name="connsiteX2" fmla="*/ 439265 w 564166"/>
              <a:gd name="connsiteY2" fmla="*/ 353908 h 458643"/>
              <a:gd name="connsiteX3" fmla="*/ 434961 w 564166"/>
              <a:gd name="connsiteY3" fmla="*/ 361082 h 458643"/>
              <a:gd name="connsiteX4" fmla="*/ 419178 w 564166"/>
              <a:gd name="connsiteY4" fmla="*/ 361082 h 458643"/>
              <a:gd name="connsiteX5" fmla="*/ 492353 w 564166"/>
              <a:gd name="connsiteY5" fmla="*/ 419905 h 458643"/>
              <a:gd name="connsiteX6" fmla="*/ 512440 w 564166"/>
              <a:gd name="connsiteY6" fmla="*/ 438557 h 458643"/>
              <a:gd name="connsiteX7" fmla="*/ 492353 w 564166"/>
              <a:gd name="connsiteY7" fmla="*/ 458643 h 458643"/>
              <a:gd name="connsiteX8" fmla="*/ 379004 w 564166"/>
              <a:gd name="connsiteY8" fmla="*/ 361082 h 458643"/>
              <a:gd name="connsiteX9" fmla="*/ 358916 w 564166"/>
              <a:gd name="connsiteY9" fmla="*/ 361082 h 458643"/>
              <a:gd name="connsiteX10" fmla="*/ 354612 w 564166"/>
              <a:gd name="connsiteY10" fmla="*/ 353908 h 458643"/>
              <a:gd name="connsiteX11" fmla="*/ 277051 w 564166"/>
              <a:gd name="connsiteY11" fmla="*/ 307997 h 458643"/>
              <a:gd name="connsiteX12" fmla="*/ 288553 w 564166"/>
              <a:gd name="connsiteY12" fmla="*/ 307997 h 458643"/>
              <a:gd name="connsiteX13" fmla="*/ 324497 w 564166"/>
              <a:gd name="connsiteY13" fmla="*/ 353908 h 458643"/>
              <a:gd name="connsiteX14" fmla="*/ 320183 w 564166"/>
              <a:gd name="connsiteY14" fmla="*/ 361082 h 458643"/>
              <a:gd name="connsiteX15" fmla="*/ 301493 w 564166"/>
              <a:gd name="connsiteY15" fmla="*/ 361082 h 458643"/>
              <a:gd name="connsiteX16" fmla="*/ 301493 w 564166"/>
              <a:gd name="connsiteY16" fmla="*/ 438557 h 458643"/>
              <a:gd name="connsiteX17" fmla="*/ 282802 w 564166"/>
              <a:gd name="connsiteY17" fmla="*/ 458643 h 458643"/>
              <a:gd name="connsiteX18" fmla="*/ 262673 w 564166"/>
              <a:gd name="connsiteY18" fmla="*/ 438557 h 458643"/>
              <a:gd name="connsiteX19" fmla="*/ 262673 w 564166"/>
              <a:gd name="connsiteY19" fmla="*/ 361082 h 458643"/>
              <a:gd name="connsiteX20" fmla="*/ 243982 w 564166"/>
              <a:gd name="connsiteY20" fmla="*/ 361082 h 458643"/>
              <a:gd name="connsiteX21" fmla="*/ 239669 w 564166"/>
              <a:gd name="connsiteY21" fmla="*/ 353908 h 458643"/>
              <a:gd name="connsiteX22" fmla="*/ 162189 w 564166"/>
              <a:gd name="connsiteY22" fmla="*/ 307997 h 458643"/>
              <a:gd name="connsiteX23" fmla="*/ 173671 w 564166"/>
              <a:gd name="connsiteY23" fmla="*/ 307997 h 458643"/>
              <a:gd name="connsiteX24" fmla="*/ 209554 w 564166"/>
              <a:gd name="connsiteY24" fmla="*/ 353908 h 458643"/>
              <a:gd name="connsiteX25" fmla="*/ 205248 w 564166"/>
              <a:gd name="connsiteY25" fmla="*/ 361082 h 458643"/>
              <a:gd name="connsiteX26" fmla="*/ 185154 w 564166"/>
              <a:gd name="connsiteY26" fmla="*/ 361082 h 458643"/>
              <a:gd name="connsiteX27" fmla="*/ 71765 w 564166"/>
              <a:gd name="connsiteY27" fmla="*/ 458643 h 458643"/>
              <a:gd name="connsiteX28" fmla="*/ 53106 w 564166"/>
              <a:gd name="connsiteY28" fmla="*/ 438557 h 458643"/>
              <a:gd name="connsiteX29" fmla="*/ 71765 w 564166"/>
              <a:gd name="connsiteY29" fmla="*/ 419905 h 458643"/>
              <a:gd name="connsiteX30" fmla="*/ 146401 w 564166"/>
              <a:gd name="connsiteY30" fmla="*/ 361082 h 458643"/>
              <a:gd name="connsiteX31" fmla="*/ 129177 w 564166"/>
              <a:gd name="connsiteY31" fmla="*/ 361082 h 458643"/>
              <a:gd name="connsiteX32" fmla="*/ 124871 w 564166"/>
              <a:gd name="connsiteY32" fmla="*/ 353908 h 458643"/>
              <a:gd name="connsiteX33" fmla="*/ 340222 w 564166"/>
              <a:gd name="connsiteY33" fmla="*/ 0 h 458643"/>
              <a:gd name="connsiteX34" fmla="*/ 453630 w 564166"/>
              <a:gd name="connsiteY34" fmla="*/ 118973 h 458643"/>
              <a:gd name="connsiteX35" fmla="*/ 525407 w 564166"/>
              <a:gd name="connsiteY35" fmla="*/ 179176 h 458643"/>
              <a:gd name="connsiteX36" fmla="*/ 564166 w 564166"/>
              <a:gd name="connsiteY36" fmla="*/ 232212 h 458643"/>
              <a:gd name="connsiteX37" fmla="*/ 518229 w 564166"/>
              <a:gd name="connsiteY37" fmla="*/ 286681 h 458643"/>
              <a:gd name="connsiteX38" fmla="*/ 45937 w 564166"/>
              <a:gd name="connsiteY38" fmla="*/ 286681 h 458643"/>
              <a:gd name="connsiteX39" fmla="*/ 0 w 564166"/>
              <a:gd name="connsiteY39" fmla="*/ 232212 h 458643"/>
              <a:gd name="connsiteX40" fmla="*/ 45937 w 564166"/>
              <a:gd name="connsiteY40" fmla="*/ 179176 h 458643"/>
              <a:gd name="connsiteX41" fmla="*/ 111972 w 564166"/>
              <a:gd name="connsiteY41" fmla="*/ 103205 h 458643"/>
              <a:gd name="connsiteX42" fmla="*/ 134941 w 564166"/>
              <a:gd name="connsiteY42" fmla="*/ 107505 h 458643"/>
              <a:gd name="connsiteX43" fmla="*/ 209589 w 564166"/>
              <a:gd name="connsiteY43" fmla="*/ 22934 h 458643"/>
              <a:gd name="connsiteX44" fmla="*/ 256961 w 564166"/>
              <a:gd name="connsiteY44" fmla="*/ 43002 h 458643"/>
              <a:gd name="connsiteX45" fmla="*/ 340222 w 564166"/>
              <a:gd name="connsiteY45" fmla="*/ 0 h 45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64166" h="458643">
                <a:moveTo>
                  <a:pt x="390482" y="307997"/>
                </a:moveTo>
                <a:cubicBezTo>
                  <a:pt x="394786" y="303693"/>
                  <a:pt x="399091" y="303693"/>
                  <a:pt x="403395" y="307997"/>
                </a:cubicBezTo>
                <a:lnTo>
                  <a:pt x="439265" y="353908"/>
                </a:lnTo>
                <a:cubicBezTo>
                  <a:pt x="442135" y="358212"/>
                  <a:pt x="440700" y="361082"/>
                  <a:pt x="434961" y="361082"/>
                </a:cubicBezTo>
                <a:lnTo>
                  <a:pt x="419178" y="361082"/>
                </a:lnTo>
                <a:cubicBezTo>
                  <a:pt x="426352" y="394081"/>
                  <a:pt x="456483" y="419905"/>
                  <a:pt x="492353" y="419905"/>
                </a:cubicBezTo>
                <a:cubicBezTo>
                  <a:pt x="503831" y="419905"/>
                  <a:pt x="512440" y="428514"/>
                  <a:pt x="512440" y="438557"/>
                </a:cubicBezTo>
                <a:cubicBezTo>
                  <a:pt x="512440" y="450035"/>
                  <a:pt x="503831" y="458643"/>
                  <a:pt x="492353" y="458643"/>
                </a:cubicBezTo>
                <a:cubicBezTo>
                  <a:pt x="434961" y="458643"/>
                  <a:pt x="387612" y="415601"/>
                  <a:pt x="379004" y="361082"/>
                </a:cubicBezTo>
                <a:lnTo>
                  <a:pt x="358916" y="361082"/>
                </a:lnTo>
                <a:cubicBezTo>
                  <a:pt x="353177" y="361082"/>
                  <a:pt x="351742" y="358212"/>
                  <a:pt x="354612" y="353908"/>
                </a:cubicBezTo>
                <a:close/>
                <a:moveTo>
                  <a:pt x="277051" y="307997"/>
                </a:moveTo>
                <a:cubicBezTo>
                  <a:pt x="279926" y="303693"/>
                  <a:pt x="285677" y="303693"/>
                  <a:pt x="288553" y="307997"/>
                </a:cubicBezTo>
                <a:lnTo>
                  <a:pt x="324497" y="353908"/>
                </a:lnTo>
                <a:cubicBezTo>
                  <a:pt x="327372" y="358212"/>
                  <a:pt x="325934" y="361082"/>
                  <a:pt x="320183" y="361082"/>
                </a:cubicBezTo>
                <a:lnTo>
                  <a:pt x="301493" y="361082"/>
                </a:lnTo>
                <a:lnTo>
                  <a:pt x="301493" y="438557"/>
                </a:lnTo>
                <a:cubicBezTo>
                  <a:pt x="301493" y="450035"/>
                  <a:pt x="292866" y="458643"/>
                  <a:pt x="282802" y="458643"/>
                </a:cubicBezTo>
                <a:cubicBezTo>
                  <a:pt x="271300" y="458643"/>
                  <a:pt x="262673" y="450035"/>
                  <a:pt x="262673" y="438557"/>
                </a:cubicBezTo>
                <a:lnTo>
                  <a:pt x="262673" y="361082"/>
                </a:lnTo>
                <a:lnTo>
                  <a:pt x="243982" y="361082"/>
                </a:lnTo>
                <a:cubicBezTo>
                  <a:pt x="238231" y="361082"/>
                  <a:pt x="236793" y="358212"/>
                  <a:pt x="239669" y="353908"/>
                </a:cubicBezTo>
                <a:close/>
                <a:moveTo>
                  <a:pt x="162189" y="307997"/>
                </a:moveTo>
                <a:cubicBezTo>
                  <a:pt x="165059" y="303693"/>
                  <a:pt x="169365" y="303693"/>
                  <a:pt x="173671" y="307997"/>
                </a:cubicBezTo>
                <a:lnTo>
                  <a:pt x="209554" y="353908"/>
                </a:lnTo>
                <a:cubicBezTo>
                  <a:pt x="212424" y="358212"/>
                  <a:pt x="210989" y="361082"/>
                  <a:pt x="205248" y="361082"/>
                </a:cubicBezTo>
                <a:lnTo>
                  <a:pt x="185154" y="361082"/>
                </a:lnTo>
                <a:cubicBezTo>
                  <a:pt x="176542" y="415601"/>
                  <a:pt x="129177" y="458643"/>
                  <a:pt x="71765" y="458643"/>
                </a:cubicBezTo>
                <a:cubicBezTo>
                  <a:pt x="61718" y="458643"/>
                  <a:pt x="53106" y="450035"/>
                  <a:pt x="53106" y="438557"/>
                </a:cubicBezTo>
                <a:cubicBezTo>
                  <a:pt x="53106" y="428514"/>
                  <a:pt x="61718" y="419905"/>
                  <a:pt x="71765" y="419905"/>
                </a:cubicBezTo>
                <a:cubicBezTo>
                  <a:pt x="107648" y="419905"/>
                  <a:pt x="137789" y="394081"/>
                  <a:pt x="146401" y="361082"/>
                </a:cubicBezTo>
                <a:lnTo>
                  <a:pt x="129177" y="361082"/>
                </a:lnTo>
                <a:cubicBezTo>
                  <a:pt x="123436" y="361082"/>
                  <a:pt x="122001" y="358212"/>
                  <a:pt x="124871" y="353908"/>
                </a:cubicBezTo>
                <a:close/>
                <a:moveTo>
                  <a:pt x="340222" y="0"/>
                </a:moveTo>
                <a:cubicBezTo>
                  <a:pt x="399079" y="0"/>
                  <a:pt x="447888" y="51603"/>
                  <a:pt x="453630" y="118973"/>
                </a:cubicBezTo>
                <a:cubicBezTo>
                  <a:pt x="488083" y="118973"/>
                  <a:pt x="515358" y="144774"/>
                  <a:pt x="525407" y="179176"/>
                </a:cubicBezTo>
                <a:cubicBezTo>
                  <a:pt x="546940" y="183476"/>
                  <a:pt x="564166" y="204977"/>
                  <a:pt x="564166" y="232212"/>
                </a:cubicBezTo>
                <a:cubicBezTo>
                  <a:pt x="564166" y="262313"/>
                  <a:pt x="544069" y="286681"/>
                  <a:pt x="518229" y="286681"/>
                </a:cubicBezTo>
                <a:lnTo>
                  <a:pt x="45937" y="286681"/>
                </a:lnTo>
                <a:cubicBezTo>
                  <a:pt x="20097" y="286681"/>
                  <a:pt x="0" y="262313"/>
                  <a:pt x="0" y="232212"/>
                </a:cubicBezTo>
                <a:cubicBezTo>
                  <a:pt x="0" y="202110"/>
                  <a:pt x="20097" y="179176"/>
                  <a:pt x="45937" y="179176"/>
                </a:cubicBezTo>
                <a:cubicBezTo>
                  <a:pt x="45937" y="136173"/>
                  <a:pt x="76084" y="103205"/>
                  <a:pt x="111972" y="103205"/>
                </a:cubicBezTo>
                <a:cubicBezTo>
                  <a:pt x="119150" y="103205"/>
                  <a:pt x="127763" y="104639"/>
                  <a:pt x="134941" y="107505"/>
                </a:cubicBezTo>
                <a:cubicBezTo>
                  <a:pt x="134941" y="60203"/>
                  <a:pt x="169394" y="22934"/>
                  <a:pt x="209589" y="22934"/>
                </a:cubicBezTo>
                <a:cubicBezTo>
                  <a:pt x="228251" y="22934"/>
                  <a:pt x="244042" y="30102"/>
                  <a:pt x="256961" y="43002"/>
                </a:cubicBezTo>
                <a:cubicBezTo>
                  <a:pt x="278494" y="15767"/>
                  <a:pt x="307205" y="0"/>
                  <a:pt x="3402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1" name="group_115921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C0275C0F-98EC-4D61-8A31-D388C24F0FDB}"/>
              </a:ext>
            </a:extLst>
          </p:cNvPr>
          <p:cNvSpPr>
            <a:spLocks noChangeAspect="1"/>
          </p:cNvSpPr>
          <p:nvPr/>
        </p:nvSpPr>
        <p:spPr bwMode="auto">
          <a:xfrm>
            <a:off x="7938663" y="5310388"/>
            <a:ext cx="278093" cy="289107"/>
          </a:xfrm>
          <a:custGeom>
            <a:avLst/>
            <a:gdLst>
              <a:gd name="connsiteX0" fmla="*/ 466115 w 584423"/>
              <a:gd name="connsiteY0" fmla="*/ 268189 h 607568"/>
              <a:gd name="connsiteX1" fmla="*/ 479022 w 584423"/>
              <a:gd name="connsiteY1" fmla="*/ 270337 h 607568"/>
              <a:gd name="connsiteX2" fmla="*/ 502991 w 584423"/>
              <a:gd name="connsiteY2" fmla="*/ 288288 h 607568"/>
              <a:gd name="connsiteX3" fmla="*/ 527113 w 584423"/>
              <a:gd name="connsiteY3" fmla="*/ 270337 h 607568"/>
              <a:gd name="connsiteX4" fmla="*/ 539866 w 584423"/>
              <a:gd name="connsiteY4" fmla="*/ 268189 h 607568"/>
              <a:gd name="connsiteX5" fmla="*/ 552004 w 584423"/>
              <a:gd name="connsiteY5" fmla="*/ 271871 h 607568"/>
              <a:gd name="connsiteX6" fmla="*/ 584423 w 584423"/>
              <a:gd name="connsiteY6" fmla="*/ 316826 h 607568"/>
              <a:gd name="connsiteX7" fmla="*/ 584423 w 584423"/>
              <a:gd name="connsiteY7" fmla="*/ 389092 h 607568"/>
              <a:gd name="connsiteX8" fmla="*/ 582118 w 584423"/>
              <a:gd name="connsiteY8" fmla="*/ 396917 h 607568"/>
              <a:gd name="connsiteX9" fmla="*/ 557842 w 584423"/>
              <a:gd name="connsiteY9" fmla="*/ 433894 h 607568"/>
              <a:gd name="connsiteX10" fmla="*/ 557842 w 584423"/>
              <a:gd name="connsiteY10" fmla="*/ 530708 h 607568"/>
              <a:gd name="connsiteX11" fmla="*/ 543553 w 584423"/>
              <a:gd name="connsiteY11" fmla="*/ 544977 h 607568"/>
              <a:gd name="connsiteX12" fmla="*/ 462428 w 584423"/>
              <a:gd name="connsiteY12" fmla="*/ 544977 h 607568"/>
              <a:gd name="connsiteX13" fmla="*/ 448139 w 584423"/>
              <a:gd name="connsiteY13" fmla="*/ 530708 h 607568"/>
              <a:gd name="connsiteX14" fmla="*/ 448139 w 584423"/>
              <a:gd name="connsiteY14" fmla="*/ 433894 h 607568"/>
              <a:gd name="connsiteX15" fmla="*/ 423863 w 584423"/>
              <a:gd name="connsiteY15" fmla="*/ 396917 h 607568"/>
              <a:gd name="connsiteX16" fmla="*/ 421558 w 584423"/>
              <a:gd name="connsiteY16" fmla="*/ 389092 h 607568"/>
              <a:gd name="connsiteX17" fmla="*/ 421558 w 584423"/>
              <a:gd name="connsiteY17" fmla="*/ 316826 h 607568"/>
              <a:gd name="connsiteX18" fmla="*/ 453977 w 584423"/>
              <a:gd name="connsiteY18" fmla="*/ 271871 h 607568"/>
              <a:gd name="connsiteX19" fmla="*/ 466115 w 584423"/>
              <a:gd name="connsiteY19" fmla="*/ 268189 h 607568"/>
              <a:gd name="connsiteX20" fmla="*/ 44557 w 584423"/>
              <a:gd name="connsiteY20" fmla="*/ 268189 h 607568"/>
              <a:gd name="connsiteX21" fmla="*/ 57310 w 584423"/>
              <a:gd name="connsiteY21" fmla="*/ 270337 h 607568"/>
              <a:gd name="connsiteX22" fmla="*/ 81432 w 584423"/>
              <a:gd name="connsiteY22" fmla="*/ 288288 h 607568"/>
              <a:gd name="connsiteX23" fmla="*/ 105401 w 584423"/>
              <a:gd name="connsiteY23" fmla="*/ 270337 h 607568"/>
              <a:gd name="connsiteX24" fmla="*/ 118308 w 584423"/>
              <a:gd name="connsiteY24" fmla="*/ 268189 h 607568"/>
              <a:gd name="connsiteX25" fmla="*/ 130446 w 584423"/>
              <a:gd name="connsiteY25" fmla="*/ 271871 h 607568"/>
              <a:gd name="connsiteX26" fmla="*/ 162865 w 584423"/>
              <a:gd name="connsiteY26" fmla="*/ 316826 h 607568"/>
              <a:gd name="connsiteX27" fmla="*/ 162865 w 584423"/>
              <a:gd name="connsiteY27" fmla="*/ 389092 h 607568"/>
              <a:gd name="connsiteX28" fmla="*/ 160560 w 584423"/>
              <a:gd name="connsiteY28" fmla="*/ 396917 h 607568"/>
              <a:gd name="connsiteX29" fmla="*/ 136284 w 584423"/>
              <a:gd name="connsiteY29" fmla="*/ 433894 h 607568"/>
              <a:gd name="connsiteX30" fmla="*/ 136284 w 584423"/>
              <a:gd name="connsiteY30" fmla="*/ 530708 h 607568"/>
              <a:gd name="connsiteX31" fmla="*/ 121995 w 584423"/>
              <a:gd name="connsiteY31" fmla="*/ 544977 h 607568"/>
              <a:gd name="connsiteX32" fmla="*/ 40870 w 584423"/>
              <a:gd name="connsiteY32" fmla="*/ 544977 h 607568"/>
              <a:gd name="connsiteX33" fmla="*/ 26581 w 584423"/>
              <a:gd name="connsiteY33" fmla="*/ 530708 h 607568"/>
              <a:gd name="connsiteX34" fmla="*/ 26581 w 584423"/>
              <a:gd name="connsiteY34" fmla="*/ 433894 h 607568"/>
              <a:gd name="connsiteX35" fmla="*/ 2305 w 584423"/>
              <a:gd name="connsiteY35" fmla="*/ 396917 h 607568"/>
              <a:gd name="connsiteX36" fmla="*/ 0 w 584423"/>
              <a:gd name="connsiteY36" fmla="*/ 389092 h 607568"/>
              <a:gd name="connsiteX37" fmla="*/ 0 w 584423"/>
              <a:gd name="connsiteY37" fmla="*/ 316826 h 607568"/>
              <a:gd name="connsiteX38" fmla="*/ 32419 w 584423"/>
              <a:gd name="connsiteY38" fmla="*/ 271871 h 607568"/>
              <a:gd name="connsiteX39" fmla="*/ 44557 w 584423"/>
              <a:gd name="connsiteY39" fmla="*/ 268189 h 607568"/>
              <a:gd name="connsiteX40" fmla="*/ 283757 w 584423"/>
              <a:gd name="connsiteY40" fmla="*/ 227644 h 607568"/>
              <a:gd name="connsiteX41" fmla="*/ 300667 w 584423"/>
              <a:gd name="connsiteY41" fmla="*/ 227644 h 607568"/>
              <a:gd name="connsiteX42" fmla="*/ 306663 w 584423"/>
              <a:gd name="connsiteY42" fmla="*/ 230253 h 607568"/>
              <a:gd name="connsiteX43" fmla="*/ 307739 w 584423"/>
              <a:gd name="connsiteY43" fmla="*/ 239459 h 607568"/>
              <a:gd name="connsiteX44" fmla="*/ 298669 w 584423"/>
              <a:gd name="connsiteY44" fmla="*/ 252962 h 607568"/>
              <a:gd name="connsiteX45" fmla="*/ 302973 w 584423"/>
              <a:gd name="connsiteY45" fmla="*/ 288561 h 607568"/>
              <a:gd name="connsiteX46" fmla="*/ 294672 w 584423"/>
              <a:gd name="connsiteY46" fmla="*/ 310810 h 607568"/>
              <a:gd name="connsiteX47" fmla="*/ 289752 w 584423"/>
              <a:gd name="connsiteY47" fmla="*/ 310810 h 607568"/>
              <a:gd name="connsiteX48" fmla="*/ 281451 w 584423"/>
              <a:gd name="connsiteY48" fmla="*/ 288561 h 607568"/>
              <a:gd name="connsiteX49" fmla="*/ 285755 w 584423"/>
              <a:gd name="connsiteY49" fmla="*/ 252962 h 607568"/>
              <a:gd name="connsiteX50" fmla="*/ 276685 w 584423"/>
              <a:gd name="connsiteY50" fmla="*/ 239459 h 607568"/>
              <a:gd name="connsiteX51" fmla="*/ 277761 w 584423"/>
              <a:gd name="connsiteY51" fmla="*/ 230253 h 607568"/>
              <a:gd name="connsiteX52" fmla="*/ 283757 w 584423"/>
              <a:gd name="connsiteY52" fmla="*/ 227644 h 607568"/>
              <a:gd name="connsiteX53" fmla="*/ 243694 w 584423"/>
              <a:gd name="connsiteY53" fmla="*/ 226776 h 607568"/>
              <a:gd name="connsiteX54" fmla="*/ 248918 w 584423"/>
              <a:gd name="connsiteY54" fmla="*/ 230304 h 607568"/>
              <a:gd name="connsiteX55" fmla="*/ 285947 w 584423"/>
              <a:gd name="connsiteY55" fmla="*/ 331870 h 607568"/>
              <a:gd name="connsiteX56" fmla="*/ 298546 w 584423"/>
              <a:gd name="connsiteY56" fmla="*/ 331870 h 607568"/>
              <a:gd name="connsiteX57" fmla="*/ 335575 w 584423"/>
              <a:gd name="connsiteY57" fmla="*/ 230304 h 607568"/>
              <a:gd name="connsiteX58" fmla="*/ 342336 w 584423"/>
              <a:gd name="connsiteY58" fmla="*/ 226929 h 607568"/>
              <a:gd name="connsiteX59" fmla="*/ 360005 w 584423"/>
              <a:gd name="connsiteY59" fmla="*/ 232299 h 607568"/>
              <a:gd name="connsiteX60" fmla="*/ 360005 w 584423"/>
              <a:gd name="connsiteY60" fmla="*/ 232452 h 607568"/>
              <a:gd name="connsiteX61" fmla="*/ 397495 w 584423"/>
              <a:gd name="connsiteY61" fmla="*/ 284002 h 607568"/>
              <a:gd name="connsiteX62" fmla="*/ 397495 w 584423"/>
              <a:gd name="connsiteY62" fmla="*/ 391704 h 607568"/>
              <a:gd name="connsiteX63" fmla="*/ 396573 w 584423"/>
              <a:gd name="connsiteY63" fmla="*/ 394619 h 607568"/>
              <a:gd name="connsiteX64" fmla="*/ 358008 w 584423"/>
              <a:gd name="connsiteY64" fmla="*/ 453379 h 607568"/>
              <a:gd name="connsiteX65" fmla="*/ 358008 w 584423"/>
              <a:gd name="connsiteY65" fmla="*/ 602045 h 607568"/>
              <a:gd name="connsiteX66" fmla="*/ 352476 w 584423"/>
              <a:gd name="connsiteY66" fmla="*/ 607568 h 607568"/>
              <a:gd name="connsiteX67" fmla="*/ 232017 w 584423"/>
              <a:gd name="connsiteY67" fmla="*/ 607568 h 607568"/>
              <a:gd name="connsiteX68" fmla="*/ 226485 w 584423"/>
              <a:gd name="connsiteY68" fmla="*/ 602045 h 607568"/>
              <a:gd name="connsiteX69" fmla="*/ 226485 w 584423"/>
              <a:gd name="connsiteY69" fmla="*/ 453379 h 607568"/>
              <a:gd name="connsiteX70" fmla="*/ 187920 w 584423"/>
              <a:gd name="connsiteY70" fmla="*/ 394619 h 607568"/>
              <a:gd name="connsiteX71" fmla="*/ 186998 w 584423"/>
              <a:gd name="connsiteY71" fmla="*/ 391704 h 607568"/>
              <a:gd name="connsiteX72" fmla="*/ 186998 w 584423"/>
              <a:gd name="connsiteY72" fmla="*/ 284309 h 607568"/>
              <a:gd name="connsiteX73" fmla="*/ 224488 w 584423"/>
              <a:gd name="connsiteY73" fmla="*/ 232299 h 607568"/>
              <a:gd name="connsiteX74" fmla="*/ 243694 w 584423"/>
              <a:gd name="connsiteY74" fmla="*/ 226776 h 607568"/>
              <a:gd name="connsiteX75" fmla="*/ 503026 w 584423"/>
              <a:gd name="connsiteY75" fmla="*/ 160466 h 607568"/>
              <a:gd name="connsiteX76" fmla="*/ 550975 w 584423"/>
              <a:gd name="connsiteY76" fmla="*/ 208274 h 607568"/>
              <a:gd name="connsiteX77" fmla="*/ 503026 w 584423"/>
              <a:gd name="connsiteY77" fmla="*/ 256082 h 607568"/>
              <a:gd name="connsiteX78" fmla="*/ 455077 w 584423"/>
              <a:gd name="connsiteY78" fmla="*/ 208274 h 607568"/>
              <a:gd name="connsiteX79" fmla="*/ 503026 w 584423"/>
              <a:gd name="connsiteY79" fmla="*/ 160466 h 607568"/>
              <a:gd name="connsiteX80" fmla="*/ 81397 w 584423"/>
              <a:gd name="connsiteY80" fmla="*/ 160466 h 607568"/>
              <a:gd name="connsiteX81" fmla="*/ 129346 w 584423"/>
              <a:gd name="connsiteY81" fmla="*/ 208274 h 607568"/>
              <a:gd name="connsiteX82" fmla="*/ 81397 w 584423"/>
              <a:gd name="connsiteY82" fmla="*/ 256082 h 607568"/>
              <a:gd name="connsiteX83" fmla="*/ 33448 w 584423"/>
              <a:gd name="connsiteY83" fmla="*/ 208274 h 607568"/>
              <a:gd name="connsiteX84" fmla="*/ 81397 w 584423"/>
              <a:gd name="connsiteY84" fmla="*/ 160466 h 607568"/>
              <a:gd name="connsiteX85" fmla="*/ 292212 w 584423"/>
              <a:gd name="connsiteY85" fmla="*/ 79174 h 607568"/>
              <a:gd name="connsiteX86" fmla="*/ 353957 w 584423"/>
              <a:gd name="connsiteY86" fmla="*/ 140848 h 607568"/>
              <a:gd name="connsiteX87" fmla="*/ 292212 w 584423"/>
              <a:gd name="connsiteY87" fmla="*/ 202522 h 607568"/>
              <a:gd name="connsiteX88" fmla="*/ 230467 w 584423"/>
              <a:gd name="connsiteY88" fmla="*/ 140848 h 607568"/>
              <a:gd name="connsiteX89" fmla="*/ 292212 w 584423"/>
              <a:gd name="connsiteY89" fmla="*/ 79174 h 607568"/>
              <a:gd name="connsiteX90" fmla="*/ 292212 w 584423"/>
              <a:gd name="connsiteY90" fmla="*/ 0 h 607568"/>
              <a:gd name="connsiteX91" fmla="*/ 504683 w 584423"/>
              <a:gd name="connsiteY91" fmla="*/ 105068 h 607568"/>
              <a:gd name="connsiteX92" fmla="*/ 501764 w 584423"/>
              <a:gd name="connsiteY92" fmla="*/ 126542 h 607568"/>
              <a:gd name="connsiteX93" fmla="*/ 492546 w 584423"/>
              <a:gd name="connsiteY93" fmla="*/ 129610 h 607568"/>
              <a:gd name="connsiteX94" fmla="*/ 480409 w 584423"/>
              <a:gd name="connsiteY94" fmla="*/ 123628 h 607568"/>
              <a:gd name="connsiteX95" fmla="*/ 292212 w 584423"/>
              <a:gd name="connsiteY95" fmla="*/ 30677 h 607568"/>
              <a:gd name="connsiteX96" fmla="*/ 104014 w 584423"/>
              <a:gd name="connsiteY96" fmla="*/ 123628 h 607568"/>
              <a:gd name="connsiteX97" fmla="*/ 82659 w 584423"/>
              <a:gd name="connsiteY97" fmla="*/ 126542 h 607568"/>
              <a:gd name="connsiteX98" fmla="*/ 79740 w 584423"/>
              <a:gd name="connsiteY98" fmla="*/ 105068 h 607568"/>
              <a:gd name="connsiteX99" fmla="*/ 292212 w 584423"/>
              <a:gd name="connsiteY99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84423" h="607568">
                <a:moveTo>
                  <a:pt x="466115" y="268189"/>
                </a:moveTo>
                <a:cubicBezTo>
                  <a:pt x="470571" y="266808"/>
                  <a:pt x="475334" y="267575"/>
                  <a:pt x="479022" y="270337"/>
                </a:cubicBezTo>
                <a:lnTo>
                  <a:pt x="502991" y="288288"/>
                </a:lnTo>
                <a:lnTo>
                  <a:pt x="527113" y="270337"/>
                </a:lnTo>
                <a:cubicBezTo>
                  <a:pt x="530647" y="267575"/>
                  <a:pt x="535410" y="266808"/>
                  <a:pt x="539866" y="268189"/>
                </a:cubicBezTo>
                <a:cubicBezTo>
                  <a:pt x="539866" y="268189"/>
                  <a:pt x="551850" y="271871"/>
                  <a:pt x="552004" y="271871"/>
                </a:cubicBezTo>
                <a:cubicBezTo>
                  <a:pt x="571363" y="278315"/>
                  <a:pt x="584423" y="296420"/>
                  <a:pt x="584423" y="316826"/>
                </a:cubicBezTo>
                <a:lnTo>
                  <a:pt x="584423" y="389092"/>
                </a:lnTo>
                <a:cubicBezTo>
                  <a:pt x="584423" y="391854"/>
                  <a:pt x="583655" y="394615"/>
                  <a:pt x="582118" y="396917"/>
                </a:cubicBezTo>
                <a:lnTo>
                  <a:pt x="557842" y="433894"/>
                </a:lnTo>
                <a:lnTo>
                  <a:pt x="557842" y="530708"/>
                </a:lnTo>
                <a:cubicBezTo>
                  <a:pt x="557842" y="538686"/>
                  <a:pt x="551389" y="544977"/>
                  <a:pt x="543553" y="544977"/>
                </a:cubicBezTo>
                <a:lnTo>
                  <a:pt x="462428" y="544977"/>
                </a:lnTo>
                <a:cubicBezTo>
                  <a:pt x="454592" y="544977"/>
                  <a:pt x="448139" y="538686"/>
                  <a:pt x="448139" y="530708"/>
                </a:cubicBezTo>
                <a:lnTo>
                  <a:pt x="448139" y="433894"/>
                </a:lnTo>
                <a:lnTo>
                  <a:pt x="423863" y="396917"/>
                </a:lnTo>
                <a:cubicBezTo>
                  <a:pt x="422326" y="394615"/>
                  <a:pt x="421558" y="391854"/>
                  <a:pt x="421558" y="389092"/>
                </a:cubicBezTo>
                <a:lnTo>
                  <a:pt x="421558" y="316826"/>
                </a:lnTo>
                <a:cubicBezTo>
                  <a:pt x="421558" y="296420"/>
                  <a:pt x="434618" y="278315"/>
                  <a:pt x="453977" y="271871"/>
                </a:cubicBezTo>
                <a:cubicBezTo>
                  <a:pt x="454131" y="271871"/>
                  <a:pt x="466115" y="268189"/>
                  <a:pt x="466115" y="268189"/>
                </a:cubicBezTo>
                <a:close/>
                <a:moveTo>
                  <a:pt x="44557" y="268189"/>
                </a:moveTo>
                <a:cubicBezTo>
                  <a:pt x="49013" y="266808"/>
                  <a:pt x="53776" y="267575"/>
                  <a:pt x="57310" y="270337"/>
                </a:cubicBezTo>
                <a:lnTo>
                  <a:pt x="81432" y="288288"/>
                </a:lnTo>
                <a:lnTo>
                  <a:pt x="105401" y="270337"/>
                </a:lnTo>
                <a:cubicBezTo>
                  <a:pt x="109089" y="267575"/>
                  <a:pt x="113852" y="266808"/>
                  <a:pt x="118308" y="268189"/>
                </a:cubicBezTo>
                <a:cubicBezTo>
                  <a:pt x="118308" y="268189"/>
                  <a:pt x="130292" y="271871"/>
                  <a:pt x="130446" y="271871"/>
                </a:cubicBezTo>
                <a:cubicBezTo>
                  <a:pt x="149805" y="278315"/>
                  <a:pt x="162865" y="296420"/>
                  <a:pt x="162865" y="316826"/>
                </a:cubicBezTo>
                <a:lnTo>
                  <a:pt x="162865" y="389092"/>
                </a:lnTo>
                <a:cubicBezTo>
                  <a:pt x="162865" y="391854"/>
                  <a:pt x="162097" y="394615"/>
                  <a:pt x="160560" y="396917"/>
                </a:cubicBezTo>
                <a:lnTo>
                  <a:pt x="136284" y="433894"/>
                </a:lnTo>
                <a:lnTo>
                  <a:pt x="136284" y="530708"/>
                </a:lnTo>
                <a:cubicBezTo>
                  <a:pt x="136284" y="538686"/>
                  <a:pt x="129831" y="544977"/>
                  <a:pt x="121995" y="544977"/>
                </a:cubicBezTo>
                <a:lnTo>
                  <a:pt x="40870" y="544977"/>
                </a:lnTo>
                <a:cubicBezTo>
                  <a:pt x="33034" y="544977"/>
                  <a:pt x="26581" y="538686"/>
                  <a:pt x="26581" y="530708"/>
                </a:cubicBezTo>
                <a:lnTo>
                  <a:pt x="26581" y="433894"/>
                </a:lnTo>
                <a:lnTo>
                  <a:pt x="2305" y="396917"/>
                </a:lnTo>
                <a:cubicBezTo>
                  <a:pt x="768" y="394615"/>
                  <a:pt x="0" y="391854"/>
                  <a:pt x="0" y="389092"/>
                </a:cubicBezTo>
                <a:lnTo>
                  <a:pt x="0" y="316826"/>
                </a:lnTo>
                <a:cubicBezTo>
                  <a:pt x="0" y="296420"/>
                  <a:pt x="13060" y="278315"/>
                  <a:pt x="32419" y="271871"/>
                </a:cubicBezTo>
                <a:cubicBezTo>
                  <a:pt x="32573" y="271871"/>
                  <a:pt x="44557" y="268189"/>
                  <a:pt x="44557" y="268189"/>
                </a:cubicBezTo>
                <a:close/>
                <a:moveTo>
                  <a:pt x="283757" y="227644"/>
                </a:moveTo>
                <a:lnTo>
                  <a:pt x="300667" y="227644"/>
                </a:lnTo>
                <a:cubicBezTo>
                  <a:pt x="302973" y="227644"/>
                  <a:pt x="305126" y="228565"/>
                  <a:pt x="306663" y="230253"/>
                </a:cubicBezTo>
                <a:cubicBezTo>
                  <a:pt x="309123" y="232861"/>
                  <a:pt x="309430" y="236544"/>
                  <a:pt x="307739" y="239459"/>
                </a:cubicBezTo>
                <a:lnTo>
                  <a:pt x="298669" y="252962"/>
                </a:lnTo>
                <a:lnTo>
                  <a:pt x="302973" y="288561"/>
                </a:lnTo>
                <a:lnTo>
                  <a:pt x="294672" y="310810"/>
                </a:lnTo>
                <a:cubicBezTo>
                  <a:pt x="293749" y="312958"/>
                  <a:pt x="290675" y="312958"/>
                  <a:pt x="289752" y="310810"/>
                </a:cubicBezTo>
                <a:lnTo>
                  <a:pt x="281451" y="288561"/>
                </a:lnTo>
                <a:lnTo>
                  <a:pt x="285755" y="252962"/>
                </a:lnTo>
                <a:lnTo>
                  <a:pt x="276685" y="239459"/>
                </a:lnTo>
                <a:cubicBezTo>
                  <a:pt x="274994" y="236544"/>
                  <a:pt x="275302" y="232861"/>
                  <a:pt x="277761" y="230253"/>
                </a:cubicBezTo>
                <a:cubicBezTo>
                  <a:pt x="279299" y="228565"/>
                  <a:pt x="281451" y="227644"/>
                  <a:pt x="283757" y="227644"/>
                </a:cubicBezTo>
                <a:close/>
                <a:moveTo>
                  <a:pt x="243694" y="226776"/>
                </a:moveTo>
                <a:cubicBezTo>
                  <a:pt x="245999" y="226776"/>
                  <a:pt x="248150" y="228157"/>
                  <a:pt x="248918" y="230304"/>
                </a:cubicBezTo>
                <a:lnTo>
                  <a:pt x="285947" y="331870"/>
                </a:lnTo>
                <a:cubicBezTo>
                  <a:pt x="288098" y="337700"/>
                  <a:pt x="296395" y="337700"/>
                  <a:pt x="298546" y="331870"/>
                </a:cubicBezTo>
                <a:lnTo>
                  <a:pt x="335575" y="230304"/>
                </a:lnTo>
                <a:cubicBezTo>
                  <a:pt x="336651" y="227543"/>
                  <a:pt x="339570" y="226162"/>
                  <a:pt x="342336" y="226929"/>
                </a:cubicBezTo>
                <a:lnTo>
                  <a:pt x="360005" y="232299"/>
                </a:lnTo>
                <a:lnTo>
                  <a:pt x="360005" y="232452"/>
                </a:lnTo>
                <a:cubicBezTo>
                  <a:pt x="382438" y="239663"/>
                  <a:pt x="397495" y="260528"/>
                  <a:pt x="397495" y="284002"/>
                </a:cubicBezTo>
                <a:lnTo>
                  <a:pt x="397495" y="391704"/>
                </a:lnTo>
                <a:cubicBezTo>
                  <a:pt x="397495" y="392778"/>
                  <a:pt x="397188" y="393852"/>
                  <a:pt x="396573" y="394619"/>
                </a:cubicBezTo>
                <a:lnTo>
                  <a:pt x="358008" y="453379"/>
                </a:lnTo>
                <a:lnTo>
                  <a:pt x="358008" y="602045"/>
                </a:lnTo>
                <a:cubicBezTo>
                  <a:pt x="358008" y="605113"/>
                  <a:pt x="355549" y="607568"/>
                  <a:pt x="352476" y="607568"/>
                </a:cubicBezTo>
                <a:lnTo>
                  <a:pt x="232017" y="607568"/>
                </a:lnTo>
                <a:cubicBezTo>
                  <a:pt x="228944" y="607568"/>
                  <a:pt x="226485" y="605113"/>
                  <a:pt x="226485" y="602045"/>
                </a:cubicBezTo>
                <a:lnTo>
                  <a:pt x="226485" y="453379"/>
                </a:lnTo>
                <a:lnTo>
                  <a:pt x="187920" y="394619"/>
                </a:lnTo>
                <a:cubicBezTo>
                  <a:pt x="187305" y="393852"/>
                  <a:pt x="186998" y="392778"/>
                  <a:pt x="186998" y="391704"/>
                </a:cubicBezTo>
                <a:lnTo>
                  <a:pt x="186998" y="284309"/>
                </a:lnTo>
                <a:cubicBezTo>
                  <a:pt x="186998" y="260682"/>
                  <a:pt x="202055" y="239817"/>
                  <a:pt x="224488" y="232299"/>
                </a:cubicBezTo>
                <a:cubicBezTo>
                  <a:pt x="224488" y="232299"/>
                  <a:pt x="243233" y="226776"/>
                  <a:pt x="243694" y="226776"/>
                </a:cubicBezTo>
                <a:close/>
                <a:moveTo>
                  <a:pt x="503026" y="160466"/>
                </a:moveTo>
                <a:cubicBezTo>
                  <a:pt x="529508" y="160466"/>
                  <a:pt x="550975" y="181870"/>
                  <a:pt x="550975" y="208274"/>
                </a:cubicBezTo>
                <a:cubicBezTo>
                  <a:pt x="550975" y="234678"/>
                  <a:pt x="529508" y="256082"/>
                  <a:pt x="503026" y="256082"/>
                </a:cubicBezTo>
                <a:cubicBezTo>
                  <a:pt x="476544" y="256082"/>
                  <a:pt x="455077" y="234678"/>
                  <a:pt x="455077" y="208274"/>
                </a:cubicBezTo>
                <a:cubicBezTo>
                  <a:pt x="455077" y="181870"/>
                  <a:pt x="476544" y="160466"/>
                  <a:pt x="503026" y="160466"/>
                </a:cubicBezTo>
                <a:close/>
                <a:moveTo>
                  <a:pt x="81397" y="160466"/>
                </a:moveTo>
                <a:cubicBezTo>
                  <a:pt x="107879" y="160466"/>
                  <a:pt x="129346" y="181870"/>
                  <a:pt x="129346" y="208274"/>
                </a:cubicBezTo>
                <a:cubicBezTo>
                  <a:pt x="129346" y="234678"/>
                  <a:pt x="107879" y="256082"/>
                  <a:pt x="81397" y="256082"/>
                </a:cubicBezTo>
                <a:cubicBezTo>
                  <a:pt x="54915" y="256082"/>
                  <a:pt x="33448" y="234678"/>
                  <a:pt x="33448" y="208274"/>
                </a:cubicBezTo>
                <a:cubicBezTo>
                  <a:pt x="33448" y="181870"/>
                  <a:pt x="54915" y="160466"/>
                  <a:pt x="81397" y="160466"/>
                </a:cubicBezTo>
                <a:close/>
                <a:moveTo>
                  <a:pt x="292212" y="79174"/>
                </a:moveTo>
                <a:cubicBezTo>
                  <a:pt x="326313" y="79174"/>
                  <a:pt x="353957" y="106786"/>
                  <a:pt x="353957" y="140848"/>
                </a:cubicBezTo>
                <a:cubicBezTo>
                  <a:pt x="353957" y="174910"/>
                  <a:pt x="326313" y="202522"/>
                  <a:pt x="292212" y="202522"/>
                </a:cubicBezTo>
                <a:cubicBezTo>
                  <a:pt x="258111" y="202522"/>
                  <a:pt x="230467" y="174910"/>
                  <a:pt x="230467" y="140848"/>
                </a:cubicBezTo>
                <a:cubicBezTo>
                  <a:pt x="230467" y="106786"/>
                  <a:pt x="258111" y="79174"/>
                  <a:pt x="292212" y="79174"/>
                </a:cubicBezTo>
                <a:close/>
                <a:moveTo>
                  <a:pt x="292212" y="0"/>
                </a:moveTo>
                <a:cubicBezTo>
                  <a:pt x="376247" y="0"/>
                  <a:pt x="453677" y="38346"/>
                  <a:pt x="504683" y="105068"/>
                </a:cubicBezTo>
                <a:cubicBezTo>
                  <a:pt x="509906" y="111817"/>
                  <a:pt x="508523" y="121481"/>
                  <a:pt x="501764" y="126542"/>
                </a:cubicBezTo>
                <a:cubicBezTo>
                  <a:pt x="498998" y="128690"/>
                  <a:pt x="495772" y="129610"/>
                  <a:pt x="492546" y="129610"/>
                </a:cubicBezTo>
                <a:cubicBezTo>
                  <a:pt x="487937" y="129610"/>
                  <a:pt x="483328" y="127616"/>
                  <a:pt x="480409" y="123628"/>
                </a:cubicBezTo>
                <a:cubicBezTo>
                  <a:pt x="435088" y="64575"/>
                  <a:pt x="366569" y="30677"/>
                  <a:pt x="292212" y="30677"/>
                </a:cubicBezTo>
                <a:cubicBezTo>
                  <a:pt x="217854" y="30677"/>
                  <a:pt x="149335" y="64575"/>
                  <a:pt x="104014" y="123628"/>
                </a:cubicBezTo>
                <a:cubicBezTo>
                  <a:pt x="98944" y="130377"/>
                  <a:pt x="89265" y="131604"/>
                  <a:pt x="82659" y="126542"/>
                </a:cubicBezTo>
                <a:cubicBezTo>
                  <a:pt x="75900" y="121481"/>
                  <a:pt x="74517" y="111817"/>
                  <a:pt x="79740" y="105068"/>
                </a:cubicBezTo>
                <a:cubicBezTo>
                  <a:pt x="130746" y="38346"/>
                  <a:pt x="208176" y="0"/>
                  <a:pt x="2922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矩形 24"/>
          <p:cNvSpPr/>
          <p:nvPr/>
        </p:nvSpPr>
        <p:spPr>
          <a:xfrm>
            <a:off x="1268026" y="45937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请在这里输入您需要的标题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2935" y="1386605"/>
            <a:ext cx="2639416" cy="44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403CF547-F6F7-4222-9292-D75168C04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632" y="3013811"/>
            <a:ext cx="2664807" cy="2619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lnSpc>
                <a:spcPct val="150000"/>
              </a:lnSpc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9E2BCC70-161A-412A-8608-FB4B0F38C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505" y="3013811"/>
            <a:ext cx="2664805" cy="2619214"/>
          </a:xfrm>
          <a:prstGeom prst="rect">
            <a:avLst/>
          </a:prstGeom>
          <a:blipFill dpi="0" rotWithShape="1">
            <a:blip r:embed="rId4"/>
            <a:srcRect/>
            <a:tile tx="-1492250" ty="0" sx="100000" sy="100000" flip="none" algn="tl"/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lnSpc>
                <a:spcPct val="150000"/>
              </a:lnSpc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C71014C5-E704-43D2-9B58-06F32CC24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7195" y="3013811"/>
            <a:ext cx="2664805" cy="2619214"/>
          </a:xfrm>
          <a:prstGeom prst="rect">
            <a:avLst/>
          </a:prstGeom>
          <a:blipFill dpi="0" rotWithShape="1">
            <a:blip r:embed="rId5"/>
            <a:srcRect/>
            <a:tile tx="-1492250" ty="0" sx="100000" sy="100000" flip="none" algn="tl"/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lnSpc>
                <a:spcPct val="150000"/>
              </a:lnSpc>
              <a:defRPr/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8A6130BB-9A25-45A1-919D-94628E140229}"/>
              </a:ext>
            </a:extLst>
          </p:cNvPr>
          <p:cNvGrpSpPr/>
          <p:nvPr/>
        </p:nvGrpSpPr>
        <p:grpSpPr>
          <a:xfrm>
            <a:off x="353" y="2758440"/>
            <a:ext cx="4216278" cy="3068846"/>
            <a:chOff x="353" y="2049780"/>
            <a:chExt cx="4216278" cy="3068846"/>
          </a:xfrm>
        </p:grpSpPr>
        <p:sp>
          <p:nvSpPr>
            <p:cNvPr id="23" name="Rectangle 6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8AA4524-95CA-4721-B984-734456C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2049780"/>
              <a:ext cx="4216278" cy="3068846"/>
            </a:xfrm>
            <a:prstGeom prst="rect">
              <a:avLst/>
            </a:prstGeom>
            <a:gradFill>
              <a:gsLst>
                <a:gs pos="0">
                  <a:srgbClr val="0DA4F8"/>
                </a:gs>
                <a:gs pos="100000">
                  <a:srgbClr val="2F6CE7"/>
                </a:gs>
              </a:gsLst>
              <a:lin ang="0" scaled="1"/>
            </a:gra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4" name="Rectangle 11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59D0B0E0-F2BC-4DE7-9B0C-A2BC11494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376" y="2662072"/>
              <a:ext cx="2400231" cy="666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1476" dirty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WHAT MAKES US </a:t>
              </a:r>
              <a:r>
                <a:rPr lang="zh-CN" altLang="zh-CN" sz="2953" b="1" dirty="0">
                  <a:solidFill>
                    <a:schemeClr val="bg1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DIFFERENT</a:t>
              </a:r>
              <a:endParaRPr lang="zh-CN" altLang="zh-CN" sz="2953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06017BA5-F4E3-4023-91C7-39A0AADAB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03" y="3552604"/>
              <a:ext cx="3387778" cy="1000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zh-CN" altLang="en-US" sz="844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  </a:r>
              <a:endParaRPr lang="en-US" altLang="zh-CN" sz="844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Line 13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5E487B70-1984-4997-BA2E-FA083C60A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394" y="3440161"/>
              <a:ext cx="2330194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TextBox 4">
            <a:extLst>
              <a:ext uri="{FF2B5EF4-FFF2-40B4-BE49-F238E27FC236}">
                <a16:creationId xmlns="" xmlns:a14="http://schemas.microsoft.com/office/drawing/2010/main" xmlns:p14="http://schemas.microsoft.com/office/powerpoint/2010/main" xmlns:a16="http://schemas.microsoft.com/office/drawing/2014/main" id="{8642D6D6-2597-453E-88CD-3235B7DF5BE3}"/>
              </a:ext>
            </a:extLst>
          </p:cNvPr>
          <p:cNvSpPr txBox="1"/>
          <p:nvPr/>
        </p:nvSpPr>
        <p:spPr>
          <a:xfrm>
            <a:off x="883886" y="1414911"/>
            <a:ext cx="104241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222222">
                    <a:alpha val="7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Roboto Light" charset="0"/>
              </a:rPr>
              <a:t>his is a sample text. insert your desired text here. Again. this is a dummy text. enter your own text here. this is a sample text. this is a sample text. insert your desired text here. Again. this is a dummy text. enter your own text here. this is a sample text. this is a sample text. insert your desired text here.</a:t>
            </a:r>
          </a:p>
        </p:txBody>
      </p:sp>
      <p:sp>
        <p:nvSpPr>
          <p:cNvPr id="13" name="矩形 12"/>
          <p:cNvSpPr/>
          <p:nvPr/>
        </p:nvSpPr>
        <p:spPr>
          <a:xfrm>
            <a:off x="1268026" y="45937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请在这里输入您需要的标题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77" y="345506"/>
            <a:ext cx="812501" cy="8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754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7123149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7123149"/>
  <p:tag name="MH_LIBRARY" val="GRAPHIC"/>
  <p:tag name="MH_TYPE" val="Other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7123149"/>
  <p:tag name="MH_LIBRARY" val="GRAPHIC"/>
  <p:tag name="MH_TYPE" val="Other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7123149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7123149"/>
  <p:tag name="MH_LIBRARY" val="GRAPHIC"/>
  <p:tag name="MH_TYPE" val="Other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7123149"/>
  <p:tag name="MH_LIBRARY" val="GRAPHIC"/>
  <p:tag name="MH_TYPE" val="Text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5204017"/>
  <p:tag name="MH_LIBRARY" val="GRAPHIC"/>
  <p:tag name="MH_TYPE" val="Text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5538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5538"/>
  <p:tag name="MH_LIBRARY" val="GRAPHIC"/>
  <p:tag name="MH_TYPE" val="Pictur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5538"/>
  <p:tag name="MH_LIBRARY" val="GRAPHIC"/>
  <p:tag name="MH_TYPE" val="Pictur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754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Desc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Sub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SubTitle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Picture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754"/>
  <p:tag name="MH_LIBRARY" val="GRAPHIC"/>
  <p:tag name="MH_TYPE" val="Other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Other"/>
  <p:tag name="MH_ORDER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754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754"/>
  <p:tag name="MH_LIBRARY" val="GRAPHIC"/>
  <p:tag name="MH_TYPE" val="SubTitle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754"/>
  <p:tag name="MH_LIBRARY" val="GRAPHIC"/>
  <p:tag name="MH_TYPE" val="SubTitle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754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164754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7123149"/>
  <p:tag name="MH_LIBRARY" val="GRAPHIC"/>
  <p:tag name="MH_TYPE" val="Pictur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第一PPT，www.1ppt.com  ">
  <a:themeElements>
    <a:clrScheme name="Neue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2341</Words>
  <Application>Microsoft Office PowerPoint</Application>
  <PresentationFormat>自定义</PresentationFormat>
  <Paragraphs>179</Paragraphs>
  <Slides>22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第一PPT，www.1ppt.com</vt:lpstr>
      <vt:lpstr>第一PPT，www.1ppt.com </vt:lpstr>
      <vt:lpstr>第一PPT，www.1ppt.com  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抗击疫情</dc:title>
  <dc:creator>第一PPT</dc:creator>
  <cp:keywords>www.1ppt.com</cp:keywords>
  <dc:description>www.1ppt.com</dc:description>
  <cp:lastModifiedBy>Windows User</cp:lastModifiedBy>
  <cp:revision>93</cp:revision>
  <dcterms:created xsi:type="dcterms:W3CDTF">2017-08-18T13:54:35Z</dcterms:created>
  <dcterms:modified xsi:type="dcterms:W3CDTF">2020-02-12T09:40:26Z</dcterms:modified>
</cp:coreProperties>
</file>