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4" r:id="rId2"/>
    <p:sldId id="265" r:id="rId3"/>
    <p:sldId id="266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068"/>
    <a:srgbClr val="FCFCFC"/>
    <a:srgbClr val="555464"/>
    <a:srgbClr val="4B4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70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52239-6C6F-472F-B175-F0FADCEE2BD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F5570-FE69-4FDF-99DA-8CDE43644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5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9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8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61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1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67544" y="12035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67544" y="1131590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21538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8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7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4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9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2ADB-7D30-4CDA-A166-333DE990463F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1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65000"/>
              <a:lumOff val="35000"/>
            </a:schemeClr>
          </a:solidFill>
          <a:latin typeface="Source Sans Pro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8229600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7" name="Content Placeholder 2"/>
          <p:cNvSpPr>
            <a:spLocks noGrp="1"/>
          </p:cNvSpPr>
          <p:nvPr>
            <p:ph idx="1"/>
          </p:nvPr>
        </p:nvSpPr>
        <p:spPr>
          <a:xfrm>
            <a:off x="5367856" y="2342799"/>
            <a:ext cx="2448272" cy="55951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19" name="Title 13"/>
          <p:cNvSpPr txBox="1">
            <a:spLocks/>
          </p:cNvSpPr>
          <p:nvPr/>
        </p:nvSpPr>
        <p:spPr>
          <a:xfrm>
            <a:off x="5347384" y="1967350"/>
            <a:ext cx="2884425" cy="441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bg1"/>
                </a:solidFill>
              </a:rPr>
              <a:t>去往網點路程時間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0" y="1471892"/>
            <a:ext cx="0" cy="811826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>
            <a:off x="4572000" y="3507854"/>
            <a:ext cx="0" cy="1635646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Freeform 16"/>
          <p:cNvSpPr>
            <a:spLocks noEditPoints="1"/>
          </p:cNvSpPr>
          <p:nvPr/>
        </p:nvSpPr>
        <p:spPr bwMode="auto">
          <a:xfrm>
            <a:off x="4280408" y="2486094"/>
            <a:ext cx="583185" cy="795253"/>
          </a:xfrm>
          <a:custGeom>
            <a:avLst/>
            <a:gdLst>
              <a:gd name="T0" fmla="*/ 90 w 293"/>
              <a:gd name="T1" fmla="*/ 383 h 400"/>
              <a:gd name="T2" fmla="*/ 147 w 293"/>
              <a:gd name="T3" fmla="*/ 400 h 400"/>
              <a:gd name="T4" fmla="*/ 203 w 293"/>
              <a:gd name="T5" fmla="*/ 383 h 400"/>
              <a:gd name="T6" fmla="*/ 203 w 293"/>
              <a:gd name="T7" fmla="*/ 342 h 400"/>
              <a:gd name="T8" fmla="*/ 90 w 293"/>
              <a:gd name="T9" fmla="*/ 342 h 400"/>
              <a:gd name="T10" fmla="*/ 90 w 293"/>
              <a:gd name="T11" fmla="*/ 383 h 400"/>
              <a:gd name="T12" fmla="*/ 201 w 293"/>
              <a:gd name="T13" fmla="*/ 318 h 400"/>
              <a:gd name="T14" fmla="*/ 286 w 293"/>
              <a:gd name="T15" fmla="*/ 116 h 400"/>
              <a:gd name="T16" fmla="*/ 147 w 293"/>
              <a:gd name="T17" fmla="*/ 0 h 400"/>
              <a:gd name="T18" fmla="*/ 7 w 293"/>
              <a:gd name="T19" fmla="*/ 116 h 400"/>
              <a:gd name="T20" fmla="*/ 93 w 293"/>
              <a:gd name="T21" fmla="*/ 318 h 400"/>
              <a:gd name="T22" fmla="*/ 201 w 293"/>
              <a:gd name="T23" fmla="*/ 318 h 400"/>
              <a:gd name="T24" fmla="*/ 50 w 293"/>
              <a:gd name="T25" fmla="*/ 119 h 400"/>
              <a:gd name="T26" fmla="*/ 147 w 293"/>
              <a:gd name="T27" fmla="*/ 41 h 400"/>
              <a:gd name="T28" fmla="*/ 244 w 293"/>
              <a:gd name="T29" fmla="*/ 119 h 400"/>
              <a:gd name="T30" fmla="*/ 208 w 293"/>
              <a:gd name="T31" fmla="*/ 198 h 400"/>
              <a:gd name="T32" fmla="*/ 163 w 293"/>
              <a:gd name="T33" fmla="*/ 283 h 400"/>
              <a:gd name="T34" fmla="*/ 130 w 293"/>
              <a:gd name="T35" fmla="*/ 283 h 400"/>
              <a:gd name="T36" fmla="*/ 86 w 293"/>
              <a:gd name="T37" fmla="*/ 198 h 400"/>
              <a:gd name="T38" fmla="*/ 50 w 293"/>
              <a:gd name="T39" fmla="*/ 119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3" h="400">
                <a:moveTo>
                  <a:pt x="90" y="383"/>
                </a:moveTo>
                <a:cubicBezTo>
                  <a:pt x="106" y="393"/>
                  <a:pt x="125" y="400"/>
                  <a:pt x="147" y="400"/>
                </a:cubicBezTo>
                <a:cubicBezTo>
                  <a:pt x="169" y="400"/>
                  <a:pt x="187" y="393"/>
                  <a:pt x="203" y="383"/>
                </a:cubicBezTo>
                <a:cubicBezTo>
                  <a:pt x="203" y="342"/>
                  <a:pt x="203" y="342"/>
                  <a:pt x="203" y="342"/>
                </a:cubicBezTo>
                <a:cubicBezTo>
                  <a:pt x="90" y="342"/>
                  <a:pt x="90" y="342"/>
                  <a:pt x="90" y="342"/>
                </a:cubicBezTo>
                <a:lnTo>
                  <a:pt x="90" y="383"/>
                </a:lnTo>
                <a:close/>
                <a:moveTo>
                  <a:pt x="201" y="318"/>
                </a:moveTo>
                <a:cubicBezTo>
                  <a:pt x="201" y="231"/>
                  <a:pt x="293" y="203"/>
                  <a:pt x="286" y="116"/>
                </a:cubicBezTo>
                <a:cubicBezTo>
                  <a:pt x="282" y="61"/>
                  <a:pt x="245" y="0"/>
                  <a:pt x="147" y="0"/>
                </a:cubicBezTo>
                <a:cubicBezTo>
                  <a:pt x="49" y="0"/>
                  <a:pt x="12" y="61"/>
                  <a:pt x="7" y="116"/>
                </a:cubicBezTo>
                <a:cubicBezTo>
                  <a:pt x="0" y="203"/>
                  <a:pt x="93" y="231"/>
                  <a:pt x="93" y="318"/>
                </a:cubicBezTo>
                <a:lnTo>
                  <a:pt x="201" y="318"/>
                </a:lnTo>
                <a:close/>
                <a:moveTo>
                  <a:pt x="50" y="119"/>
                </a:moveTo>
                <a:cubicBezTo>
                  <a:pt x="54" y="67"/>
                  <a:pt x="89" y="41"/>
                  <a:pt x="147" y="41"/>
                </a:cubicBezTo>
                <a:cubicBezTo>
                  <a:pt x="204" y="41"/>
                  <a:pt x="240" y="67"/>
                  <a:pt x="244" y="119"/>
                </a:cubicBezTo>
                <a:cubicBezTo>
                  <a:pt x="246" y="148"/>
                  <a:pt x="230" y="167"/>
                  <a:pt x="208" y="198"/>
                </a:cubicBezTo>
                <a:cubicBezTo>
                  <a:pt x="192" y="221"/>
                  <a:pt x="172" y="248"/>
                  <a:pt x="163" y="283"/>
                </a:cubicBezTo>
                <a:cubicBezTo>
                  <a:pt x="130" y="283"/>
                  <a:pt x="130" y="283"/>
                  <a:pt x="130" y="283"/>
                </a:cubicBezTo>
                <a:cubicBezTo>
                  <a:pt x="121" y="248"/>
                  <a:pt x="102" y="221"/>
                  <a:pt x="86" y="198"/>
                </a:cubicBezTo>
                <a:cubicBezTo>
                  <a:pt x="64" y="167"/>
                  <a:pt x="47" y="148"/>
                  <a:pt x="50" y="1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4" name="Content Placeholder 2"/>
          <p:cNvSpPr txBox="1">
            <a:spLocks/>
          </p:cNvSpPr>
          <p:nvPr/>
        </p:nvSpPr>
        <p:spPr>
          <a:xfrm>
            <a:off x="1332370" y="3308381"/>
            <a:ext cx="2448272" cy="559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18" name="Title 13"/>
          <p:cNvSpPr txBox="1">
            <a:spLocks/>
          </p:cNvSpPr>
          <p:nvPr/>
        </p:nvSpPr>
        <p:spPr>
          <a:xfrm>
            <a:off x="896217" y="2932932"/>
            <a:ext cx="2884425" cy="441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2000" dirty="0">
                <a:solidFill>
                  <a:schemeClr val="bg1"/>
                </a:solidFill>
              </a:rPr>
              <a:t>辦理業務等待時間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19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17" grpId="0" build="p"/>
      <p:bldP spid="419" grpId="0"/>
      <p:bldP spid="403" grpId="0" animBg="1"/>
      <p:bldP spid="404" grpId="0"/>
      <p:bldP spid="4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itle 13"/>
          <p:cNvSpPr txBox="1">
            <a:spLocks/>
          </p:cNvSpPr>
          <p:nvPr/>
        </p:nvSpPr>
        <p:spPr>
          <a:xfrm>
            <a:off x="5292080" y="1200151"/>
            <a:ext cx="2884425" cy="441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bg1"/>
                </a:solidFill>
              </a:rPr>
              <a:t>大數據分析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0" y="0"/>
            <a:ext cx="0" cy="811826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>
            <a:off x="4572000" y="2066552"/>
            <a:ext cx="0" cy="937246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Content Placeholder 2"/>
          <p:cNvSpPr txBox="1">
            <a:spLocks/>
          </p:cNvSpPr>
          <p:nvPr/>
        </p:nvSpPr>
        <p:spPr>
          <a:xfrm>
            <a:off x="1332370" y="3327711"/>
            <a:ext cx="2448272" cy="559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18" name="Title 13"/>
          <p:cNvSpPr txBox="1">
            <a:spLocks/>
          </p:cNvSpPr>
          <p:nvPr/>
        </p:nvSpPr>
        <p:spPr>
          <a:xfrm>
            <a:off x="896217" y="2952262"/>
            <a:ext cx="2884425" cy="441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2000" dirty="0">
                <a:solidFill>
                  <a:schemeClr val="bg1"/>
                </a:solidFill>
              </a:rPr>
              <a:t>時間的全新規劃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Freeform 6"/>
          <p:cNvSpPr>
            <a:spLocks noEditPoints="1"/>
          </p:cNvSpPr>
          <p:nvPr/>
        </p:nvSpPr>
        <p:spPr bwMode="auto">
          <a:xfrm>
            <a:off x="4199401" y="1086878"/>
            <a:ext cx="745198" cy="745198"/>
          </a:xfrm>
          <a:custGeom>
            <a:avLst/>
            <a:gdLst>
              <a:gd name="T0" fmla="*/ 280 w 320"/>
              <a:gd name="T1" fmla="*/ 0 h 320"/>
              <a:gd name="T2" fmla="*/ 119 w 320"/>
              <a:gd name="T3" fmla="*/ 0 h 320"/>
              <a:gd name="T4" fmla="*/ 80 w 320"/>
              <a:gd name="T5" fmla="*/ 39 h 320"/>
              <a:gd name="T6" fmla="*/ 80 w 320"/>
              <a:gd name="T7" fmla="*/ 200 h 320"/>
              <a:gd name="T8" fmla="*/ 120 w 320"/>
              <a:gd name="T9" fmla="*/ 240 h 320"/>
              <a:gd name="T10" fmla="*/ 280 w 320"/>
              <a:gd name="T11" fmla="*/ 240 h 320"/>
              <a:gd name="T12" fmla="*/ 320 w 320"/>
              <a:gd name="T13" fmla="*/ 200 h 320"/>
              <a:gd name="T14" fmla="*/ 320 w 320"/>
              <a:gd name="T15" fmla="*/ 40 h 320"/>
              <a:gd name="T16" fmla="*/ 280 w 320"/>
              <a:gd name="T17" fmla="*/ 0 h 320"/>
              <a:gd name="T18" fmla="*/ 280 w 320"/>
              <a:gd name="T19" fmla="*/ 200 h 320"/>
              <a:gd name="T20" fmla="*/ 120 w 320"/>
              <a:gd name="T21" fmla="*/ 200 h 320"/>
              <a:gd name="T22" fmla="*/ 120 w 320"/>
              <a:gd name="T23" fmla="*/ 40 h 320"/>
              <a:gd name="T24" fmla="*/ 280 w 320"/>
              <a:gd name="T25" fmla="*/ 40 h 320"/>
              <a:gd name="T26" fmla="*/ 280 w 320"/>
              <a:gd name="T27" fmla="*/ 200 h 320"/>
              <a:gd name="T28" fmla="*/ 40 w 320"/>
              <a:gd name="T29" fmla="*/ 160 h 320"/>
              <a:gd name="T30" fmla="*/ 0 w 320"/>
              <a:gd name="T31" fmla="*/ 160 h 320"/>
              <a:gd name="T32" fmla="*/ 0 w 320"/>
              <a:gd name="T33" fmla="*/ 280 h 320"/>
              <a:gd name="T34" fmla="*/ 40 w 320"/>
              <a:gd name="T35" fmla="*/ 320 h 320"/>
              <a:gd name="T36" fmla="*/ 160 w 320"/>
              <a:gd name="T37" fmla="*/ 320 h 320"/>
              <a:gd name="T38" fmla="*/ 160 w 320"/>
              <a:gd name="T39" fmla="*/ 280 h 320"/>
              <a:gd name="T40" fmla="*/ 40 w 320"/>
              <a:gd name="T41" fmla="*/ 280 h 320"/>
              <a:gd name="T42" fmla="*/ 40 w 320"/>
              <a:gd name="T43" fmla="*/ 16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0" h="320">
                <a:moveTo>
                  <a:pt x="280" y="0"/>
                </a:moveTo>
                <a:cubicBezTo>
                  <a:pt x="119" y="0"/>
                  <a:pt x="119" y="0"/>
                  <a:pt x="119" y="0"/>
                </a:cubicBezTo>
                <a:cubicBezTo>
                  <a:pt x="97" y="0"/>
                  <a:pt x="80" y="17"/>
                  <a:pt x="80" y="39"/>
                </a:cubicBezTo>
                <a:cubicBezTo>
                  <a:pt x="80" y="200"/>
                  <a:pt x="80" y="200"/>
                  <a:pt x="80" y="200"/>
                </a:cubicBezTo>
                <a:cubicBezTo>
                  <a:pt x="80" y="222"/>
                  <a:pt x="98" y="240"/>
                  <a:pt x="120" y="240"/>
                </a:cubicBezTo>
                <a:cubicBezTo>
                  <a:pt x="280" y="240"/>
                  <a:pt x="280" y="240"/>
                  <a:pt x="280" y="240"/>
                </a:cubicBezTo>
                <a:cubicBezTo>
                  <a:pt x="302" y="240"/>
                  <a:pt x="320" y="222"/>
                  <a:pt x="320" y="200"/>
                </a:cubicBezTo>
                <a:cubicBezTo>
                  <a:pt x="320" y="40"/>
                  <a:pt x="320" y="40"/>
                  <a:pt x="320" y="40"/>
                </a:cubicBezTo>
                <a:cubicBezTo>
                  <a:pt x="320" y="18"/>
                  <a:pt x="302" y="0"/>
                  <a:pt x="280" y="0"/>
                </a:cubicBezTo>
                <a:close/>
                <a:moveTo>
                  <a:pt x="280" y="200"/>
                </a:moveTo>
                <a:cubicBezTo>
                  <a:pt x="120" y="200"/>
                  <a:pt x="120" y="200"/>
                  <a:pt x="120" y="200"/>
                </a:cubicBezTo>
                <a:cubicBezTo>
                  <a:pt x="120" y="40"/>
                  <a:pt x="120" y="40"/>
                  <a:pt x="120" y="40"/>
                </a:cubicBezTo>
                <a:cubicBezTo>
                  <a:pt x="280" y="40"/>
                  <a:pt x="280" y="40"/>
                  <a:pt x="280" y="40"/>
                </a:cubicBezTo>
                <a:lnTo>
                  <a:pt x="280" y="200"/>
                </a:lnTo>
                <a:close/>
                <a:moveTo>
                  <a:pt x="4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302"/>
                  <a:pt x="18" y="320"/>
                  <a:pt x="40" y="320"/>
                </a:cubicBezTo>
                <a:cubicBezTo>
                  <a:pt x="160" y="320"/>
                  <a:pt x="160" y="320"/>
                  <a:pt x="160" y="320"/>
                </a:cubicBezTo>
                <a:cubicBezTo>
                  <a:pt x="160" y="280"/>
                  <a:pt x="160" y="280"/>
                  <a:pt x="160" y="280"/>
                </a:cubicBezTo>
                <a:cubicBezTo>
                  <a:pt x="40" y="280"/>
                  <a:pt x="40" y="280"/>
                  <a:pt x="40" y="280"/>
                </a:cubicBezTo>
                <a:lnTo>
                  <a:pt x="40" y="1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Freeform 21"/>
          <p:cNvSpPr>
            <a:spLocks noEditPoints="1"/>
          </p:cNvSpPr>
          <p:nvPr/>
        </p:nvSpPr>
        <p:spPr bwMode="auto">
          <a:xfrm>
            <a:off x="4153434" y="3194704"/>
            <a:ext cx="837133" cy="745198"/>
          </a:xfrm>
          <a:custGeom>
            <a:avLst/>
            <a:gdLst>
              <a:gd name="T0" fmla="*/ 62 w 401"/>
              <a:gd name="T1" fmla="*/ 116 h 357"/>
              <a:gd name="T2" fmla="*/ 117 w 401"/>
              <a:gd name="T3" fmla="*/ 135 h 357"/>
              <a:gd name="T4" fmla="*/ 124 w 401"/>
              <a:gd name="T5" fmla="*/ 133 h 357"/>
              <a:gd name="T6" fmla="*/ 155 w 401"/>
              <a:gd name="T7" fmla="*/ 106 h 357"/>
              <a:gd name="T8" fmla="*/ 156 w 401"/>
              <a:gd name="T9" fmla="*/ 100 h 357"/>
              <a:gd name="T10" fmla="*/ 141 w 401"/>
              <a:gd name="T11" fmla="*/ 81 h 357"/>
              <a:gd name="T12" fmla="*/ 219 w 401"/>
              <a:gd name="T13" fmla="*/ 1 h 357"/>
              <a:gd name="T14" fmla="*/ 160 w 401"/>
              <a:gd name="T15" fmla="*/ 1 h 357"/>
              <a:gd name="T16" fmla="*/ 86 w 401"/>
              <a:gd name="T17" fmla="*/ 39 h 357"/>
              <a:gd name="T18" fmla="*/ 55 w 401"/>
              <a:gd name="T19" fmla="*/ 63 h 357"/>
              <a:gd name="T20" fmla="*/ 43 w 401"/>
              <a:gd name="T21" fmla="*/ 90 h 357"/>
              <a:gd name="T22" fmla="*/ 18 w 401"/>
              <a:gd name="T23" fmla="*/ 98 h 357"/>
              <a:gd name="T24" fmla="*/ 3 w 401"/>
              <a:gd name="T25" fmla="*/ 110 h 357"/>
              <a:gd name="T26" fmla="*/ 2 w 401"/>
              <a:gd name="T27" fmla="*/ 120 h 357"/>
              <a:gd name="T28" fmla="*/ 30 w 401"/>
              <a:gd name="T29" fmla="*/ 150 h 357"/>
              <a:gd name="T30" fmla="*/ 41 w 401"/>
              <a:gd name="T31" fmla="*/ 152 h 357"/>
              <a:gd name="T32" fmla="*/ 55 w 401"/>
              <a:gd name="T33" fmla="*/ 139 h 357"/>
              <a:gd name="T34" fmla="*/ 62 w 401"/>
              <a:gd name="T35" fmla="*/ 116 h 357"/>
              <a:gd name="T36" fmla="*/ 177 w 401"/>
              <a:gd name="T37" fmla="*/ 126 h 357"/>
              <a:gd name="T38" fmla="*/ 169 w 401"/>
              <a:gd name="T39" fmla="*/ 125 h 357"/>
              <a:gd name="T40" fmla="*/ 140 w 401"/>
              <a:gd name="T41" fmla="*/ 150 h 357"/>
              <a:gd name="T42" fmla="*/ 139 w 401"/>
              <a:gd name="T43" fmla="*/ 158 h 357"/>
              <a:gd name="T44" fmla="*/ 305 w 401"/>
              <a:gd name="T45" fmla="*/ 347 h 357"/>
              <a:gd name="T46" fmla="*/ 320 w 401"/>
              <a:gd name="T47" fmla="*/ 348 h 357"/>
              <a:gd name="T48" fmla="*/ 340 w 401"/>
              <a:gd name="T49" fmla="*/ 332 h 357"/>
              <a:gd name="T50" fmla="*/ 341 w 401"/>
              <a:gd name="T51" fmla="*/ 317 h 357"/>
              <a:gd name="T52" fmla="*/ 177 w 401"/>
              <a:gd name="T53" fmla="*/ 126 h 357"/>
              <a:gd name="T54" fmla="*/ 398 w 401"/>
              <a:gd name="T55" fmla="*/ 46 h 357"/>
              <a:gd name="T56" fmla="*/ 389 w 401"/>
              <a:gd name="T57" fmla="*/ 42 h 357"/>
              <a:gd name="T58" fmla="*/ 369 w 401"/>
              <a:gd name="T59" fmla="*/ 72 h 357"/>
              <a:gd name="T60" fmla="*/ 331 w 401"/>
              <a:gd name="T61" fmla="*/ 80 h 357"/>
              <a:gd name="T62" fmla="*/ 320 w 401"/>
              <a:gd name="T63" fmla="*/ 45 h 357"/>
              <a:gd name="T64" fmla="*/ 338 w 401"/>
              <a:gd name="T65" fmla="*/ 13 h 357"/>
              <a:gd name="T66" fmla="*/ 330 w 401"/>
              <a:gd name="T67" fmla="*/ 6 h 357"/>
              <a:gd name="T68" fmla="*/ 274 w 401"/>
              <a:gd name="T69" fmla="*/ 51 h 357"/>
              <a:gd name="T70" fmla="*/ 257 w 401"/>
              <a:gd name="T71" fmla="*/ 121 h 357"/>
              <a:gd name="T72" fmla="*/ 230 w 401"/>
              <a:gd name="T73" fmla="*/ 149 h 357"/>
              <a:gd name="T74" fmla="*/ 257 w 401"/>
              <a:gd name="T75" fmla="*/ 181 h 357"/>
              <a:gd name="T76" fmla="*/ 290 w 401"/>
              <a:gd name="T77" fmla="*/ 149 h 357"/>
              <a:gd name="T78" fmla="*/ 330 w 401"/>
              <a:gd name="T79" fmla="*/ 137 h 357"/>
              <a:gd name="T80" fmla="*/ 391 w 401"/>
              <a:gd name="T81" fmla="*/ 112 h 357"/>
              <a:gd name="T82" fmla="*/ 398 w 401"/>
              <a:gd name="T83" fmla="*/ 46 h 357"/>
              <a:gd name="T84" fmla="*/ 55 w 401"/>
              <a:gd name="T85" fmla="*/ 319 h 357"/>
              <a:gd name="T86" fmla="*/ 55 w 401"/>
              <a:gd name="T87" fmla="*/ 334 h 357"/>
              <a:gd name="T88" fmla="*/ 74 w 401"/>
              <a:gd name="T89" fmla="*/ 353 h 357"/>
              <a:gd name="T90" fmla="*/ 89 w 401"/>
              <a:gd name="T91" fmla="*/ 351 h 357"/>
              <a:gd name="T92" fmla="*/ 187 w 401"/>
              <a:gd name="T93" fmla="*/ 254 h 357"/>
              <a:gd name="T94" fmla="*/ 157 w 401"/>
              <a:gd name="T95" fmla="*/ 220 h 357"/>
              <a:gd name="T96" fmla="*/ 55 w 401"/>
              <a:gd name="T97" fmla="*/ 319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01" h="357">
                <a:moveTo>
                  <a:pt x="62" y="116"/>
                </a:moveTo>
                <a:cubicBezTo>
                  <a:pt x="81" y="101"/>
                  <a:pt x="97" y="111"/>
                  <a:pt x="117" y="135"/>
                </a:cubicBezTo>
                <a:cubicBezTo>
                  <a:pt x="120" y="138"/>
                  <a:pt x="123" y="135"/>
                  <a:pt x="124" y="133"/>
                </a:cubicBezTo>
                <a:cubicBezTo>
                  <a:pt x="126" y="132"/>
                  <a:pt x="154" y="107"/>
                  <a:pt x="155" y="106"/>
                </a:cubicBezTo>
                <a:cubicBezTo>
                  <a:pt x="156" y="105"/>
                  <a:pt x="158" y="102"/>
                  <a:pt x="156" y="100"/>
                </a:cubicBezTo>
                <a:cubicBezTo>
                  <a:pt x="154" y="98"/>
                  <a:pt x="146" y="88"/>
                  <a:pt x="141" y="81"/>
                </a:cubicBezTo>
                <a:cubicBezTo>
                  <a:pt x="105" y="34"/>
                  <a:pt x="240" y="2"/>
                  <a:pt x="219" y="1"/>
                </a:cubicBezTo>
                <a:cubicBezTo>
                  <a:pt x="208" y="1"/>
                  <a:pt x="166" y="0"/>
                  <a:pt x="160" y="1"/>
                </a:cubicBezTo>
                <a:cubicBezTo>
                  <a:pt x="134" y="4"/>
                  <a:pt x="102" y="28"/>
                  <a:pt x="86" y="39"/>
                </a:cubicBezTo>
                <a:cubicBezTo>
                  <a:pt x="64" y="53"/>
                  <a:pt x="57" y="62"/>
                  <a:pt x="55" y="63"/>
                </a:cubicBezTo>
                <a:cubicBezTo>
                  <a:pt x="49" y="68"/>
                  <a:pt x="54" y="80"/>
                  <a:pt x="43" y="90"/>
                </a:cubicBezTo>
                <a:cubicBezTo>
                  <a:pt x="32" y="100"/>
                  <a:pt x="25" y="92"/>
                  <a:pt x="18" y="98"/>
                </a:cubicBezTo>
                <a:cubicBezTo>
                  <a:pt x="15" y="101"/>
                  <a:pt x="5" y="108"/>
                  <a:pt x="3" y="110"/>
                </a:cubicBezTo>
                <a:cubicBezTo>
                  <a:pt x="0" y="113"/>
                  <a:pt x="0" y="117"/>
                  <a:pt x="2" y="120"/>
                </a:cubicBezTo>
                <a:cubicBezTo>
                  <a:pt x="2" y="120"/>
                  <a:pt x="28" y="148"/>
                  <a:pt x="30" y="150"/>
                </a:cubicBezTo>
                <a:cubicBezTo>
                  <a:pt x="32" y="153"/>
                  <a:pt x="38" y="155"/>
                  <a:pt x="41" y="152"/>
                </a:cubicBezTo>
                <a:cubicBezTo>
                  <a:pt x="45" y="149"/>
                  <a:pt x="54" y="141"/>
                  <a:pt x="55" y="139"/>
                </a:cubicBezTo>
                <a:cubicBezTo>
                  <a:pt x="57" y="138"/>
                  <a:pt x="54" y="122"/>
                  <a:pt x="62" y="116"/>
                </a:cubicBezTo>
                <a:close/>
                <a:moveTo>
                  <a:pt x="177" y="126"/>
                </a:moveTo>
                <a:cubicBezTo>
                  <a:pt x="174" y="123"/>
                  <a:pt x="171" y="123"/>
                  <a:pt x="169" y="125"/>
                </a:cubicBezTo>
                <a:cubicBezTo>
                  <a:pt x="140" y="150"/>
                  <a:pt x="140" y="150"/>
                  <a:pt x="140" y="150"/>
                </a:cubicBezTo>
                <a:cubicBezTo>
                  <a:pt x="138" y="152"/>
                  <a:pt x="137" y="156"/>
                  <a:pt x="139" y="158"/>
                </a:cubicBezTo>
                <a:cubicBezTo>
                  <a:pt x="305" y="347"/>
                  <a:pt x="305" y="347"/>
                  <a:pt x="305" y="347"/>
                </a:cubicBezTo>
                <a:cubicBezTo>
                  <a:pt x="309" y="352"/>
                  <a:pt x="316" y="352"/>
                  <a:pt x="320" y="348"/>
                </a:cubicBezTo>
                <a:cubicBezTo>
                  <a:pt x="340" y="332"/>
                  <a:pt x="340" y="332"/>
                  <a:pt x="340" y="332"/>
                </a:cubicBezTo>
                <a:cubicBezTo>
                  <a:pt x="344" y="328"/>
                  <a:pt x="345" y="321"/>
                  <a:pt x="341" y="317"/>
                </a:cubicBezTo>
                <a:lnTo>
                  <a:pt x="177" y="126"/>
                </a:lnTo>
                <a:close/>
                <a:moveTo>
                  <a:pt x="398" y="46"/>
                </a:moveTo>
                <a:cubicBezTo>
                  <a:pt x="396" y="36"/>
                  <a:pt x="391" y="38"/>
                  <a:pt x="389" y="42"/>
                </a:cubicBezTo>
                <a:cubicBezTo>
                  <a:pt x="386" y="46"/>
                  <a:pt x="374" y="64"/>
                  <a:pt x="369" y="72"/>
                </a:cubicBezTo>
                <a:cubicBezTo>
                  <a:pt x="364" y="80"/>
                  <a:pt x="353" y="96"/>
                  <a:pt x="331" y="80"/>
                </a:cubicBezTo>
                <a:cubicBezTo>
                  <a:pt x="308" y="64"/>
                  <a:pt x="316" y="53"/>
                  <a:pt x="320" y="45"/>
                </a:cubicBezTo>
                <a:cubicBezTo>
                  <a:pt x="324" y="38"/>
                  <a:pt x="336" y="16"/>
                  <a:pt x="338" y="13"/>
                </a:cubicBezTo>
                <a:cubicBezTo>
                  <a:pt x="340" y="11"/>
                  <a:pt x="338" y="3"/>
                  <a:pt x="330" y="6"/>
                </a:cubicBezTo>
                <a:cubicBezTo>
                  <a:pt x="323" y="9"/>
                  <a:pt x="280" y="27"/>
                  <a:pt x="274" y="51"/>
                </a:cubicBezTo>
                <a:cubicBezTo>
                  <a:pt x="268" y="76"/>
                  <a:pt x="279" y="99"/>
                  <a:pt x="257" y="121"/>
                </a:cubicBezTo>
                <a:cubicBezTo>
                  <a:pt x="230" y="149"/>
                  <a:pt x="230" y="149"/>
                  <a:pt x="230" y="149"/>
                </a:cubicBezTo>
                <a:cubicBezTo>
                  <a:pt x="257" y="181"/>
                  <a:pt x="257" y="181"/>
                  <a:pt x="257" y="181"/>
                </a:cubicBezTo>
                <a:cubicBezTo>
                  <a:pt x="290" y="149"/>
                  <a:pt x="290" y="149"/>
                  <a:pt x="290" y="149"/>
                </a:cubicBezTo>
                <a:cubicBezTo>
                  <a:pt x="298" y="141"/>
                  <a:pt x="315" y="134"/>
                  <a:pt x="330" y="137"/>
                </a:cubicBezTo>
                <a:cubicBezTo>
                  <a:pt x="363" y="144"/>
                  <a:pt x="381" y="132"/>
                  <a:pt x="391" y="112"/>
                </a:cubicBezTo>
                <a:cubicBezTo>
                  <a:pt x="401" y="94"/>
                  <a:pt x="399" y="56"/>
                  <a:pt x="398" y="46"/>
                </a:cubicBezTo>
                <a:close/>
                <a:moveTo>
                  <a:pt x="55" y="319"/>
                </a:moveTo>
                <a:cubicBezTo>
                  <a:pt x="50" y="323"/>
                  <a:pt x="50" y="330"/>
                  <a:pt x="55" y="334"/>
                </a:cubicBezTo>
                <a:cubicBezTo>
                  <a:pt x="74" y="353"/>
                  <a:pt x="74" y="353"/>
                  <a:pt x="74" y="353"/>
                </a:cubicBezTo>
                <a:cubicBezTo>
                  <a:pt x="78" y="357"/>
                  <a:pt x="84" y="355"/>
                  <a:pt x="89" y="351"/>
                </a:cubicBezTo>
                <a:cubicBezTo>
                  <a:pt x="187" y="254"/>
                  <a:pt x="187" y="254"/>
                  <a:pt x="187" y="254"/>
                </a:cubicBezTo>
                <a:cubicBezTo>
                  <a:pt x="157" y="220"/>
                  <a:pt x="157" y="220"/>
                  <a:pt x="157" y="220"/>
                </a:cubicBezTo>
                <a:lnTo>
                  <a:pt x="55" y="3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0" y="4011910"/>
            <a:ext cx="0" cy="113159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" grpId="0"/>
      <p:bldP spid="404" grpId="0"/>
      <p:bldP spid="418" grpId="0"/>
      <p:bldP spid="6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0" y="0"/>
            <a:ext cx="0" cy="1635646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Content Placeholder 2"/>
          <p:cNvSpPr txBox="1">
            <a:spLocks/>
          </p:cNvSpPr>
          <p:nvPr/>
        </p:nvSpPr>
        <p:spPr>
          <a:xfrm>
            <a:off x="2600517" y="3018330"/>
            <a:ext cx="3942967" cy="901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18" name="Title 13"/>
          <p:cNvSpPr txBox="1">
            <a:spLocks/>
          </p:cNvSpPr>
          <p:nvPr/>
        </p:nvSpPr>
        <p:spPr>
          <a:xfrm>
            <a:off x="3129788" y="2643758"/>
            <a:ext cx="2884425" cy="441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即刻出行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4199401" y="1798910"/>
            <a:ext cx="745198" cy="772840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25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" grpId="0"/>
      <p:bldP spid="418" grpId="0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Mayas Theme Color">
      <a:dk1>
        <a:srgbClr val="5C5C5C"/>
      </a:dk1>
      <a:lt1>
        <a:sysClr val="window" lastClr="FFFFFF"/>
      </a:lt1>
      <a:dk2>
        <a:srgbClr val="3F3F3F"/>
      </a:dk2>
      <a:lt2>
        <a:srgbClr val="FCFCFC"/>
      </a:lt2>
      <a:accent1>
        <a:srgbClr val="1B6AA3"/>
      </a:accent1>
      <a:accent2>
        <a:srgbClr val="84CBC5"/>
      </a:accent2>
      <a:accent3>
        <a:srgbClr val="F8D35E"/>
      </a:accent3>
      <a:accent4>
        <a:srgbClr val="F47264"/>
      </a:accent4>
      <a:accent5>
        <a:srgbClr val="7CC8EC"/>
      </a:accent5>
      <a:accent6>
        <a:srgbClr val="868AD1"/>
      </a:accent6>
      <a:hlink>
        <a:srgbClr val="0000FF"/>
      </a:hlink>
      <a:folHlink>
        <a:srgbClr val="800080"/>
      </a:folHlink>
    </a:clrScheme>
    <a:fontScheme name="Mayas Fonts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2815</TotalTime>
  <Words>26</Words>
  <Application>Microsoft Office PowerPoint</Application>
  <PresentationFormat>全屏显示(16:9)</PresentationFormat>
  <Paragraphs>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Source Sans Pro Light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EAMEJIA</dc:creator>
  <cp:lastModifiedBy>Tienjui Wang</cp:lastModifiedBy>
  <cp:revision>250</cp:revision>
  <dcterms:created xsi:type="dcterms:W3CDTF">2014-02-03T20:55:49Z</dcterms:created>
  <dcterms:modified xsi:type="dcterms:W3CDTF">2019-04-26T09:13:37Z</dcterms:modified>
</cp:coreProperties>
</file>