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Tuesday, March 06, 2012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Tuesday, March 06,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Tuesday, March 06,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Tuesday, March 06, 2012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Tuesday, March 06, 2012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Tuesday, March 06, 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Tuesday, March 06, 2012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Tuesday, March 06, 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Tuesday, March 06, 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Tuesday, March 06, 2012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Tuesday, March 06, 2012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Tuesday, March 06,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28643" y="2359040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高三历史</a:t>
            </a:r>
            <a:endParaRPr lang="zh-CN" altLang="en-US" sz="1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601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元素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12</TotalTime>
  <Words>3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元素</vt:lpstr>
      <vt:lpstr>PowerPoint 演示文稿</vt:lpstr>
    </vt:vector>
  </TitlesOfParts>
  <Company>阳光伟业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胡天硕</dc:creator>
  <cp:lastModifiedBy>胡天硕</cp:lastModifiedBy>
  <cp:revision>2</cp:revision>
  <dcterms:created xsi:type="dcterms:W3CDTF">2012-03-06T08:30:09Z</dcterms:created>
  <dcterms:modified xsi:type="dcterms:W3CDTF">2012-03-06T08:43:03Z</dcterms:modified>
</cp:coreProperties>
</file>