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08" autoAdjust="0"/>
  </p:normalViewPr>
  <p:slideViewPr>
    <p:cSldViewPr>
      <p:cViewPr varScale="1">
        <p:scale>
          <a:sx n="106" d="100"/>
          <a:sy n="106" d="100"/>
        </p:scale>
        <p:origin x="-17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4675-5EF7-4739-A13C-0C8691D0117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1390-0464-4B9D-BA9E-34F61B18F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1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4675-5EF7-4739-A13C-0C8691D0117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1390-0464-4B9D-BA9E-34F61B18F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4675-5EF7-4739-A13C-0C8691D0117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1390-0464-4B9D-BA9E-34F61B18F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9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4675-5EF7-4739-A13C-0C8691D0117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1390-0464-4B9D-BA9E-34F61B18F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9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4675-5EF7-4739-A13C-0C8691D0117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1390-0464-4B9D-BA9E-34F61B18F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2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4675-5EF7-4739-A13C-0C8691D0117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1390-0464-4B9D-BA9E-34F61B18F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3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4675-5EF7-4739-A13C-0C8691D0117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1390-0464-4B9D-BA9E-34F61B18F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6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4675-5EF7-4739-A13C-0C8691D0117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1390-0464-4B9D-BA9E-34F61B18F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5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4675-5EF7-4739-A13C-0C8691D0117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1390-0464-4B9D-BA9E-34F61B18F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2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4675-5EF7-4739-A13C-0C8691D0117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1390-0464-4B9D-BA9E-34F61B18F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0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4675-5EF7-4739-A13C-0C8691D0117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1390-0464-4B9D-BA9E-34F61B18F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7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A4675-5EF7-4739-A13C-0C8691D01173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E1390-0464-4B9D-BA9E-34F61B18F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1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MY" sz="5400" b="1" smtClean="0">
                <a:solidFill>
                  <a:schemeClr val="tx2"/>
                </a:solidFill>
              </a:rPr>
              <a:t>Tutorial </a:t>
            </a:r>
            <a:r>
              <a:rPr lang="en-MY" sz="5400" b="1" smtClean="0">
                <a:solidFill>
                  <a:schemeClr val="tx2"/>
                </a:solidFill>
              </a:rPr>
              <a:t>2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67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MY" dirty="0" smtClean="0"/>
              <a:t>Based on the data given, prepare </a:t>
            </a:r>
            <a:r>
              <a:rPr lang="en-MY" b="1" dirty="0" smtClean="0"/>
              <a:t>ONE </a:t>
            </a:r>
            <a:r>
              <a:rPr lang="en-MY" dirty="0" smtClean="0"/>
              <a:t>slide presentation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MY" dirty="0" smtClean="0"/>
              <a:t>Tool: Microsoft Excel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MY" dirty="0" smtClean="0"/>
              <a:t>Individual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MY" dirty="0" smtClean="0"/>
              <a:t>Link submission will be shared in Spectrum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MY" dirty="0" smtClean="0"/>
              <a:t>Discussion during Class session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4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254807"/>
            <a:ext cx="5904656" cy="533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MY" dirty="0" smtClean="0"/>
              <a:t>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68760"/>
            <a:ext cx="8229600" cy="676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2400" dirty="0" smtClean="0"/>
              <a:t>Objective: To identify xx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1520" y="2088350"/>
            <a:ext cx="3087960" cy="2636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MY" sz="2400" dirty="0" smtClean="0"/>
              <a:t>Data Preparation</a:t>
            </a:r>
          </a:p>
          <a:p>
            <a:pPr>
              <a:buFontTx/>
              <a:buChar char="-"/>
            </a:pPr>
            <a:r>
              <a:rPr lang="en-MY" sz="2400" dirty="0" smtClean="0"/>
              <a:t>Remove x</a:t>
            </a:r>
          </a:p>
          <a:p>
            <a:pPr>
              <a:buFontTx/>
              <a:buChar char="-"/>
            </a:pPr>
            <a:r>
              <a:rPr lang="en-MY" sz="2400" dirty="0" smtClean="0"/>
              <a:t>Remove x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3940314"/>
            <a:ext cx="2016224" cy="2062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MY" sz="3200" b="1" dirty="0" smtClean="0">
                <a:solidFill>
                  <a:srgbClr val="FF0000"/>
                </a:solidFill>
              </a:rPr>
              <a:t>Sample Slide – ONE slide only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891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47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Tutorial 2</vt:lpstr>
      <vt:lpstr>Instruction</vt:lpstr>
      <vt:lpstr>Name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</dc:title>
  <dc:creator>Liyana</dc:creator>
  <cp:lastModifiedBy>Liyana</cp:lastModifiedBy>
  <cp:revision>5</cp:revision>
  <dcterms:created xsi:type="dcterms:W3CDTF">2023-10-12T02:47:27Z</dcterms:created>
  <dcterms:modified xsi:type="dcterms:W3CDTF">2024-10-17T07:26:48Z</dcterms:modified>
</cp:coreProperties>
</file>