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886C-EAA0-4433-AD1E-431050B9C2A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2023/3/3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0F53-F593-4304-9BA9-1C2AC5E1624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7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A2638A-5E4A-4D0D-917D-137EA8DF3340}" type="datetime1">
              <a:rPr lang="en-US" altLang="zh-CN" noProof="0" smtClean="0"/>
              <a:t>3/3/2023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BCA1830-8ACC-4872-9C09-B98521B5BF71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119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5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A1830-8ACC-4872-9C09-B98521B5BF7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5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2857C8-8E2F-48E0-8317-80C3BB0076B8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C4F7C-0D89-4D20-BD2E-273FAB0D351B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8F9BE-F15D-4875-8A71-21DE506DE743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4569D-812C-43C9-AEDA-C2805F48AD2D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B871B-E1BA-4B27-BE77-674D42BE52C7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00292-0B13-449A-87D1-82A13D7C9A1E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9CBCF-27F4-4017-96B9-50FCBE968914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B556B2-7512-46EA-A7A3-08797228D7B4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A549FE-440A-4032-887E-049BFD4F5A41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1E8F5E9-7BB5-407B-A6D7-F536C6C1796E}" type="datetime1">
              <a:rPr lang="zh-CN" altLang="en-US" noProof="0" smtClean="0"/>
              <a:t>2023/3/3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一张纸的特写，纸上放着一支铅笔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长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Free Urbana (WRFU) Streaming</a:t>
            </a:r>
            <a:endParaRPr lang="en-US" altLang="zh-C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Tian sun</a:t>
            </a:r>
          </a:p>
        </p:txBody>
      </p: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长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4C33C-C8C3-4F3B-38DB-759608D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in Years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DFA16005-572D-8CC7-448C-5D10C7A9BA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927" y="1902603"/>
            <a:ext cx="6796916" cy="4447268"/>
          </a:xfrm>
        </p:spPr>
      </p:pic>
      <p:pic>
        <p:nvPicPr>
          <p:cNvPr id="8" name="内容占位符 7" descr="表格&#10;&#10;中度可信度描述已自动生成">
            <a:extLst>
              <a:ext uri="{FF2B5EF4-FFF2-40B4-BE49-F238E27FC236}">
                <a16:creationId xmlns:a16="http://schemas.microsoft.com/office/drawing/2014/main" id="{4D7620EF-C12B-0527-D5FC-0C3ACE042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02709" y="1942360"/>
            <a:ext cx="3214265" cy="4108300"/>
          </a:xfrm>
        </p:spPr>
      </p:pic>
    </p:spTree>
    <p:extLst>
      <p:ext uri="{BB962C8B-B14F-4D97-AF65-F5344CB8AC3E}">
        <p14:creationId xmlns:p14="http://schemas.microsoft.com/office/powerpoint/2010/main" val="20440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934BD-41B8-F92C-5C6F-D5CB68C1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79A11-37AB-9CFF-BA1D-C8D65A55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780595" cy="3748193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 out useless data, North America has the most listener. 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for the shows.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in 2021, stays in 2021.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9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C439D-C7E3-8A53-AF1C-C368FB1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00096-D1D4-C49F-3404-09DBBE4EA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141645" cy="3748193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for actual minutes of listening.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WRFU.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23914-6FB3-5C7A-C83E-38FB303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7E457-7C1B-78A1-3E0E-4273170D01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WRFU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069253-01C6-9F8A-B015-CD2E9EC5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WRFU "Radio Free Urbana" 104.5FM is a low power FM station broadcasting a variety music format in Urbana Illinois.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aim is to foster the creation and distribution of media and art that emphasizes underrepresented voices and perspectives.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徽标, 公司名称&#10;&#10;描述已自动生成">
            <a:extLst>
              <a:ext uri="{FF2B5EF4-FFF2-40B4-BE49-F238E27FC236}">
                <a16:creationId xmlns:a16="http://schemas.microsoft.com/office/drawing/2014/main" id="{DD5B646C-485F-97DF-435D-C632D4DD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4" y="2727053"/>
            <a:ext cx="4639736" cy="2535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4BCD-45D5-333A-7C96-3B46C9BA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B71EF-7352-77A8-BA55-E3D52244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314455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with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representing a new stream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2nd, 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25th, 2022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 Rates: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4.074%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8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8055-78C1-7DD6-21CB-4745CA98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Distribution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内容占位符 10" descr="图形用户界面, 表格&#10;&#10;描述已自动生成">
            <a:extLst>
              <a:ext uri="{FF2B5EF4-FFF2-40B4-BE49-F238E27FC236}">
                <a16:creationId xmlns:a16="http://schemas.microsoft.com/office/drawing/2014/main" id="{79535B05-6057-BD66-E6E9-7C73DE019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78" y="2134349"/>
            <a:ext cx="3856855" cy="2892641"/>
          </a:xfrm>
        </p:spPr>
      </p:pic>
    </p:spTree>
    <p:extLst>
      <p:ext uri="{BB962C8B-B14F-4D97-AF65-F5344CB8AC3E}">
        <p14:creationId xmlns:p14="http://schemas.microsoft.com/office/powerpoint/2010/main" val="127480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63690-18D0-3982-2FA9-60D679FD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Masked-IP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A8433-4A49-AB45-EFDB-DB8AA311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Faked IP address to protect privacy.</a:t>
            </a:r>
          </a:p>
          <a:p>
            <a:pPr marL="201168" lvl="1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for each listener.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9386C93E-98C1-3A45-D288-0F7523CF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3" y="164828"/>
            <a:ext cx="985030" cy="6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D96A-A95A-D0A4-6377-68D9DB2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World Wide Distribution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0951FE96-F04C-BCC4-33A8-89750F43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121" y="2180438"/>
            <a:ext cx="3958053" cy="2915280"/>
          </a:xfrm>
        </p:spPr>
      </p:pic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4DA49E38-546F-63AE-B1F8-DAD6AF69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74" y="2180438"/>
            <a:ext cx="5695849" cy="34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752F-D35A-F1ED-1E4E-13B7D152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happened from </a:t>
            </a:r>
            <a:r>
              <a:rPr lang="en-US" altLang="zh-CN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151502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998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9D40A-44F6-6CC7-8CA3-F6C6D258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Listener “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2705.093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387 streams.</a:t>
            </a:r>
          </a:p>
          <a:p>
            <a:pPr lvl="1"/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minutes of listening.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0B795-63FD-110A-5573-B64DAE4C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55764EC5-1650-ECD0-6048-78D8D716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08" y="101072"/>
            <a:ext cx="7149102" cy="6065605"/>
          </a:xfrm>
        </p:spPr>
      </p:pic>
    </p:spTree>
    <p:extLst>
      <p:ext uri="{BB962C8B-B14F-4D97-AF65-F5344CB8AC3E}">
        <p14:creationId xmlns:p14="http://schemas.microsoft.com/office/powerpoint/2010/main" val="3984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14F8-E66E-4321-9438-F18B733B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Show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D395C7-0B0E-200A-1830-762B4A480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6:</a:t>
            </a: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Blues Before Sunrise</a:t>
            </a: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After Work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Harukana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</a:t>
            </a: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in Music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Labels Revealed</a:t>
            </a: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Ladies First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表格&#10;&#10;中度可信度描述已自动生成">
            <a:extLst>
              <a:ext uri="{FF2B5EF4-FFF2-40B4-BE49-F238E27FC236}">
                <a16:creationId xmlns:a16="http://schemas.microsoft.com/office/drawing/2014/main" id="{298642CA-B267-B478-ACDF-1FD09E0CC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352684"/>
            <a:ext cx="4639736" cy="2152631"/>
          </a:xfrm>
          <a:noFill/>
        </p:spPr>
      </p:pic>
    </p:spTree>
    <p:extLst>
      <p:ext uri="{BB962C8B-B14F-4D97-AF65-F5344CB8AC3E}">
        <p14:creationId xmlns:p14="http://schemas.microsoft.com/office/powerpoint/2010/main" val="41198679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09_TF22712842" id="{ABC71FAE-DE02-4BD5-9C05-DAC96B530BA3}" vid="{7D7A6C1F-AD8A-4622-BDA9-F18BF786B3E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{E003A842-831F-4918-8990-43FEE4F1A17E}tf22712842_win32</Template>
  <TotalTime>58</TotalTime>
  <Words>200</Words>
  <Application>Microsoft Office PowerPoint</Application>
  <PresentationFormat>宽屏</PresentationFormat>
  <Paragraphs>42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Arial</vt:lpstr>
      <vt:lpstr>Calibri</vt:lpstr>
      <vt:lpstr>Franklin Gothic Book</vt:lpstr>
      <vt:lpstr>Times New Roman</vt:lpstr>
      <vt:lpstr>Wingdings</vt:lpstr>
      <vt:lpstr>1_RetrospectVTI</vt:lpstr>
      <vt:lpstr>Radio Free Urbana (WRFU) Streaming</vt:lpstr>
      <vt:lpstr>What is WRFU</vt:lpstr>
      <vt:lpstr>About the Data</vt:lpstr>
      <vt:lpstr>World Wide Distribution</vt:lpstr>
      <vt:lpstr>“Masked-IP”</vt:lpstr>
      <vt:lpstr>New World Wide Distribution </vt:lpstr>
      <vt:lpstr>What happened from 151502 to 998?</vt:lpstr>
      <vt:lpstr>PowerPoint 演示文稿</vt:lpstr>
      <vt:lpstr>Most Popular Show</vt:lpstr>
      <vt:lpstr>Visualization in Years</vt:lpstr>
      <vt:lpstr>Summary</vt:lpstr>
      <vt:lpstr>What’s next?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Free Urbana (WRFU) Streaming</dc:title>
  <dc:creator>Sun, Tian</dc:creator>
  <cp:lastModifiedBy>Sun, Tian</cp:lastModifiedBy>
  <cp:revision>5</cp:revision>
  <dcterms:created xsi:type="dcterms:W3CDTF">2023-03-03T15:45:11Z</dcterms:created>
  <dcterms:modified xsi:type="dcterms:W3CDTF">2023-03-03T16:43:34Z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