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5307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790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9705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84307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99804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26296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62105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88364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643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392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62174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5035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6804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0265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5208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5145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457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94B68-1DEE-4A65-9CC5-0DD17612D38B}" type="datetimeFigureOut">
              <a:rPr lang="es-ES" smtClean="0"/>
              <a:t>22/10/2022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2679-B8C4-45BC-9E6C-A5ED14D17D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5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95A45D7-8AA6-977A-910E-2A3F72C0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160387"/>
            <a:ext cx="4537225" cy="4537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07DAE0-0E04-9F2F-4163-37D057BBD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314325"/>
            <a:ext cx="2803207" cy="62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5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74E35D-48C5-C698-7BF1-12F13687C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5584"/>
            <a:ext cx="2647950" cy="26479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FA06F5-DBA8-BF53-D489-415F18DA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48051"/>
            <a:ext cx="11430000" cy="3181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119C33-353E-DE12-F282-72BC83C29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228599"/>
            <a:ext cx="4391025" cy="29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835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DF488-9EB9-C620-2A40-18674B3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dirty="0">
                <a:latin typeface="AcmeFont" pitchFamily="2" charset="0"/>
              </a:rPr>
              <a:t>VALORES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8C78-012D-BE89-174F-054DD993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1031539" cy="4195481"/>
          </a:xfrm>
        </p:spPr>
        <p:txBody>
          <a:bodyPr/>
          <a:lstStyle/>
          <a:p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Inclusión Social y Mejorar la calidad de vida</a:t>
            </a:r>
          </a:p>
          <a:p>
            <a:pPr marL="0" indent="0">
              <a:buNone/>
            </a:pP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Accesible y asequible</a:t>
            </a:r>
          </a:p>
          <a:p>
            <a:pPr marL="0" indent="0">
              <a:buNone/>
            </a:pP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s-ES" dirty="0"/>
          </a:p>
        </p:txBody>
      </p:sp>
      <p:pic>
        <p:nvPicPr>
          <p:cNvPr id="6" name="Gráfico 5" descr="Alcancía de cerdito">
            <a:extLst>
              <a:ext uri="{FF2B5EF4-FFF2-40B4-BE49-F238E27FC236}">
                <a16:creationId xmlns:a16="http://schemas.microsoft.com/office/drawing/2014/main" id="{6CACBDA4-D75E-5466-E3A9-FF4CE0EAB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476" y="3136811"/>
            <a:ext cx="2699217" cy="2699217"/>
          </a:xfrm>
          <a:prstGeom prst="rect">
            <a:avLst/>
          </a:prstGeom>
        </p:spPr>
      </p:pic>
      <p:pic>
        <p:nvPicPr>
          <p:cNvPr id="7" name="Gráfico 6" descr="Monedas">
            <a:extLst>
              <a:ext uri="{FF2B5EF4-FFF2-40B4-BE49-F238E27FC236}">
                <a16:creationId xmlns:a16="http://schemas.microsoft.com/office/drawing/2014/main" id="{51463531-CF71-E1B7-F6F3-EC040BADC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779521" y="4638914"/>
            <a:ext cx="1766368" cy="1766368"/>
          </a:xfrm>
          <a:prstGeom prst="rect">
            <a:avLst/>
          </a:prstGeom>
        </p:spPr>
      </p:pic>
      <p:pic>
        <p:nvPicPr>
          <p:cNvPr id="10" name="Gráfico 9" descr="Ciudad">
            <a:extLst>
              <a:ext uri="{FF2B5EF4-FFF2-40B4-BE49-F238E27FC236}">
                <a16:creationId xmlns:a16="http://schemas.microsoft.com/office/drawing/2014/main" id="{B2146660-62AB-7FFA-DBB4-A8DD4F107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8307" y="5091632"/>
            <a:ext cx="2057666" cy="2057666"/>
          </a:xfrm>
          <a:prstGeom prst="rect">
            <a:avLst/>
          </a:prstGeom>
        </p:spPr>
      </p:pic>
      <p:pic>
        <p:nvPicPr>
          <p:cNvPr id="12" name="Gráfico 11" descr="Corazón con pulso">
            <a:extLst>
              <a:ext uri="{FF2B5EF4-FFF2-40B4-BE49-F238E27FC236}">
                <a16:creationId xmlns:a16="http://schemas.microsoft.com/office/drawing/2014/main" id="{2733AFBA-F769-DB3A-B3C1-1DB0658E7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41621">
            <a:off x="796706" y="455128"/>
            <a:ext cx="1393780" cy="13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62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800B2-301C-E133-B325-DB8D8789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568"/>
            <a:ext cx="12192000" cy="1475931"/>
          </a:xfrm>
        </p:spPr>
        <p:txBody>
          <a:bodyPr/>
          <a:lstStyle/>
          <a:p>
            <a:pPr algn="ctr"/>
            <a:r>
              <a:rPr lang="es-ES" dirty="0">
                <a:latin typeface="AcmeFont" pitchFamily="2" charset="0"/>
              </a:rPr>
              <a:t>DEMOCRATIZAR LA ADAPTACIÓN DE LAS NUEVAS TECNOLOGÍAS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35151F-6991-96A5-0DB9-A60826BF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647309"/>
            <a:ext cx="1866901" cy="1866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4831EF-94C2-A494-9656-19DC49B9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94" y="4647309"/>
            <a:ext cx="1895920" cy="1895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7FEAE1-8873-4B7A-B9E5-A17312742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2423444"/>
            <a:ext cx="1895919" cy="1895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0645DF-6DF8-C604-929E-F76EFC6B6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98184"/>
            <a:ext cx="4140248" cy="41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59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05A1-987C-752E-3604-E8D96B6D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0" y="461920"/>
            <a:ext cx="4533900" cy="1325563"/>
          </a:xfrm>
        </p:spPr>
        <p:txBody>
          <a:bodyPr/>
          <a:lstStyle/>
          <a:p>
            <a:r>
              <a:rPr lang="es-ES" dirty="0">
                <a:latin typeface="AcmeFont" pitchFamily="2" charset="0"/>
              </a:rPr>
              <a:t>EQUIPO TETRIS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08D1F-36C0-9918-C5A2-CA215E44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162" y="1474644"/>
            <a:ext cx="6698675" cy="5073836"/>
          </a:xfrm>
        </p:spPr>
        <p:txBody>
          <a:bodyPr>
            <a:norm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Ana Carlota Jover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 (Psicología / UCM)</a:t>
            </a:r>
          </a:p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Ana </a:t>
            </a:r>
            <a:r>
              <a:rPr lang="es-ES" dirty="0" err="1">
                <a:latin typeface="Aharoni" panose="02010803020104030203" pitchFamily="2" charset="-79"/>
                <a:cs typeface="Aharoni" panose="02010803020104030203" pitchFamily="2" charset="-79"/>
              </a:rPr>
              <a:t>Tian</a:t>
            </a: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(Ingeniería Informática / UC3M)</a:t>
            </a:r>
          </a:p>
          <a:p>
            <a:r>
              <a:rPr lang="es-ES" dirty="0" err="1">
                <a:latin typeface="Aharoni" panose="02010803020104030203" pitchFamily="2" charset="-79"/>
                <a:cs typeface="Aharoni" panose="02010803020104030203" pitchFamily="2" charset="-79"/>
              </a:rPr>
              <a:t>Hemant</a:t>
            </a: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 García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(Ing. Informática, Ciberseguridad y HE / UFV)</a:t>
            </a:r>
          </a:p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Myriam Collada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(Diseño Videojuegos / ESNE)</a:t>
            </a:r>
          </a:p>
          <a:p>
            <a:r>
              <a:rPr lang="es-ES" dirty="0" err="1">
                <a:latin typeface="Aharoni" panose="02010803020104030203" pitchFamily="2" charset="-79"/>
                <a:cs typeface="Aharoni" panose="02010803020104030203" pitchFamily="2" charset="-79"/>
              </a:rPr>
              <a:t>Raul</a:t>
            </a: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 García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(Ing. Informática / UC3M)</a:t>
            </a:r>
          </a:p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Sheila Medina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(Diseño Videojuegos / ESNE)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DE38D7-F4AB-5D8D-C987-11DCAFAC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2" t="11927" r="14269" b="-1583"/>
          <a:stretch/>
        </p:blipFill>
        <p:spPr>
          <a:xfrm>
            <a:off x="401782" y="551975"/>
            <a:ext cx="3726872" cy="5800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DA7FF5-071C-5F42-B483-F613F4603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2" t="44258" r="40888" b="39928"/>
          <a:stretch/>
        </p:blipFill>
        <p:spPr>
          <a:xfrm>
            <a:off x="5461504" y="1265906"/>
            <a:ext cx="728663" cy="70842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DF00AE-CE39-0865-0B7D-3B774DC7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90" t="52622" r="33020" b="31564"/>
          <a:stretch/>
        </p:blipFill>
        <p:spPr>
          <a:xfrm>
            <a:off x="5461504" y="2096593"/>
            <a:ext cx="728663" cy="70842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922883-7B44-29E8-9C53-024550107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1" t="52040" r="51949" b="32146"/>
          <a:stretch/>
        </p:blipFill>
        <p:spPr>
          <a:xfrm>
            <a:off x="5461504" y="2922050"/>
            <a:ext cx="728663" cy="70842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130050-24EE-CAE7-00B9-7193AB340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21" t="42887" r="18489" b="41299"/>
          <a:stretch/>
        </p:blipFill>
        <p:spPr>
          <a:xfrm>
            <a:off x="5461505" y="3747507"/>
            <a:ext cx="728663" cy="70842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EF4955-A650-89E8-3748-486592D92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0" t="36168" r="57900" b="48018"/>
          <a:stretch/>
        </p:blipFill>
        <p:spPr>
          <a:xfrm>
            <a:off x="5461506" y="4572964"/>
            <a:ext cx="728663" cy="70842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5A4F0E-C283-94E9-AC71-AA1514BDC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06" t="36853" r="30204" b="47333"/>
          <a:stretch/>
        </p:blipFill>
        <p:spPr>
          <a:xfrm>
            <a:off x="5461507" y="5398421"/>
            <a:ext cx="728663" cy="70842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4122598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76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AcmeFont</vt:lpstr>
      <vt:lpstr>Aharoni</vt:lpstr>
      <vt:lpstr>Arial</vt:lpstr>
      <vt:lpstr>Century Gothic</vt:lpstr>
      <vt:lpstr>Wingdings 3</vt:lpstr>
      <vt:lpstr>Ion</vt:lpstr>
      <vt:lpstr>Presentación de PowerPoint</vt:lpstr>
      <vt:lpstr>Presentación de PowerPoint</vt:lpstr>
      <vt:lpstr>VALORES</vt:lpstr>
      <vt:lpstr>DEMOCRATIZAR LA ADAPTACIÓN DE LAS NUEVAS TECNOLOGÍAS</vt:lpstr>
      <vt:lpstr>EQUIPO TETRIS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vídeo</dc:title>
  <dc:creator>sheila medina fernandez</dc:creator>
  <cp:lastModifiedBy>sheila medina fernandez</cp:lastModifiedBy>
  <cp:revision>7</cp:revision>
  <dcterms:created xsi:type="dcterms:W3CDTF">2022-10-22T10:08:35Z</dcterms:created>
  <dcterms:modified xsi:type="dcterms:W3CDTF">2022-10-22T12:56:05Z</dcterms:modified>
</cp:coreProperties>
</file>