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3030" y="-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62BC-46ED-405B-91E5-F66F04497E51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86B1-B996-4224-8FF8-4756FBA67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64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62BC-46ED-405B-91E5-F66F04497E51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86B1-B996-4224-8FF8-4756FBA67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50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62BC-46ED-405B-91E5-F66F04497E51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86B1-B996-4224-8FF8-4756FBA67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38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62BC-46ED-405B-91E5-F66F04497E51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86B1-B996-4224-8FF8-4756FBA67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19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62BC-46ED-405B-91E5-F66F04497E51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86B1-B996-4224-8FF8-4756FBA67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34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62BC-46ED-405B-91E5-F66F04497E51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86B1-B996-4224-8FF8-4756FBA67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8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62BC-46ED-405B-91E5-F66F04497E51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86B1-B996-4224-8FF8-4756FBA67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71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62BC-46ED-405B-91E5-F66F04497E51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86B1-B996-4224-8FF8-4756FBA67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4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62BC-46ED-405B-91E5-F66F04497E51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86B1-B996-4224-8FF8-4756FBA67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1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62BC-46ED-405B-91E5-F66F04497E51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86B1-B996-4224-8FF8-4756FBA67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69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62BC-46ED-405B-91E5-F66F04497E51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986B1-B996-4224-8FF8-4756FBA67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95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662BC-46ED-405B-91E5-F66F04497E51}" type="datetimeFigureOut">
              <a:rPr lang="zh-CN" altLang="en-US" smtClean="0"/>
              <a:t>2019/9/23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986B1-B996-4224-8FF8-4756FBA675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28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直接连接符 142"/>
          <p:cNvCxnSpPr/>
          <p:nvPr/>
        </p:nvCxnSpPr>
        <p:spPr>
          <a:xfrm flipV="1">
            <a:off x="3843020" y="1525873"/>
            <a:ext cx="79376" cy="36361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V="1">
            <a:off x="3909061" y="2478405"/>
            <a:ext cx="2381249" cy="77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3017520" y="3237470"/>
            <a:ext cx="5378896" cy="2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3108960" y="2125362"/>
            <a:ext cx="2155018" cy="179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3886200" y="1139190"/>
            <a:ext cx="22861" cy="288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886200" y="1696720"/>
            <a:ext cx="3093720" cy="15407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3886200" y="1696720"/>
            <a:ext cx="548640" cy="1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2" name="弧形 41"/>
          <p:cNvSpPr/>
          <p:nvPr/>
        </p:nvSpPr>
        <p:spPr>
          <a:xfrm rot="4008126">
            <a:off x="4006195" y="1642542"/>
            <a:ext cx="215307" cy="187522"/>
          </a:xfrm>
          <a:prstGeom prst="arc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3843020" y="1696720"/>
            <a:ext cx="43180" cy="15654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3886200" y="1696719"/>
            <a:ext cx="72392" cy="15654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3912870" y="3262184"/>
            <a:ext cx="874395" cy="797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 flipV="1">
            <a:off x="3886200" y="1696718"/>
            <a:ext cx="901065" cy="2362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4787265" y="3249827"/>
            <a:ext cx="884555" cy="809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4787265" y="2571750"/>
            <a:ext cx="874395" cy="1487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5661660" y="2571750"/>
            <a:ext cx="10160" cy="678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4787265" y="2733572"/>
            <a:ext cx="1160145" cy="1325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>
            <a:off x="5671820" y="2731770"/>
            <a:ext cx="275590" cy="518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弧形 110"/>
          <p:cNvSpPr/>
          <p:nvPr/>
        </p:nvSpPr>
        <p:spPr>
          <a:xfrm rot="20254252">
            <a:off x="5636262" y="3126055"/>
            <a:ext cx="96487" cy="85723"/>
          </a:xfrm>
          <a:prstGeom prst="arc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五角星 62"/>
          <p:cNvSpPr/>
          <p:nvPr/>
        </p:nvSpPr>
        <p:spPr>
          <a:xfrm>
            <a:off x="4747577" y="4019232"/>
            <a:ext cx="79375" cy="8064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弧形 114"/>
          <p:cNvSpPr/>
          <p:nvPr/>
        </p:nvSpPr>
        <p:spPr>
          <a:xfrm rot="4008126">
            <a:off x="3917292" y="3198496"/>
            <a:ext cx="215307" cy="187522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弧形 118"/>
          <p:cNvSpPr/>
          <p:nvPr/>
        </p:nvSpPr>
        <p:spPr>
          <a:xfrm rot="4008126">
            <a:off x="3820138" y="3083381"/>
            <a:ext cx="421895" cy="306150"/>
          </a:xfrm>
          <a:prstGeom prst="arc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3315026" y="2347599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4097717" y="3544426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1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6232307" y="2347599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Northern</a:t>
            </a:r>
            <a:endParaRPr lang="zh-CN" altLang="en-US" sz="11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6536055" y="2857412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Line</a:t>
            </a:r>
            <a:endParaRPr lang="zh-CN" alt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4167490" y="1670204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Downtilt</a:t>
            </a:r>
            <a:endParaRPr lang="zh-CN" altLang="en-US" sz="11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5589330" y="3209506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Downtilt</a:t>
            </a:r>
            <a:endParaRPr lang="zh-CN" altLang="en-US" sz="11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4134459" y="3202963"/>
            <a:ext cx="2904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6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zh-CN" altLang="en-US" sz="11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3813157" y="3310132"/>
            <a:ext cx="351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11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zh-CN" altLang="en-US" sz="11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5485793" y="270449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Δh</a:t>
            </a:r>
            <a:r>
              <a:rPr lang="en-US" altLang="zh-CN" sz="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1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5087429" y="2135884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 Distance</a:t>
            </a:r>
            <a:endParaRPr lang="zh-CN" alt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4614369" y="2878136"/>
            <a:ext cx="1098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Distance</a:t>
            </a:r>
            <a:endParaRPr lang="zh-CN" altLang="en-US" sz="11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弧形 138"/>
          <p:cNvSpPr/>
          <p:nvPr/>
        </p:nvSpPr>
        <p:spPr>
          <a:xfrm rot="2620906">
            <a:off x="4199707" y="3083777"/>
            <a:ext cx="215307" cy="187522"/>
          </a:xfrm>
          <a:prstGeom prst="arc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4117710" y="3098312"/>
            <a:ext cx="58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Azimuth</a:t>
            </a:r>
            <a:endParaRPr lang="zh-CN" altLang="en-US" sz="7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5210392" y="3512186"/>
            <a:ext cx="14342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Distance</a:t>
            </a:r>
            <a:endParaRPr lang="zh-CN" altLang="en-US" sz="11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4291851" y="4067034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Measuring Point</a:t>
            </a:r>
            <a:endParaRPr lang="zh-CN" altLang="en-US" sz="1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463072" y="1802879"/>
            <a:ext cx="5816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Antenna</a:t>
            </a:r>
            <a:endParaRPr lang="zh-CN" altLang="en-US" sz="7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56714" y="2892015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Δh</a:t>
            </a:r>
            <a:r>
              <a:rPr lang="en-US" altLang="zh-CN" sz="6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1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3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21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朱 宇斌</dc:creator>
  <cp:lastModifiedBy>朱 宇斌</cp:lastModifiedBy>
  <cp:revision>10</cp:revision>
  <dcterms:created xsi:type="dcterms:W3CDTF">2019-09-22T12:06:23Z</dcterms:created>
  <dcterms:modified xsi:type="dcterms:W3CDTF">2019-09-22T16:35:44Z</dcterms:modified>
</cp:coreProperties>
</file>