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7" r:id="rId5"/>
    <p:sldId id="258" r:id="rId6"/>
    <p:sldId id="263" r:id="rId7"/>
    <p:sldId id="261" r:id="rId8"/>
    <p:sldId id="260" r:id="rId9"/>
    <p:sldId id="262" r:id="rId10"/>
    <p:sldId id="264" r:id="rId11"/>
    <p:sldId id="269" r:id="rId12"/>
    <p:sldId id="266" r:id="rId13"/>
    <p:sldId id="267" r:id="rId14"/>
    <p:sldId id="25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4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ENG" initials="PE" lastIdx="1" clrIdx="0">
    <p:extLst>
      <p:ext uri="{19B8F6BF-5375-455C-9EA6-DF929625EA0E}">
        <p15:presenceInfo xmlns:p15="http://schemas.microsoft.com/office/powerpoint/2012/main" userId="f7be5f01bedce8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C20E37-C62F-4415-87A7-006EB5C4B539}" v="312" dt="2021-09-05T12:38:17.118"/>
    <p1510:client id="{438CEB6D-8184-4EB9-89FD-1DD687F04F47}" v="279" dt="2021-09-05T09:04:32.282"/>
    <p1510:client id="{47F3C372-761E-4572-9238-1D4BA138641F}" v="217" dt="2021-09-05T12:01:48.745"/>
    <p1510:client id="{8DF1BA34-3811-4E6B-9077-0B42A01EB8D2}" v="10" dt="2021-09-05T02:03:57.064"/>
    <p1510:client id="{B6827E7F-E9B4-43ED-B895-6FF41D9FB969}" v="260" dt="2021-09-05T09:36:41.741"/>
    <p1510:client id="{C012DFE5-1442-4399-A7A0-928269F3B85B}" v="1082" dt="2021-09-06T05:22:01.230"/>
    <p1510:client id="{ECDAAE28-813B-4647-8E74-B03CAF01D025}" v="39" dt="2021-09-05T11:43:49.9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47"/>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e Konstantopoulos" userId="faa4a03f9b3c6d47" providerId="Windows Live" clId="Web-{ECDAAE28-813B-4647-8E74-B03CAF01D025}"/>
    <pc:docChg chg="modSld">
      <pc:chgData name="Luke Konstantopoulos" userId="faa4a03f9b3c6d47" providerId="Windows Live" clId="Web-{ECDAAE28-813B-4647-8E74-B03CAF01D025}" dt="2021-09-05T11:43:49.923" v="38"/>
      <pc:docMkLst>
        <pc:docMk/>
      </pc:docMkLst>
      <pc:sldChg chg="addSp delSp modSp addAnim delAnim modAnim">
        <pc:chgData name="Luke Konstantopoulos" userId="faa4a03f9b3c6d47" providerId="Windows Live" clId="Web-{ECDAAE28-813B-4647-8E74-B03CAF01D025}" dt="2021-09-05T11:43:49.923" v="38"/>
        <pc:sldMkLst>
          <pc:docMk/>
          <pc:sldMk cId="4242278990" sldId="264"/>
        </pc:sldMkLst>
        <pc:spChg chg="ord topLvl">
          <ac:chgData name="Luke Konstantopoulos" userId="faa4a03f9b3c6d47" providerId="Windows Live" clId="Web-{ECDAAE28-813B-4647-8E74-B03CAF01D025}" dt="2021-09-05T11:42:48.622" v="26"/>
          <ac:spMkLst>
            <pc:docMk/>
            <pc:sldMk cId="4242278990" sldId="264"/>
            <ac:spMk id="35" creationId="{196DCDA2-D8F3-4E8D-8245-D791E159247E}"/>
          </ac:spMkLst>
        </pc:spChg>
        <pc:grpChg chg="add del">
          <ac:chgData name="Luke Konstantopoulos" userId="faa4a03f9b3c6d47" providerId="Windows Live" clId="Web-{ECDAAE28-813B-4647-8E74-B03CAF01D025}" dt="2021-09-05T11:38:59.654" v="3"/>
          <ac:grpSpMkLst>
            <pc:docMk/>
            <pc:sldMk cId="4242278990" sldId="264"/>
            <ac:grpSpMk id="8" creationId="{BDD38D7C-EA6A-4C27-B1B4-FF2AFABFB36A}"/>
          </ac:grpSpMkLst>
        </pc:grpChg>
        <pc:grpChg chg="add">
          <ac:chgData name="Luke Konstantopoulos" userId="faa4a03f9b3c6d47" providerId="Windows Live" clId="Web-{ECDAAE28-813B-4647-8E74-B03CAF01D025}" dt="2021-09-05T11:41:47.290" v="13"/>
          <ac:grpSpMkLst>
            <pc:docMk/>
            <pc:sldMk cId="4242278990" sldId="264"/>
            <ac:grpSpMk id="8" creationId="{F81B4580-813C-4DFE-9964-ADFD9A42DF37}"/>
          </ac:grpSpMkLst>
        </pc:grpChg>
        <pc:grpChg chg="mod ord">
          <ac:chgData name="Luke Konstantopoulos" userId="faa4a03f9b3c6d47" providerId="Windows Live" clId="Web-{ECDAAE28-813B-4647-8E74-B03CAF01D025}" dt="2021-09-05T11:43:45.782" v="36" actId="1076"/>
          <ac:grpSpMkLst>
            <pc:docMk/>
            <pc:sldMk cId="4242278990" sldId="264"/>
            <ac:grpSpMk id="10" creationId="{ED8E04F7-31DE-46AB-B4F5-80334E723307}"/>
          </ac:grpSpMkLst>
        </pc:grpChg>
        <pc:grpChg chg="add">
          <ac:chgData name="Luke Konstantopoulos" userId="faa4a03f9b3c6d47" providerId="Windows Live" clId="Web-{ECDAAE28-813B-4647-8E74-B03CAF01D025}" dt="2021-09-05T11:42:24.027" v="21"/>
          <ac:grpSpMkLst>
            <pc:docMk/>
            <pc:sldMk cId="4242278990" sldId="264"/>
            <ac:grpSpMk id="11" creationId="{4C3012A9-470E-4FF1-B25D-0610868B886C}"/>
          </ac:grpSpMkLst>
        </pc:grpChg>
        <pc:grpChg chg="add">
          <ac:chgData name="Luke Konstantopoulos" userId="faa4a03f9b3c6d47" providerId="Windows Live" clId="Web-{ECDAAE28-813B-4647-8E74-B03CAF01D025}" dt="2021-09-05T11:43:00.358" v="29"/>
          <ac:grpSpMkLst>
            <pc:docMk/>
            <pc:sldMk cId="4242278990" sldId="264"/>
            <ac:grpSpMk id="12" creationId="{8BA459FC-668F-4936-9A6B-8BBE691DC5C2}"/>
          </ac:grpSpMkLst>
        </pc:grpChg>
        <pc:grpChg chg="add">
          <ac:chgData name="Luke Konstantopoulos" userId="faa4a03f9b3c6d47" providerId="Windows Live" clId="Web-{ECDAAE28-813B-4647-8E74-B03CAF01D025}" dt="2021-09-05T11:43:18.718" v="32"/>
          <ac:grpSpMkLst>
            <pc:docMk/>
            <pc:sldMk cId="4242278990" sldId="264"/>
            <ac:grpSpMk id="13" creationId="{13D2CB50-1F57-4500-ACE1-038C69887415}"/>
          </ac:grpSpMkLst>
        </pc:grpChg>
        <pc:grpChg chg="mod">
          <ac:chgData name="Luke Konstantopoulos" userId="faa4a03f9b3c6d47" providerId="Windows Live" clId="Web-{ECDAAE28-813B-4647-8E74-B03CAF01D025}" dt="2021-09-05T11:42:06.964" v="16" actId="1076"/>
          <ac:grpSpMkLst>
            <pc:docMk/>
            <pc:sldMk cId="4242278990" sldId="264"/>
            <ac:grpSpMk id="33" creationId="{A050CE4C-8A16-4156-8A8A-184480A7C1A4}"/>
          </ac:grpSpMkLst>
        </pc:grpChg>
        <pc:grpChg chg="del">
          <ac:chgData name="Luke Konstantopoulos" userId="faa4a03f9b3c6d47" providerId="Windows Live" clId="Web-{ECDAAE28-813B-4647-8E74-B03CAF01D025}" dt="2021-09-05T11:42:42.372" v="24"/>
          <ac:grpSpMkLst>
            <pc:docMk/>
            <pc:sldMk cId="4242278990" sldId="264"/>
            <ac:grpSpMk id="40" creationId="{FD0F0BAB-C102-44AE-A870-FB0D48980A53}"/>
          </ac:grpSpMkLst>
        </pc:grpChg>
        <pc:picChg chg="mod ord topLvl">
          <ac:chgData name="Luke Konstantopoulos" userId="faa4a03f9b3c6d47" providerId="Windows Live" clId="Web-{ECDAAE28-813B-4647-8E74-B03CAF01D025}" dt="2021-09-05T11:41:10.929" v="7"/>
          <ac:picMkLst>
            <pc:docMk/>
            <pc:sldMk cId="4242278990" sldId="264"/>
            <ac:picMk id="3" creationId="{FE7B1736-AABD-43F9-9403-7B21C0B8D34E}"/>
          </ac:picMkLst>
        </pc:picChg>
        <pc:picChg chg="mod">
          <ac:chgData name="Luke Konstantopoulos" userId="faa4a03f9b3c6d47" providerId="Windows Live" clId="Web-{ECDAAE28-813B-4647-8E74-B03CAF01D025}" dt="2021-09-05T11:42:15.933" v="20" actId="1076"/>
          <ac:picMkLst>
            <pc:docMk/>
            <pc:sldMk cId="4242278990" sldId="264"/>
            <ac:picMk id="4" creationId="{497F4FE4-F906-41A3-BFB3-939BDCD0F1F7}"/>
          </ac:picMkLst>
        </pc:picChg>
        <pc:picChg chg="mod topLvl">
          <ac:chgData name="Luke Konstantopoulos" userId="faa4a03f9b3c6d47" providerId="Windows Live" clId="Web-{ECDAAE28-813B-4647-8E74-B03CAF01D025}" dt="2021-09-05T11:41:24.961" v="9" actId="1076"/>
          <ac:picMkLst>
            <pc:docMk/>
            <pc:sldMk cId="4242278990" sldId="264"/>
            <ac:picMk id="6" creationId="{A2EF494C-BF47-4F7B-BDD9-A648D844AC97}"/>
          </ac:picMkLst>
        </pc:picChg>
        <pc:picChg chg="mod topLvl">
          <ac:chgData name="Luke Konstantopoulos" userId="faa4a03f9b3c6d47" providerId="Windows Live" clId="Web-{ECDAAE28-813B-4647-8E74-B03CAF01D025}" dt="2021-09-05T11:42:52.623" v="28" actId="1076"/>
          <ac:picMkLst>
            <pc:docMk/>
            <pc:sldMk cId="4242278990" sldId="264"/>
            <ac:picMk id="34" creationId="{76CD63FC-BAC9-4620-973D-1DCA7708B1C1}"/>
          </ac:picMkLst>
        </pc:picChg>
      </pc:sldChg>
    </pc:docChg>
  </pc:docChgLst>
  <pc:docChgLst>
    <pc:chgData name="PETER ENG" userId="f7be5f01bedce885" providerId="Windows Live" clId="Web-{15C20E37-C62F-4415-87A7-006EB5C4B539}"/>
    <pc:docChg chg="addSld delSld modSld sldOrd">
      <pc:chgData name="PETER ENG" userId="f7be5f01bedce885" providerId="Windows Live" clId="Web-{15C20E37-C62F-4415-87A7-006EB5C4B539}" dt="2021-09-05T12:38:17.118" v="237" actId="20577"/>
      <pc:docMkLst>
        <pc:docMk/>
      </pc:docMkLst>
      <pc:sldChg chg="addSp modSp">
        <pc:chgData name="PETER ENG" userId="f7be5f01bedce885" providerId="Windows Live" clId="Web-{15C20E37-C62F-4415-87A7-006EB5C4B539}" dt="2021-09-05T12:13:18.198" v="25" actId="20577"/>
        <pc:sldMkLst>
          <pc:docMk/>
          <pc:sldMk cId="2224588015" sldId="260"/>
        </pc:sldMkLst>
        <pc:spChg chg="mod">
          <ac:chgData name="PETER ENG" userId="f7be5f01bedce885" providerId="Windows Live" clId="Web-{15C20E37-C62F-4415-87A7-006EB5C4B539}" dt="2021-09-05T12:13:18.198" v="25" actId="20577"/>
          <ac:spMkLst>
            <pc:docMk/>
            <pc:sldMk cId="2224588015" sldId="260"/>
            <ac:spMk id="2" creationId="{9AD05482-DE0E-4294-85BD-8BB03F57037E}"/>
          </ac:spMkLst>
        </pc:spChg>
        <pc:spChg chg="mod">
          <ac:chgData name="PETER ENG" userId="f7be5f01bedce885" providerId="Windows Live" clId="Web-{15C20E37-C62F-4415-87A7-006EB5C4B539}" dt="2021-09-05T12:12:57.369" v="10" actId="20577"/>
          <ac:spMkLst>
            <pc:docMk/>
            <pc:sldMk cId="2224588015" sldId="260"/>
            <ac:spMk id="3" creationId="{5D4C2E5B-8091-4D36-AD4A-F12A31C28076}"/>
          </ac:spMkLst>
        </pc:spChg>
        <pc:picChg chg="add mod">
          <ac:chgData name="PETER ENG" userId="f7be5f01bedce885" providerId="Windows Live" clId="Web-{15C20E37-C62F-4415-87A7-006EB5C4B539}" dt="2021-09-05T12:12:49.650" v="5" actId="14100"/>
          <ac:picMkLst>
            <pc:docMk/>
            <pc:sldMk cId="2224588015" sldId="260"/>
            <ac:picMk id="4" creationId="{4D906F38-FA58-4ECA-B272-38CBD028389F}"/>
          </ac:picMkLst>
        </pc:picChg>
      </pc:sldChg>
      <pc:sldChg chg="addSp modSp add del">
        <pc:chgData name="PETER ENG" userId="f7be5f01bedce885" providerId="Windows Live" clId="Web-{15C20E37-C62F-4415-87A7-006EB5C4B539}" dt="2021-09-05T12:37:25.458" v="223" actId="20577"/>
        <pc:sldMkLst>
          <pc:docMk/>
          <pc:sldMk cId="3467507447" sldId="262"/>
        </pc:sldMkLst>
        <pc:spChg chg="add mod">
          <ac:chgData name="PETER ENG" userId="f7be5f01bedce885" providerId="Windows Live" clId="Web-{15C20E37-C62F-4415-87A7-006EB5C4B539}" dt="2021-09-05T12:37:25.458" v="223" actId="20577"/>
          <ac:spMkLst>
            <pc:docMk/>
            <pc:sldMk cId="3467507447" sldId="262"/>
            <ac:spMk id="3" creationId="{FBAFF372-F860-4034-A9E1-B12FC59CDBAF}"/>
          </ac:spMkLst>
        </pc:spChg>
        <pc:spChg chg="mod">
          <ac:chgData name="PETER ENG" userId="f7be5f01bedce885" providerId="Windows Live" clId="Web-{15C20E37-C62F-4415-87A7-006EB5C4B539}" dt="2021-09-05T12:37:06.349" v="209" actId="1076"/>
          <ac:spMkLst>
            <pc:docMk/>
            <pc:sldMk cId="3467507447" sldId="262"/>
            <ac:spMk id="6" creationId="{92682D6C-D942-4F55-85D4-37530279EB82}"/>
          </ac:spMkLst>
        </pc:spChg>
      </pc:sldChg>
      <pc:sldChg chg="delSp modSp">
        <pc:chgData name="PETER ENG" userId="f7be5f01bedce885" providerId="Windows Live" clId="Web-{15C20E37-C62F-4415-87A7-006EB5C4B539}" dt="2021-09-05T12:38:17.118" v="237" actId="20577"/>
        <pc:sldMkLst>
          <pc:docMk/>
          <pc:sldMk cId="547999798" sldId="265"/>
        </pc:sldMkLst>
        <pc:spChg chg="mod">
          <ac:chgData name="PETER ENG" userId="f7be5f01bedce885" providerId="Windows Live" clId="Web-{15C20E37-C62F-4415-87A7-006EB5C4B539}" dt="2021-09-05T12:38:17.118" v="237" actId="20577"/>
          <ac:spMkLst>
            <pc:docMk/>
            <pc:sldMk cId="547999798" sldId="265"/>
            <ac:spMk id="6" creationId="{BB81E0C1-11C0-4C4A-945B-C2217B5412A7}"/>
          </ac:spMkLst>
        </pc:spChg>
        <pc:picChg chg="del">
          <ac:chgData name="PETER ENG" userId="f7be5f01bedce885" providerId="Windows Live" clId="Web-{15C20E37-C62F-4415-87A7-006EB5C4B539}" dt="2021-09-05T12:37:40.521" v="224"/>
          <ac:picMkLst>
            <pc:docMk/>
            <pc:sldMk cId="547999798" sldId="265"/>
            <ac:picMk id="7" creationId="{DC8DBE81-75A2-47B7-A799-44CE36A855F9}"/>
          </ac:picMkLst>
        </pc:picChg>
      </pc:sldChg>
      <pc:sldChg chg="addSp delSp modSp add replId">
        <pc:chgData name="PETER ENG" userId="f7be5f01bedce885" providerId="Windows Live" clId="Web-{15C20E37-C62F-4415-87A7-006EB5C4B539}" dt="2021-09-05T12:14:41.731" v="52" actId="20577"/>
        <pc:sldMkLst>
          <pc:docMk/>
          <pc:sldMk cId="961211640" sldId="271"/>
        </pc:sldMkLst>
        <pc:spChg chg="mod">
          <ac:chgData name="PETER ENG" userId="f7be5f01bedce885" providerId="Windows Live" clId="Web-{15C20E37-C62F-4415-87A7-006EB5C4B539}" dt="2021-09-05T12:14:41.731" v="52" actId="20577"/>
          <ac:spMkLst>
            <pc:docMk/>
            <pc:sldMk cId="961211640" sldId="271"/>
            <ac:spMk id="3" creationId="{5D4C2E5B-8091-4D36-AD4A-F12A31C28076}"/>
          </ac:spMkLst>
        </pc:spChg>
        <pc:picChg chg="del">
          <ac:chgData name="PETER ENG" userId="f7be5f01bedce885" providerId="Windows Live" clId="Web-{15C20E37-C62F-4415-87A7-006EB5C4B539}" dt="2021-09-05T12:14:02.496" v="27"/>
          <ac:picMkLst>
            <pc:docMk/>
            <pc:sldMk cId="961211640" sldId="271"/>
            <ac:picMk id="4" creationId="{4D906F38-FA58-4ECA-B272-38CBD028389F}"/>
          </ac:picMkLst>
        </pc:picChg>
        <pc:picChg chg="add mod">
          <ac:chgData name="PETER ENG" userId="f7be5f01bedce885" providerId="Windows Live" clId="Web-{15C20E37-C62F-4415-87A7-006EB5C4B539}" dt="2021-09-05T12:14:22.590" v="33" actId="14100"/>
          <ac:picMkLst>
            <pc:docMk/>
            <pc:sldMk cId="961211640" sldId="271"/>
            <ac:picMk id="5" creationId="{2E7CF562-838F-4CA7-98E6-BE8C992C235F}"/>
          </ac:picMkLst>
        </pc:picChg>
      </pc:sldChg>
      <pc:sldChg chg="addSp delSp modSp add replId">
        <pc:chgData name="PETER ENG" userId="f7be5f01bedce885" providerId="Windows Live" clId="Web-{15C20E37-C62F-4415-87A7-006EB5C4B539}" dt="2021-09-05T12:17:40.970" v="86" actId="20577"/>
        <pc:sldMkLst>
          <pc:docMk/>
          <pc:sldMk cId="3800976031" sldId="272"/>
        </pc:sldMkLst>
        <pc:spChg chg="mod">
          <ac:chgData name="PETER ENG" userId="f7be5f01bedce885" providerId="Windows Live" clId="Web-{15C20E37-C62F-4415-87A7-006EB5C4B539}" dt="2021-09-05T12:17:40.970" v="86" actId="20577"/>
          <ac:spMkLst>
            <pc:docMk/>
            <pc:sldMk cId="3800976031" sldId="272"/>
            <ac:spMk id="3" creationId="{5D4C2E5B-8091-4D36-AD4A-F12A31C28076}"/>
          </ac:spMkLst>
        </pc:spChg>
        <pc:picChg chg="add mod">
          <ac:chgData name="PETER ENG" userId="f7be5f01bedce885" providerId="Windows Live" clId="Web-{15C20E37-C62F-4415-87A7-006EB5C4B539}" dt="2021-09-05T12:17:11.797" v="60" actId="1076"/>
          <ac:picMkLst>
            <pc:docMk/>
            <pc:sldMk cId="3800976031" sldId="272"/>
            <ac:picMk id="4" creationId="{D029165F-92EF-46C0-A2B2-511B6318315A}"/>
          </ac:picMkLst>
        </pc:picChg>
        <pc:picChg chg="del">
          <ac:chgData name="PETER ENG" userId="f7be5f01bedce885" providerId="Windows Live" clId="Web-{15C20E37-C62F-4415-87A7-006EB5C4B539}" dt="2021-09-05T12:16:49.484" v="54"/>
          <ac:picMkLst>
            <pc:docMk/>
            <pc:sldMk cId="3800976031" sldId="272"/>
            <ac:picMk id="5" creationId="{2E7CF562-838F-4CA7-98E6-BE8C992C235F}"/>
          </ac:picMkLst>
        </pc:picChg>
      </pc:sldChg>
      <pc:sldChg chg="addSp delSp modSp add replId">
        <pc:chgData name="PETER ENG" userId="f7be5f01bedce885" providerId="Windows Live" clId="Web-{15C20E37-C62F-4415-87A7-006EB5C4B539}" dt="2021-09-05T12:19:35.582" v="97" actId="20577"/>
        <pc:sldMkLst>
          <pc:docMk/>
          <pc:sldMk cId="475873326" sldId="273"/>
        </pc:sldMkLst>
        <pc:spChg chg="mod">
          <ac:chgData name="PETER ENG" userId="f7be5f01bedce885" providerId="Windows Live" clId="Web-{15C20E37-C62F-4415-87A7-006EB5C4B539}" dt="2021-09-05T12:19:35.582" v="97" actId="20577"/>
          <ac:spMkLst>
            <pc:docMk/>
            <pc:sldMk cId="475873326" sldId="273"/>
            <ac:spMk id="3" creationId="{5D4C2E5B-8091-4D36-AD4A-F12A31C28076}"/>
          </ac:spMkLst>
        </pc:spChg>
        <pc:picChg chg="del">
          <ac:chgData name="PETER ENG" userId="f7be5f01bedce885" providerId="Windows Live" clId="Web-{15C20E37-C62F-4415-87A7-006EB5C4B539}" dt="2021-09-05T12:17:49.986" v="88"/>
          <ac:picMkLst>
            <pc:docMk/>
            <pc:sldMk cId="475873326" sldId="273"/>
            <ac:picMk id="4" creationId="{D029165F-92EF-46C0-A2B2-511B6318315A}"/>
          </ac:picMkLst>
        </pc:picChg>
        <pc:picChg chg="add mod">
          <ac:chgData name="PETER ENG" userId="f7be5f01bedce885" providerId="Windows Live" clId="Web-{15C20E37-C62F-4415-87A7-006EB5C4B539}" dt="2021-09-05T12:19:25.410" v="91" actId="14100"/>
          <ac:picMkLst>
            <pc:docMk/>
            <pc:sldMk cId="475873326" sldId="273"/>
            <ac:picMk id="5" creationId="{67E9DF6B-C2CF-45AC-931D-EB67D19E3D59}"/>
          </ac:picMkLst>
        </pc:picChg>
      </pc:sldChg>
      <pc:sldChg chg="addSp delSp modSp add ord replId">
        <pc:chgData name="PETER ENG" userId="f7be5f01bedce885" providerId="Windows Live" clId="Web-{15C20E37-C62F-4415-87A7-006EB5C4B539}" dt="2021-09-05T12:35:44.144" v="201" actId="20577"/>
        <pc:sldMkLst>
          <pc:docMk/>
          <pc:sldMk cId="1644590002" sldId="274"/>
        </pc:sldMkLst>
        <pc:spChg chg="mod">
          <ac:chgData name="PETER ENG" userId="f7be5f01bedce885" providerId="Windows Live" clId="Web-{15C20E37-C62F-4415-87A7-006EB5C4B539}" dt="2021-09-05T12:24:14.856" v="130" actId="20577"/>
          <ac:spMkLst>
            <pc:docMk/>
            <pc:sldMk cId="1644590002" sldId="274"/>
            <ac:spMk id="3" creationId="{5D4C2E5B-8091-4D36-AD4A-F12A31C28076}"/>
          </ac:spMkLst>
        </pc:spChg>
        <pc:spChg chg="add mod">
          <ac:chgData name="PETER ENG" userId="f7be5f01bedce885" providerId="Windows Live" clId="Web-{15C20E37-C62F-4415-87A7-006EB5C4B539}" dt="2021-09-05T12:35:44.144" v="201" actId="20577"/>
          <ac:spMkLst>
            <pc:docMk/>
            <pc:sldMk cId="1644590002" sldId="274"/>
            <ac:spMk id="6" creationId="{3B253B23-7C21-4582-9EB4-A0151C21C90C}"/>
          </ac:spMkLst>
        </pc:spChg>
        <pc:picChg chg="add del mod">
          <ac:chgData name="PETER ENG" userId="f7be5f01bedce885" providerId="Windows Live" clId="Web-{15C20E37-C62F-4415-87A7-006EB5C4B539}" dt="2021-09-05T12:28:31.835" v="174"/>
          <ac:picMkLst>
            <pc:docMk/>
            <pc:sldMk cId="1644590002" sldId="274"/>
            <ac:picMk id="4" creationId="{463E0839-8823-4396-8468-7E72BF8FB69A}"/>
          </ac:picMkLst>
        </pc:picChg>
        <pc:picChg chg="del mod">
          <ac:chgData name="PETER ENG" userId="f7be5f01bedce885" providerId="Windows Live" clId="Web-{15C20E37-C62F-4415-87A7-006EB5C4B539}" dt="2021-09-05T12:28:12.897" v="170"/>
          <ac:picMkLst>
            <pc:docMk/>
            <pc:sldMk cId="1644590002" sldId="274"/>
            <ac:picMk id="5" creationId="{67E9DF6B-C2CF-45AC-931D-EB67D19E3D59}"/>
          </ac:picMkLst>
        </pc:picChg>
        <pc:picChg chg="add del mod">
          <ac:chgData name="PETER ENG" userId="f7be5f01bedce885" providerId="Windows Live" clId="Web-{15C20E37-C62F-4415-87A7-006EB5C4B539}" dt="2021-09-05T12:26:46.797" v="168"/>
          <ac:picMkLst>
            <pc:docMk/>
            <pc:sldMk cId="1644590002" sldId="274"/>
            <ac:picMk id="7" creationId="{2C984D03-DA60-41DC-907A-33E25E52DC87}"/>
          </ac:picMkLst>
        </pc:picChg>
        <pc:picChg chg="add mod">
          <ac:chgData name="PETER ENG" userId="f7be5f01bedce885" providerId="Windows Live" clId="Web-{15C20E37-C62F-4415-87A7-006EB5C4B539}" dt="2021-09-05T12:28:21.194" v="173" actId="14100"/>
          <ac:picMkLst>
            <pc:docMk/>
            <pc:sldMk cId="1644590002" sldId="274"/>
            <ac:picMk id="8" creationId="{174ED610-D487-40AE-A809-D1E0D733570F}"/>
          </ac:picMkLst>
        </pc:picChg>
        <pc:picChg chg="add mod">
          <ac:chgData name="PETER ENG" userId="f7be5f01bedce885" providerId="Windows Live" clId="Web-{15C20E37-C62F-4415-87A7-006EB5C4B539}" dt="2021-09-05T12:29:51.948" v="181" actId="1076"/>
          <ac:picMkLst>
            <pc:docMk/>
            <pc:sldMk cId="1644590002" sldId="274"/>
            <ac:picMk id="9" creationId="{932B020F-C267-41BB-8326-B4BB5E344017}"/>
          </ac:picMkLst>
        </pc:picChg>
      </pc:sldChg>
    </pc:docChg>
  </pc:docChgLst>
  <pc:docChgLst>
    <pc:chgData name="PETER ENG" userId="f7be5f01bedce885" providerId="LiveId" clId="{438CEB6D-8184-4EB9-89FD-1DD687F04F47}"/>
    <pc:docChg chg="undo redo custSel modSld">
      <pc:chgData name="PETER ENG" userId="f7be5f01bedce885" providerId="LiveId" clId="{438CEB6D-8184-4EB9-89FD-1DD687F04F47}" dt="2021-09-05T09:04:32.282" v="353" actId="14100"/>
      <pc:docMkLst>
        <pc:docMk/>
      </pc:docMkLst>
      <pc:sldChg chg="addSp delSp modSp mod">
        <pc:chgData name="PETER ENG" userId="f7be5f01bedce885" providerId="LiveId" clId="{438CEB6D-8184-4EB9-89FD-1DD687F04F47}" dt="2021-09-05T09:04:32.282" v="353" actId="14100"/>
        <pc:sldMkLst>
          <pc:docMk/>
          <pc:sldMk cId="2475805559" sldId="257"/>
        </pc:sldMkLst>
        <pc:spChg chg="mod">
          <ac:chgData name="PETER ENG" userId="f7be5f01bedce885" providerId="LiveId" clId="{438CEB6D-8184-4EB9-89FD-1DD687F04F47}" dt="2021-09-05T09:00:57.526" v="311" actId="1076"/>
          <ac:spMkLst>
            <pc:docMk/>
            <pc:sldMk cId="2475805559" sldId="257"/>
            <ac:spMk id="2" creationId="{1C21E816-31F5-48BB-BD02-D15F2F18B48A}"/>
          </ac:spMkLst>
        </pc:spChg>
        <pc:spChg chg="mod">
          <ac:chgData name="PETER ENG" userId="f7be5f01bedce885" providerId="LiveId" clId="{438CEB6D-8184-4EB9-89FD-1DD687F04F47}" dt="2021-09-05T09:01:06.674" v="314" actId="1076"/>
          <ac:spMkLst>
            <pc:docMk/>
            <pc:sldMk cId="2475805559" sldId="257"/>
            <ac:spMk id="3" creationId="{835D6E6B-3353-491C-A3C6-F278D6CED8B3}"/>
          </ac:spMkLst>
        </pc:spChg>
        <pc:spChg chg="add mod">
          <ac:chgData name="PETER ENG" userId="f7be5f01bedce885" providerId="LiveId" clId="{438CEB6D-8184-4EB9-89FD-1DD687F04F47}" dt="2021-09-05T09:04:32.282" v="353" actId="14100"/>
          <ac:spMkLst>
            <pc:docMk/>
            <pc:sldMk cId="2475805559" sldId="257"/>
            <ac:spMk id="11" creationId="{A4873827-1F87-407E-9CB2-8088FF11EBA9}"/>
          </ac:spMkLst>
        </pc:spChg>
        <pc:spChg chg="add mod">
          <ac:chgData name="PETER ENG" userId="f7be5f01bedce885" providerId="LiveId" clId="{438CEB6D-8184-4EB9-89FD-1DD687F04F47}" dt="2021-09-05T09:02:47.316" v="350" actId="27636"/>
          <ac:spMkLst>
            <pc:docMk/>
            <pc:sldMk cId="2475805559" sldId="257"/>
            <ac:spMk id="15" creationId="{E6259D71-F2CE-44BF-A094-5274C1CF43EC}"/>
          </ac:spMkLst>
        </pc:spChg>
        <pc:picChg chg="add del">
          <ac:chgData name="PETER ENG" userId="f7be5f01bedce885" providerId="LiveId" clId="{438CEB6D-8184-4EB9-89FD-1DD687F04F47}" dt="2021-09-05T08:54:44.351" v="81" actId="478"/>
          <ac:picMkLst>
            <pc:docMk/>
            <pc:sldMk cId="2475805559" sldId="257"/>
            <ac:picMk id="5" creationId="{D283B023-FA0C-4C44-9C8C-4077F7302D04}"/>
          </ac:picMkLst>
        </pc:picChg>
        <pc:picChg chg="del">
          <ac:chgData name="PETER ENG" userId="f7be5f01bedce885" providerId="LiveId" clId="{438CEB6D-8184-4EB9-89FD-1DD687F04F47}" dt="2021-09-05T08:57:33.617" v="225" actId="21"/>
          <ac:picMkLst>
            <pc:docMk/>
            <pc:sldMk cId="2475805559" sldId="257"/>
            <ac:picMk id="6" creationId="{F1A8C364-94D4-4630-BAD0-78722F347055}"/>
          </ac:picMkLst>
        </pc:picChg>
        <pc:picChg chg="add del">
          <ac:chgData name="PETER ENG" userId="f7be5f01bedce885" providerId="LiveId" clId="{438CEB6D-8184-4EB9-89FD-1DD687F04F47}" dt="2021-09-05T08:54:47.682" v="83" actId="478"/>
          <ac:picMkLst>
            <pc:docMk/>
            <pc:sldMk cId="2475805559" sldId="257"/>
            <ac:picMk id="8" creationId="{2A7F3C0A-58C7-4819-8AE1-3541D75F933A}"/>
          </ac:picMkLst>
        </pc:picChg>
        <pc:picChg chg="add mod ord">
          <ac:chgData name="PETER ENG" userId="f7be5f01bedce885" providerId="LiveId" clId="{438CEB6D-8184-4EB9-89FD-1DD687F04F47}" dt="2021-09-05T09:00:42.994" v="308" actId="14100"/>
          <ac:picMkLst>
            <pc:docMk/>
            <pc:sldMk cId="2475805559" sldId="257"/>
            <ac:picMk id="10" creationId="{51E0613D-50E8-497B-A064-F76322CDF3D4}"/>
          </ac:picMkLst>
        </pc:picChg>
      </pc:sldChg>
      <pc:sldChg chg="addSp modSp mod">
        <pc:chgData name="PETER ENG" userId="f7be5f01bedce885" providerId="LiveId" clId="{438CEB6D-8184-4EB9-89FD-1DD687F04F47}" dt="2021-09-05T02:38:03.157" v="79" actId="1038"/>
        <pc:sldMkLst>
          <pc:docMk/>
          <pc:sldMk cId="3984468573" sldId="263"/>
        </pc:sldMkLst>
        <pc:spChg chg="mod">
          <ac:chgData name="PETER ENG" userId="f7be5f01bedce885" providerId="LiveId" clId="{438CEB6D-8184-4EB9-89FD-1DD687F04F47}" dt="2021-09-05T02:37:20.460" v="16" actId="6549"/>
          <ac:spMkLst>
            <pc:docMk/>
            <pc:sldMk cId="3984468573" sldId="263"/>
            <ac:spMk id="3" creationId="{71CBA498-F93B-42A1-A63D-600ABD7A32FC}"/>
          </ac:spMkLst>
        </pc:spChg>
        <pc:picChg chg="mod">
          <ac:chgData name="PETER ENG" userId="f7be5f01bedce885" providerId="LiveId" clId="{438CEB6D-8184-4EB9-89FD-1DD687F04F47}" dt="2021-09-05T02:38:03.157" v="79" actId="1038"/>
          <ac:picMkLst>
            <pc:docMk/>
            <pc:sldMk cId="3984468573" sldId="263"/>
            <ac:picMk id="5" creationId="{C6956D78-1416-4B9A-8A6C-E15ABBE04907}"/>
          </ac:picMkLst>
        </pc:picChg>
        <pc:picChg chg="add mod">
          <ac:chgData name="PETER ENG" userId="f7be5f01bedce885" providerId="LiveId" clId="{438CEB6D-8184-4EB9-89FD-1DD687F04F47}" dt="2021-09-05T02:38:03.157" v="79" actId="1038"/>
          <ac:picMkLst>
            <pc:docMk/>
            <pc:sldMk cId="3984468573" sldId="263"/>
            <ac:picMk id="7" creationId="{2B38FE26-A6BF-477E-ABAC-ED7D5BEC7641}"/>
          </ac:picMkLst>
        </pc:picChg>
      </pc:sldChg>
    </pc:docChg>
  </pc:docChgLst>
  <pc:docChgLst>
    <pc:chgData name="PETER ENG" userId="f7be5f01bedce885" providerId="Windows Live" clId="Web-{47F3C372-761E-4572-9238-1D4BA138641F}"/>
    <pc:docChg chg="addSld modSld">
      <pc:chgData name="PETER ENG" userId="f7be5f01bedce885" providerId="Windows Live" clId="Web-{47F3C372-761E-4572-9238-1D4BA138641F}" dt="2021-09-05T12:01:48.745" v="133"/>
      <pc:docMkLst>
        <pc:docMk/>
      </pc:docMkLst>
      <pc:sldChg chg="addSp delSp modSp">
        <pc:chgData name="PETER ENG" userId="f7be5f01bedce885" providerId="Windows Live" clId="Web-{47F3C372-761E-4572-9238-1D4BA138641F}" dt="2021-09-05T11:53:04.713" v="116" actId="20577"/>
        <pc:sldMkLst>
          <pc:docMk/>
          <pc:sldMk cId="3984468573" sldId="263"/>
        </pc:sldMkLst>
        <pc:spChg chg="mod">
          <ac:chgData name="PETER ENG" userId="f7be5f01bedce885" providerId="Windows Live" clId="Web-{47F3C372-761E-4572-9238-1D4BA138641F}" dt="2021-09-05T11:53:04.713" v="116" actId="20577"/>
          <ac:spMkLst>
            <pc:docMk/>
            <pc:sldMk cId="3984468573" sldId="263"/>
            <ac:spMk id="3" creationId="{71CBA498-F93B-42A1-A63D-600ABD7A32FC}"/>
          </ac:spMkLst>
        </pc:spChg>
        <pc:spChg chg="mod">
          <ac:chgData name="PETER ENG" userId="f7be5f01bedce885" providerId="Windows Live" clId="Web-{47F3C372-761E-4572-9238-1D4BA138641F}" dt="2021-09-05T11:52:52.603" v="95" actId="20577"/>
          <ac:spMkLst>
            <pc:docMk/>
            <pc:sldMk cId="3984468573" sldId="263"/>
            <ac:spMk id="6" creationId="{9D4617F5-3E7B-4EA5-A1DE-BCEFC3BAEEF9}"/>
          </ac:spMkLst>
        </pc:spChg>
        <pc:graphicFrameChg chg="add del mod">
          <ac:chgData name="PETER ENG" userId="f7be5f01bedce885" providerId="Windows Live" clId="Web-{47F3C372-761E-4572-9238-1D4BA138641F}" dt="2021-09-05T11:48:47.254" v="36"/>
          <ac:graphicFrameMkLst>
            <pc:docMk/>
            <pc:sldMk cId="3984468573" sldId="263"/>
            <ac:graphicFrameMk id="8" creationId="{2E1D2527-A291-45E7-B6D3-AA33C7C9BCC8}"/>
          </ac:graphicFrameMkLst>
        </pc:graphicFrameChg>
        <pc:picChg chg="add del mod">
          <ac:chgData name="PETER ENG" userId="f7be5f01bedce885" providerId="Windows Live" clId="Web-{47F3C372-761E-4572-9238-1D4BA138641F}" dt="2021-09-05T11:51:45.274" v="41"/>
          <ac:picMkLst>
            <pc:docMk/>
            <pc:sldMk cId="3984468573" sldId="263"/>
            <ac:picMk id="9" creationId="{45530006-989C-4E61-BD57-2D97A73F0E28}"/>
          </ac:picMkLst>
        </pc:picChg>
        <pc:picChg chg="add mod">
          <ac:chgData name="PETER ENG" userId="f7be5f01bedce885" providerId="Windows Live" clId="Web-{47F3C372-761E-4572-9238-1D4BA138641F}" dt="2021-09-05T11:52:04.337" v="46" actId="14100"/>
          <ac:picMkLst>
            <pc:docMk/>
            <pc:sldMk cId="3984468573" sldId="263"/>
            <ac:picMk id="10" creationId="{BC84FB02-BDE8-4B29-9DC6-90D3F98050A9}"/>
          </ac:picMkLst>
        </pc:picChg>
      </pc:sldChg>
      <pc:sldChg chg="addSp delSp modSp addAnim delAnim modAnim">
        <pc:chgData name="PETER ENG" userId="f7be5f01bedce885" providerId="Windows Live" clId="Web-{47F3C372-761E-4572-9238-1D4BA138641F}" dt="2021-09-05T12:01:48.745" v="133"/>
        <pc:sldMkLst>
          <pc:docMk/>
          <pc:sldMk cId="4242278990" sldId="264"/>
        </pc:sldMkLst>
        <pc:spChg chg="mod topLvl">
          <ac:chgData name="PETER ENG" userId="f7be5f01bedce885" providerId="Windows Live" clId="Web-{47F3C372-761E-4572-9238-1D4BA138641F}" dt="2021-09-05T11:38:15.878" v="17" actId="1076"/>
          <ac:spMkLst>
            <pc:docMk/>
            <pc:sldMk cId="4242278990" sldId="264"/>
            <ac:spMk id="38" creationId="{4922B21A-F3E3-40AB-80F8-157F07959BB8}"/>
          </ac:spMkLst>
        </pc:spChg>
        <pc:grpChg chg="add mod">
          <ac:chgData name="PETER ENG" userId="f7be5f01bedce885" providerId="Windows Live" clId="Web-{47F3C372-761E-4572-9238-1D4BA138641F}" dt="2021-09-05T11:40:50.787" v="29" actId="1076"/>
          <ac:grpSpMkLst>
            <pc:docMk/>
            <pc:sldMk cId="4242278990" sldId="264"/>
            <ac:grpSpMk id="10" creationId="{ED8E04F7-31DE-46AB-B4F5-80334E723307}"/>
          </ac:grpSpMkLst>
        </pc:grpChg>
        <pc:grpChg chg="del">
          <ac:chgData name="PETER ENG" userId="f7be5f01bedce885" providerId="Windows Live" clId="Web-{47F3C372-761E-4572-9238-1D4BA138641F}" dt="2021-09-05T12:01:08.978" v="126"/>
          <ac:grpSpMkLst>
            <pc:docMk/>
            <pc:sldMk cId="4242278990" sldId="264"/>
            <ac:grpSpMk id="13" creationId="{13D2CB50-1F57-4500-ACE1-038C69887415}"/>
          </ac:grpSpMkLst>
        </pc:grpChg>
        <pc:grpChg chg="mod">
          <ac:chgData name="PETER ENG" userId="f7be5f01bedce885" providerId="Windows Live" clId="Web-{47F3C372-761E-4572-9238-1D4BA138641F}" dt="2021-09-05T11:40:55.522" v="31" actId="1076"/>
          <ac:grpSpMkLst>
            <pc:docMk/>
            <pc:sldMk cId="4242278990" sldId="264"/>
            <ac:grpSpMk id="33" creationId="{A050CE4C-8A16-4156-8A8A-184480A7C1A4}"/>
          </ac:grpSpMkLst>
        </pc:grpChg>
        <pc:grpChg chg="del mod">
          <ac:chgData name="PETER ENG" userId="f7be5f01bedce885" providerId="Windows Live" clId="Web-{47F3C372-761E-4572-9238-1D4BA138641F}" dt="2021-09-05T11:37:12.106" v="14"/>
          <ac:grpSpMkLst>
            <pc:docMk/>
            <pc:sldMk cId="4242278990" sldId="264"/>
            <ac:grpSpMk id="39" creationId="{98B6B479-7D09-4DB2-BDE2-6F9446169C70}"/>
          </ac:grpSpMkLst>
        </pc:grpChg>
        <pc:picChg chg="mod ord">
          <ac:chgData name="PETER ENG" userId="f7be5f01bedce885" providerId="Windows Live" clId="Web-{47F3C372-761E-4572-9238-1D4BA138641F}" dt="2021-09-05T12:00:41.989" v="124"/>
          <ac:picMkLst>
            <pc:docMk/>
            <pc:sldMk cId="4242278990" sldId="264"/>
            <ac:picMk id="3" creationId="{FE7B1736-AABD-43F9-9403-7B21C0B8D34E}"/>
          </ac:picMkLst>
        </pc:picChg>
        <pc:picChg chg="mod topLvl">
          <ac:chgData name="PETER ENG" userId="f7be5f01bedce885" providerId="Windows Live" clId="Web-{47F3C372-761E-4572-9238-1D4BA138641F}" dt="2021-09-05T12:01:08.978" v="126"/>
          <ac:picMkLst>
            <pc:docMk/>
            <pc:sldMk cId="4242278990" sldId="264"/>
            <ac:picMk id="5" creationId="{136CB515-31DF-4AE1-BB88-53B30BA10B3D}"/>
          </ac:picMkLst>
        </pc:picChg>
        <pc:picChg chg="add mod">
          <ac:chgData name="PETER ENG" userId="f7be5f01bedce885" providerId="Windows Live" clId="Web-{47F3C372-761E-4572-9238-1D4BA138641F}" dt="2021-09-05T12:01:28.229" v="131" actId="1076"/>
          <ac:picMkLst>
            <pc:docMk/>
            <pc:sldMk cId="4242278990" sldId="264"/>
            <ac:picMk id="6" creationId="{A2EF494C-BF47-4F7B-BDD9-A648D844AC97}"/>
          </ac:picMkLst>
        </pc:picChg>
        <pc:picChg chg="add mod">
          <ac:chgData name="PETER ENG" userId="f7be5f01bedce885" providerId="Windows Live" clId="Web-{47F3C372-761E-4572-9238-1D4BA138641F}" dt="2021-09-05T12:01:32.463" v="132" actId="14100"/>
          <ac:picMkLst>
            <pc:docMk/>
            <pc:sldMk cId="4242278990" sldId="264"/>
            <ac:picMk id="7" creationId="{27C81A8A-E6ED-4BA5-9617-C1E15A654D51}"/>
          </ac:picMkLst>
        </pc:picChg>
        <pc:picChg chg="add del mod">
          <ac:chgData name="PETER ENG" userId="f7be5f01bedce885" providerId="Windows Live" clId="Web-{47F3C372-761E-4572-9238-1D4BA138641F}" dt="2021-09-05T11:36:48.996" v="8"/>
          <ac:picMkLst>
            <pc:docMk/>
            <pc:sldMk cId="4242278990" sldId="264"/>
            <ac:picMk id="8" creationId="{35393762-3010-4914-A3AC-7DCA33B15C13}"/>
          </ac:picMkLst>
        </pc:picChg>
        <pc:picChg chg="add del mod topLvl">
          <ac:chgData name="PETER ENG" userId="f7be5f01bedce885" providerId="Windows Live" clId="Web-{47F3C372-761E-4572-9238-1D4BA138641F}" dt="2021-09-05T12:01:08.978" v="126"/>
          <ac:picMkLst>
            <pc:docMk/>
            <pc:sldMk cId="4242278990" sldId="264"/>
            <ac:picMk id="9" creationId="{16CC1639-7CE1-4309-8308-9C0DBED8B79C}"/>
          </ac:picMkLst>
        </pc:picChg>
        <pc:picChg chg="add mod ord">
          <ac:chgData name="PETER ENG" userId="f7be5f01bedce885" providerId="Windows Live" clId="Web-{47F3C372-761E-4572-9238-1D4BA138641F}" dt="2021-09-05T12:01:48.745" v="133"/>
          <ac:picMkLst>
            <pc:docMk/>
            <pc:sldMk cId="4242278990" sldId="264"/>
            <ac:picMk id="14" creationId="{3B05C2CB-EEDE-4F3B-9313-D3161B2C4CDA}"/>
          </ac:picMkLst>
        </pc:picChg>
        <pc:picChg chg="mod topLvl">
          <ac:chgData name="PETER ENG" userId="f7be5f01bedce885" providerId="Windows Live" clId="Web-{47F3C372-761E-4572-9238-1D4BA138641F}" dt="2021-09-05T11:38:12.972" v="16" actId="1076"/>
          <ac:picMkLst>
            <pc:docMk/>
            <pc:sldMk cId="4242278990" sldId="264"/>
            <ac:picMk id="37" creationId="{4D44C7F0-4C3D-402C-8E90-361EF5FE7919}"/>
          </ac:picMkLst>
        </pc:picChg>
      </pc:sldChg>
      <pc:sldChg chg="addSp modSp">
        <pc:chgData name="PETER ENG" userId="f7be5f01bedce885" providerId="Windows Live" clId="Web-{47F3C372-761E-4572-9238-1D4BA138641F}" dt="2021-09-05T11:59:39.799" v="122" actId="1076"/>
        <pc:sldMkLst>
          <pc:docMk/>
          <pc:sldMk cId="1101015296" sldId="269"/>
        </pc:sldMkLst>
        <pc:picChg chg="add mod">
          <ac:chgData name="PETER ENG" userId="f7be5f01bedce885" providerId="Windows Live" clId="Web-{47F3C372-761E-4572-9238-1D4BA138641F}" dt="2021-09-05T11:59:39.799" v="122" actId="1076"/>
          <ac:picMkLst>
            <pc:docMk/>
            <pc:sldMk cId="1101015296" sldId="269"/>
            <ac:picMk id="3" creationId="{673B5D83-718E-4863-8B0F-4476C8456603}"/>
          </ac:picMkLst>
        </pc:picChg>
      </pc:sldChg>
      <pc:sldChg chg="new">
        <pc:chgData name="PETER ENG" userId="f7be5f01bedce885" providerId="Windows Live" clId="Web-{47F3C372-761E-4572-9238-1D4BA138641F}" dt="2021-09-05T11:54:51.903" v="117"/>
        <pc:sldMkLst>
          <pc:docMk/>
          <pc:sldMk cId="329143039" sldId="270"/>
        </pc:sldMkLst>
      </pc:sldChg>
    </pc:docChg>
  </pc:docChgLst>
  <pc:docChgLst>
    <pc:chgData name="Luke Konstantopoulos" userId="faa4a03f9b3c6d47" providerId="Windows Live" clId="Web-{B6827E7F-E9B4-43ED-B895-6FF41D9FB969}"/>
    <pc:docChg chg="addSld modSld">
      <pc:chgData name="Luke Konstantopoulos" userId="faa4a03f9b3c6d47" providerId="Windows Live" clId="Web-{B6827E7F-E9B4-43ED-B895-6FF41D9FB969}" dt="2021-09-05T09:36:41.741" v="228" actId="20577"/>
      <pc:docMkLst>
        <pc:docMk/>
      </pc:docMkLst>
      <pc:sldChg chg="addSp delSp modSp mod setBg addAnim delAnim modAnim setClrOvrMap">
        <pc:chgData name="Luke Konstantopoulos" userId="faa4a03f9b3c6d47" providerId="Windows Live" clId="Web-{B6827E7F-E9B4-43ED-B895-6FF41D9FB969}" dt="2021-09-05T09:29:19.743" v="199"/>
        <pc:sldMkLst>
          <pc:docMk/>
          <pc:sldMk cId="4242278990" sldId="264"/>
        </pc:sldMkLst>
        <pc:spChg chg="mod ord">
          <ac:chgData name="Luke Konstantopoulos" userId="faa4a03f9b3c6d47" providerId="Windows Live" clId="Web-{B6827E7F-E9B4-43ED-B895-6FF41D9FB969}" dt="2021-09-05T09:06:56.355" v="33"/>
          <ac:spMkLst>
            <pc:docMk/>
            <pc:sldMk cId="4242278990" sldId="264"/>
            <ac:spMk id="2" creationId="{058BD866-0F3B-4D99-841A-73DF90AE022E}"/>
          </ac:spMkLst>
        </pc:spChg>
        <pc:spChg chg="del mod">
          <ac:chgData name="Luke Konstantopoulos" userId="faa4a03f9b3c6d47" providerId="Windows Live" clId="Web-{B6827E7F-E9B4-43ED-B895-6FF41D9FB969}" dt="2021-09-05T09:05:35.682" v="19"/>
          <ac:spMkLst>
            <pc:docMk/>
            <pc:sldMk cId="4242278990" sldId="264"/>
            <ac:spMk id="6" creationId="{76314ABE-3FB6-456E-AACF-C155A7D98DA1}"/>
          </ac:spMkLst>
        </pc:spChg>
        <pc:spChg chg="add del mod">
          <ac:chgData name="Luke Konstantopoulos" userId="faa4a03f9b3c6d47" providerId="Windows Live" clId="Web-{B6827E7F-E9B4-43ED-B895-6FF41D9FB969}" dt="2021-09-05T09:05:55.838" v="22"/>
          <ac:spMkLst>
            <pc:docMk/>
            <pc:sldMk cId="4242278990" sldId="264"/>
            <ac:spMk id="9" creationId="{9FE18665-B135-4858-90C5-6A5E07DB474D}"/>
          </ac:spMkLst>
        </pc:spChg>
        <pc:spChg chg="add del">
          <ac:chgData name="Luke Konstantopoulos" userId="faa4a03f9b3c6d47" providerId="Windows Live" clId="Web-{B6827E7F-E9B4-43ED-B895-6FF41D9FB969}" dt="2021-09-05T09:06:56.355" v="33"/>
          <ac:spMkLst>
            <pc:docMk/>
            <pc:sldMk cId="4242278990" sldId="264"/>
            <ac:spMk id="10" creationId="{35E47987-51DD-47D8-82CB-3239C1041015}"/>
          </ac:spMkLst>
        </pc:spChg>
        <pc:spChg chg="add del">
          <ac:chgData name="Luke Konstantopoulos" userId="faa4a03f9b3c6d47" providerId="Windows Live" clId="Web-{B6827E7F-E9B4-43ED-B895-6FF41D9FB969}" dt="2021-09-05T09:06:56.355" v="33"/>
          <ac:spMkLst>
            <pc:docMk/>
            <pc:sldMk cId="4242278990" sldId="264"/>
            <ac:spMk id="11" creationId="{343B51BC-A337-4FC1-8BEC-2C71D3B3F7B7}"/>
          </ac:spMkLst>
        </pc:spChg>
        <pc:spChg chg="add del">
          <ac:chgData name="Luke Konstantopoulos" userId="faa4a03f9b3c6d47" providerId="Windows Live" clId="Web-{B6827E7F-E9B4-43ED-B895-6FF41D9FB969}" dt="2021-09-05T09:06:47.699" v="31"/>
          <ac:spMkLst>
            <pc:docMk/>
            <pc:sldMk cId="4242278990" sldId="264"/>
            <ac:spMk id="12" creationId="{35E47987-51DD-47D8-82CB-3239C1041015}"/>
          </ac:spMkLst>
        </pc:spChg>
        <pc:spChg chg="add del">
          <ac:chgData name="Luke Konstantopoulos" userId="faa4a03f9b3c6d47" providerId="Windows Live" clId="Web-{B6827E7F-E9B4-43ED-B895-6FF41D9FB969}" dt="2021-09-05T09:06:56.355" v="33"/>
          <ac:spMkLst>
            <pc:docMk/>
            <pc:sldMk cId="4242278990" sldId="264"/>
            <ac:spMk id="13" creationId="{F06EB04D-98C2-4D74-86BC-1E95ECF5513B}"/>
          </ac:spMkLst>
        </pc:spChg>
        <pc:spChg chg="add del">
          <ac:chgData name="Luke Konstantopoulos" userId="faa4a03f9b3c6d47" providerId="Windows Live" clId="Web-{B6827E7F-E9B4-43ED-B895-6FF41D9FB969}" dt="2021-09-05T09:06:47.699" v="31"/>
          <ac:spMkLst>
            <pc:docMk/>
            <pc:sldMk cId="4242278990" sldId="264"/>
            <ac:spMk id="14" creationId="{343B51BC-A337-4FC1-8BEC-2C71D3B3F7B7}"/>
          </ac:spMkLst>
        </pc:spChg>
        <pc:spChg chg="add del">
          <ac:chgData name="Luke Konstantopoulos" userId="faa4a03f9b3c6d47" providerId="Windows Live" clId="Web-{B6827E7F-E9B4-43ED-B895-6FF41D9FB969}" dt="2021-09-05T09:06:56.355" v="33"/>
          <ac:spMkLst>
            <pc:docMk/>
            <pc:sldMk cId="4242278990" sldId="264"/>
            <ac:spMk id="15" creationId="{5FE21824-8381-405C-BDEF-3859DE644D5E}"/>
          </ac:spMkLst>
        </pc:spChg>
        <pc:spChg chg="add del">
          <ac:chgData name="Luke Konstantopoulos" userId="faa4a03f9b3c6d47" providerId="Windows Live" clId="Web-{B6827E7F-E9B4-43ED-B895-6FF41D9FB969}" dt="2021-09-05T09:06:47.699" v="31"/>
          <ac:spMkLst>
            <pc:docMk/>
            <pc:sldMk cId="4242278990" sldId="264"/>
            <ac:spMk id="16" creationId="{F06EB04D-98C2-4D74-86BC-1E95ECF5513B}"/>
          </ac:spMkLst>
        </pc:spChg>
        <pc:spChg chg="add del">
          <ac:chgData name="Luke Konstantopoulos" userId="faa4a03f9b3c6d47" providerId="Windows Live" clId="Web-{B6827E7F-E9B4-43ED-B895-6FF41D9FB969}" dt="2021-09-05T09:06:56.355" v="33"/>
          <ac:spMkLst>
            <pc:docMk/>
            <pc:sldMk cId="4242278990" sldId="264"/>
            <ac:spMk id="17" creationId="{C1FA8F66-3B85-411D-A2A6-A50DF3026D9A}"/>
          </ac:spMkLst>
        </pc:spChg>
        <pc:spChg chg="add del">
          <ac:chgData name="Luke Konstantopoulos" userId="faa4a03f9b3c6d47" providerId="Windows Live" clId="Web-{B6827E7F-E9B4-43ED-B895-6FF41D9FB969}" dt="2021-09-05T09:06:47.699" v="31"/>
          <ac:spMkLst>
            <pc:docMk/>
            <pc:sldMk cId="4242278990" sldId="264"/>
            <ac:spMk id="18" creationId="{5FE21824-8381-405C-BDEF-3859DE644D5E}"/>
          </ac:spMkLst>
        </pc:spChg>
        <pc:spChg chg="add del">
          <ac:chgData name="Luke Konstantopoulos" userId="faa4a03f9b3c6d47" providerId="Windows Live" clId="Web-{B6827E7F-E9B4-43ED-B895-6FF41D9FB969}" dt="2021-09-05T09:06:47.699" v="31"/>
          <ac:spMkLst>
            <pc:docMk/>
            <pc:sldMk cId="4242278990" sldId="264"/>
            <ac:spMk id="20" creationId="{D7F15EB4-E82E-4C12-9818-D7F5183907C5}"/>
          </ac:spMkLst>
        </pc:spChg>
        <pc:spChg chg="add del">
          <ac:chgData name="Luke Konstantopoulos" userId="faa4a03f9b3c6d47" providerId="Windows Live" clId="Web-{B6827E7F-E9B4-43ED-B895-6FF41D9FB969}" dt="2021-09-05T09:06:56.355" v="33"/>
          <ac:spMkLst>
            <pc:docMk/>
            <pc:sldMk cId="4242278990" sldId="264"/>
            <ac:spMk id="21" creationId="{4179E790-E691-4202-B7FA-62924FC8D195}"/>
          </ac:spMkLst>
        </pc:spChg>
        <pc:spChg chg="add del">
          <ac:chgData name="Luke Konstantopoulos" userId="faa4a03f9b3c6d47" providerId="Windows Live" clId="Web-{B6827E7F-E9B4-43ED-B895-6FF41D9FB969}" dt="2021-09-05T09:06:47.699" v="31"/>
          <ac:spMkLst>
            <pc:docMk/>
            <pc:sldMk cId="4242278990" sldId="264"/>
            <ac:spMk id="22" creationId="{BE4C1347-B466-4BA2-BCAD-FBC8C02D7EE7}"/>
          </ac:spMkLst>
        </pc:spChg>
        <pc:spChg chg="add del">
          <ac:chgData name="Luke Konstantopoulos" userId="faa4a03f9b3c6d47" providerId="Windows Live" clId="Web-{B6827E7F-E9B4-43ED-B895-6FF41D9FB969}" dt="2021-09-05T09:06:56.355" v="33"/>
          <ac:spMkLst>
            <pc:docMk/>
            <pc:sldMk cId="4242278990" sldId="264"/>
            <ac:spMk id="23" creationId="{065EE0A0-4DA6-4AA2-A475-14DB03C55AFA}"/>
          </ac:spMkLst>
        </pc:spChg>
        <pc:spChg chg="add del">
          <ac:chgData name="Luke Konstantopoulos" userId="faa4a03f9b3c6d47" providerId="Windows Live" clId="Web-{B6827E7F-E9B4-43ED-B895-6FF41D9FB969}" dt="2021-09-05T09:06:47.699" v="31"/>
          <ac:spMkLst>
            <pc:docMk/>
            <pc:sldMk cId="4242278990" sldId="264"/>
            <ac:spMk id="24" creationId="{8621913A-BC42-43D8-B602-DC7029D64AF1}"/>
          </ac:spMkLst>
        </pc:spChg>
        <pc:spChg chg="add del">
          <ac:chgData name="Luke Konstantopoulos" userId="faa4a03f9b3c6d47" providerId="Windows Live" clId="Web-{B6827E7F-E9B4-43ED-B895-6FF41D9FB969}" dt="2021-09-05T09:06:47.699" v="31"/>
          <ac:spMkLst>
            <pc:docMk/>
            <pc:sldMk cId="4242278990" sldId="264"/>
            <ac:spMk id="26" creationId="{EBCD481B-DF51-4526-A236-4B6E015CF10A}"/>
          </ac:spMkLst>
        </pc:spChg>
        <pc:spChg chg="add del">
          <ac:chgData name="Luke Konstantopoulos" userId="faa4a03f9b3c6d47" providerId="Windows Live" clId="Web-{B6827E7F-E9B4-43ED-B895-6FF41D9FB969}" dt="2021-09-05T09:06:47.699" v="31"/>
          <ac:spMkLst>
            <pc:docMk/>
            <pc:sldMk cId="4242278990" sldId="264"/>
            <ac:spMk id="28" creationId="{C7FC8AFB-0FEB-433B-88E8-A52E72B0D8E6}"/>
          </ac:spMkLst>
        </pc:spChg>
        <pc:spChg chg="add del">
          <ac:chgData name="Luke Konstantopoulos" userId="faa4a03f9b3c6d47" providerId="Windows Live" clId="Web-{B6827E7F-E9B4-43ED-B895-6FF41D9FB969}" dt="2021-09-05T09:06:47.699" v="31"/>
          <ac:spMkLst>
            <pc:docMk/>
            <pc:sldMk cId="4242278990" sldId="264"/>
            <ac:spMk id="30" creationId="{61179629-2F35-4F2F-B6EF-EE54B8CED08F}"/>
          </ac:spMkLst>
        </pc:spChg>
        <pc:spChg chg="add mod">
          <ac:chgData name="Luke Konstantopoulos" userId="faa4a03f9b3c6d47" providerId="Windows Live" clId="Web-{B6827E7F-E9B4-43ED-B895-6FF41D9FB969}" dt="2021-09-05T09:13:09.895" v="60" actId="1076"/>
          <ac:spMkLst>
            <pc:docMk/>
            <pc:sldMk cId="4242278990" sldId="264"/>
            <ac:spMk id="31" creationId="{657AC94D-55BA-4B84-8EE9-D0606C6BACD5}"/>
          </ac:spMkLst>
        </pc:spChg>
        <pc:spChg chg="add del">
          <ac:chgData name="Luke Konstantopoulos" userId="faa4a03f9b3c6d47" providerId="Windows Live" clId="Web-{B6827E7F-E9B4-43ED-B895-6FF41D9FB969}" dt="2021-09-05T09:06:47.699" v="31"/>
          <ac:spMkLst>
            <pc:docMk/>
            <pc:sldMk cId="4242278990" sldId="264"/>
            <ac:spMk id="32" creationId="{AA4FA565-6D6B-40AB-973E-C1EABE39FECD}"/>
          </ac:spMkLst>
        </pc:spChg>
        <pc:spChg chg="add mod topLvl">
          <ac:chgData name="Luke Konstantopoulos" userId="faa4a03f9b3c6d47" providerId="Windows Live" clId="Web-{B6827E7F-E9B4-43ED-B895-6FF41D9FB969}" dt="2021-09-05T09:26:22.656" v="185" actId="14100"/>
          <ac:spMkLst>
            <pc:docMk/>
            <pc:sldMk cId="4242278990" sldId="264"/>
            <ac:spMk id="35" creationId="{196DCDA2-D8F3-4E8D-8245-D791E159247E}"/>
          </ac:spMkLst>
        </pc:spChg>
        <pc:spChg chg="add mod">
          <ac:chgData name="Luke Konstantopoulos" userId="faa4a03f9b3c6d47" providerId="Windows Live" clId="Web-{B6827E7F-E9B4-43ED-B895-6FF41D9FB969}" dt="2021-09-05T09:20:04.461" v="118" actId="1076"/>
          <ac:spMkLst>
            <pc:docMk/>
            <pc:sldMk cId="4242278990" sldId="264"/>
            <ac:spMk id="38" creationId="{4922B21A-F3E3-40AB-80F8-157F07959BB8}"/>
          </ac:spMkLst>
        </pc:spChg>
        <pc:grpChg chg="add mod">
          <ac:chgData name="Luke Konstantopoulos" userId="faa4a03f9b3c6d47" providerId="Windows Live" clId="Web-{B6827E7F-E9B4-43ED-B895-6FF41D9FB969}" dt="2021-09-05T09:25:52.046" v="175" actId="1076"/>
          <ac:grpSpMkLst>
            <pc:docMk/>
            <pc:sldMk cId="4242278990" sldId="264"/>
            <ac:grpSpMk id="33" creationId="{A050CE4C-8A16-4156-8A8A-184480A7C1A4}"/>
          </ac:grpSpMkLst>
        </pc:grpChg>
        <pc:grpChg chg="add del mod">
          <ac:chgData name="Luke Konstantopoulos" userId="faa4a03f9b3c6d47" providerId="Windows Live" clId="Web-{B6827E7F-E9B4-43ED-B895-6FF41D9FB969}" dt="2021-09-05T09:26:16.875" v="183"/>
          <ac:grpSpMkLst>
            <pc:docMk/>
            <pc:sldMk cId="4242278990" sldId="264"/>
            <ac:grpSpMk id="36" creationId="{2CDA236E-1D58-4687-95C0-FAE8EAC3B19D}"/>
          </ac:grpSpMkLst>
        </pc:grpChg>
        <pc:grpChg chg="add mod">
          <ac:chgData name="Luke Konstantopoulos" userId="faa4a03f9b3c6d47" providerId="Windows Live" clId="Web-{B6827E7F-E9B4-43ED-B895-6FF41D9FB969}" dt="2021-09-05T09:25:56.328" v="177" actId="1076"/>
          <ac:grpSpMkLst>
            <pc:docMk/>
            <pc:sldMk cId="4242278990" sldId="264"/>
            <ac:grpSpMk id="39" creationId="{98B6B479-7D09-4DB2-BDE2-6F9446169C70}"/>
          </ac:grpSpMkLst>
        </pc:grpChg>
        <pc:grpChg chg="add mod">
          <ac:chgData name="Luke Konstantopoulos" userId="faa4a03f9b3c6d47" providerId="Windows Live" clId="Web-{B6827E7F-E9B4-43ED-B895-6FF41D9FB969}" dt="2021-09-05T09:29:09.774" v="192" actId="1076"/>
          <ac:grpSpMkLst>
            <pc:docMk/>
            <pc:sldMk cId="4242278990" sldId="264"/>
            <ac:grpSpMk id="40" creationId="{FD0F0BAB-C102-44AE-A870-FB0D48980A53}"/>
          </ac:grpSpMkLst>
        </pc:grpChg>
        <pc:picChg chg="add mod ord">
          <ac:chgData name="Luke Konstantopoulos" userId="faa4a03f9b3c6d47" providerId="Windows Live" clId="Web-{B6827E7F-E9B4-43ED-B895-6FF41D9FB969}" dt="2021-09-05T09:25:49.968" v="174" actId="1076"/>
          <ac:picMkLst>
            <pc:docMk/>
            <pc:sldMk cId="4242278990" sldId="264"/>
            <ac:picMk id="3" creationId="{FE7B1736-AABD-43F9-9403-7B21C0B8D34E}"/>
          </ac:picMkLst>
        </pc:picChg>
        <pc:picChg chg="add mod ord">
          <ac:chgData name="Luke Konstantopoulos" userId="faa4a03f9b3c6d47" providerId="Windows Live" clId="Web-{B6827E7F-E9B4-43ED-B895-6FF41D9FB969}" dt="2021-09-05T09:26:03.484" v="181" actId="1076"/>
          <ac:picMkLst>
            <pc:docMk/>
            <pc:sldMk cId="4242278990" sldId="264"/>
            <ac:picMk id="4" creationId="{497F4FE4-F906-41A3-BFB3-939BDCD0F1F7}"/>
          </ac:picMkLst>
        </pc:picChg>
        <pc:picChg chg="add mod">
          <ac:chgData name="Luke Konstantopoulos" userId="faa4a03f9b3c6d47" providerId="Windows Live" clId="Web-{B6827E7F-E9B4-43ED-B895-6FF41D9FB969}" dt="2021-09-05T09:25:54.312" v="176" actId="1076"/>
          <ac:picMkLst>
            <pc:docMk/>
            <pc:sldMk cId="4242278990" sldId="264"/>
            <ac:picMk id="5" creationId="{136CB515-31DF-4AE1-BB88-53B30BA10B3D}"/>
          </ac:picMkLst>
        </pc:picChg>
        <pc:picChg chg="add del mod ord">
          <ac:chgData name="Luke Konstantopoulos" userId="faa4a03f9b3c6d47" providerId="Windows Live" clId="Web-{B6827E7F-E9B4-43ED-B895-6FF41D9FB969}" dt="2021-09-05T09:25:37.655" v="170"/>
          <ac:picMkLst>
            <pc:docMk/>
            <pc:sldMk cId="4242278990" sldId="264"/>
            <ac:picMk id="7" creationId="{D95E225C-DDF8-449F-98D9-CD2EDD1076F6}"/>
          </ac:picMkLst>
        </pc:picChg>
        <pc:picChg chg="add mod">
          <ac:chgData name="Luke Konstantopoulos" userId="faa4a03f9b3c6d47" providerId="Windows Live" clId="Web-{B6827E7F-E9B4-43ED-B895-6FF41D9FB969}" dt="2021-09-05T09:13:11.973" v="61" actId="1076"/>
          <ac:picMkLst>
            <pc:docMk/>
            <pc:sldMk cId="4242278990" sldId="264"/>
            <ac:picMk id="29" creationId="{782D00C8-7F5E-4215-A268-EFD24D40EDAF}"/>
          </ac:picMkLst>
        </pc:picChg>
        <pc:picChg chg="add mod topLvl">
          <ac:chgData name="Luke Konstantopoulos" userId="faa4a03f9b3c6d47" providerId="Windows Live" clId="Web-{B6827E7F-E9B4-43ED-B895-6FF41D9FB969}" dt="2021-09-05T09:26:22.641" v="184" actId="14100"/>
          <ac:picMkLst>
            <pc:docMk/>
            <pc:sldMk cId="4242278990" sldId="264"/>
            <ac:picMk id="34" creationId="{76CD63FC-BAC9-4620-973D-1DCA7708B1C1}"/>
          </ac:picMkLst>
        </pc:picChg>
        <pc:picChg chg="add mod">
          <ac:chgData name="Luke Konstantopoulos" userId="faa4a03f9b3c6d47" providerId="Windows Live" clId="Web-{B6827E7F-E9B4-43ED-B895-6FF41D9FB969}" dt="2021-09-05T09:19:52.539" v="116" actId="1076"/>
          <ac:picMkLst>
            <pc:docMk/>
            <pc:sldMk cId="4242278990" sldId="264"/>
            <ac:picMk id="37" creationId="{4D44C7F0-4C3D-402C-8E90-361EF5FE7919}"/>
          </ac:picMkLst>
        </pc:picChg>
        <pc:cxnChg chg="add del">
          <ac:chgData name="Luke Konstantopoulos" userId="faa4a03f9b3c6d47" providerId="Windows Live" clId="Web-{B6827E7F-E9B4-43ED-B895-6FF41D9FB969}" dt="2021-09-05T09:06:56.355" v="33"/>
          <ac:cxnSpMkLst>
            <pc:docMk/>
            <pc:sldMk cId="4242278990" sldId="264"/>
            <ac:cxnSpMk id="19" creationId="{169958B5-5C27-4A9A-983B-AC6A83EFD542}"/>
          </ac:cxnSpMkLst>
        </pc:cxnChg>
        <pc:cxnChg chg="add del">
          <ac:chgData name="Luke Konstantopoulos" userId="faa4a03f9b3c6d47" providerId="Windows Live" clId="Web-{B6827E7F-E9B4-43ED-B895-6FF41D9FB969}" dt="2021-09-05T09:06:56.355" v="33"/>
          <ac:cxnSpMkLst>
            <pc:docMk/>
            <pc:sldMk cId="4242278990" sldId="264"/>
            <ac:cxnSpMk id="25" creationId="{83FCCD8A-05E2-4199-B10A-0683D980C41D}"/>
          </ac:cxnSpMkLst>
        </pc:cxnChg>
        <pc:cxnChg chg="add del">
          <ac:chgData name="Luke Konstantopoulos" userId="faa4a03f9b3c6d47" providerId="Windows Live" clId="Web-{B6827E7F-E9B4-43ED-B895-6FF41D9FB969}" dt="2021-09-05T09:06:56.355" v="33"/>
          <ac:cxnSpMkLst>
            <pc:docMk/>
            <pc:sldMk cId="4242278990" sldId="264"/>
            <ac:cxnSpMk id="27" creationId="{FF8BD25D-8B66-4F26-8257-6DC0736291E8}"/>
          </ac:cxnSpMkLst>
        </pc:cxnChg>
      </pc:sldChg>
      <pc:sldChg chg="addSp delSp modSp new addAnim delAnim modAnim">
        <pc:chgData name="Luke Konstantopoulos" userId="faa4a03f9b3c6d47" providerId="Windows Live" clId="Web-{B6827E7F-E9B4-43ED-B895-6FF41D9FB969}" dt="2021-09-05T09:36:41.741" v="228" actId="20577"/>
        <pc:sldMkLst>
          <pc:docMk/>
          <pc:sldMk cId="1101015296" sldId="269"/>
        </pc:sldMkLst>
        <pc:spChg chg="mod">
          <ac:chgData name="Luke Konstantopoulos" userId="faa4a03f9b3c6d47" providerId="Windows Live" clId="Web-{B6827E7F-E9B4-43ED-B895-6FF41D9FB969}" dt="2021-09-05T09:36:41.741" v="228" actId="20577"/>
          <ac:spMkLst>
            <pc:docMk/>
            <pc:sldMk cId="1101015296" sldId="269"/>
            <ac:spMk id="2" creationId="{D2B91D8E-6CE9-46C6-9F1B-33A98DCB1B6E}"/>
          </ac:spMkLst>
        </pc:spChg>
        <pc:spChg chg="del">
          <ac:chgData name="Luke Konstantopoulos" userId="faa4a03f9b3c6d47" providerId="Windows Live" clId="Web-{B6827E7F-E9B4-43ED-B895-6FF41D9FB969}" dt="2021-09-05T09:23:29.043" v="137"/>
          <ac:spMkLst>
            <pc:docMk/>
            <pc:sldMk cId="1101015296" sldId="269"/>
            <ac:spMk id="3" creationId="{4513EE22-5579-470A-BD7B-6F4EADDA10E1}"/>
          </ac:spMkLst>
        </pc:spChg>
        <pc:spChg chg="add mod">
          <ac:chgData name="Luke Konstantopoulos" userId="faa4a03f9b3c6d47" providerId="Windows Live" clId="Web-{B6827E7F-E9B4-43ED-B895-6FF41D9FB969}" dt="2021-09-05T09:34:24.297" v="219" actId="1076"/>
          <ac:spMkLst>
            <pc:docMk/>
            <pc:sldMk cId="1101015296" sldId="269"/>
            <ac:spMk id="7" creationId="{97EFD0A9-4CF5-41AD-A896-3398D849F3CC}"/>
          </ac:spMkLst>
        </pc:spChg>
        <pc:picChg chg="add mod">
          <ac:chgData name="Luke Konstantopoulos" userId="faa4a03f9b3c6d47" providerId="Windows Live" clId="Web-{B6827E7F-E9B4-43ED-B895-6FF41D9FB969}" dt="2021-09-05T09:33:22.702" v="201" actId="1076"/>
          <ac:picMkLst>
            <pc:docMk/>
            <pc:sldMk cId="1101015296" sldId="269"/>
            <ac:picMk id="5" creationId="{F5AD4484-CEC7-43A5-844C-3A539E2BE749}"/>
          </ac:picMkLst>
        </pc:picChg>
        <pc:picChg chg="add mod ord">
          <ac:chgData name="Luke Konstantopoulos" userId="faa4a03f9b3c6d47" providerId="Windows Live" clId="Web-{B6827E7F-E9B4-43ED-B895-6FF41D9FB969}" dt="2021-09-05T09:34:24.297" v="220" actId="1076"/>
          <ac:picMkLst>
            <pc:docMk/>
            <pc:sldMk cId="1101015296" sldId="269"/>
            <ac:picMk id="6" creationId="{3E564A03-DDD9-45F0-9329-66B28FC23388}"/>
          </ac:picMkLst>
        </pc:picChg>
      </pc:sldChg>
    </pc:docChg>
  </pc:docChgLst>
  <pc:docChgLst>
    <pc:chgData name="PETER ENG" userId="f7be5f01bedce885" providerId="Windows Live" clId="Web-{C012DFE5-1442-4399-A7A0-928269F3B85B}"/>
    <pc:docChg chg="delSld modSld">
      <pc:chgData name="PETER ENG" userId="f7be5f01bedce885" providerId="Windows Live" clId="Web-{C012DFE5-1442-4399-A7A0-928269F3B85B}" dt="2021-09-06T05:21:46.636" v="539" actId="20577"/>
      <pc:docMkLst>
        <pc:docMk/>
      </pc:docMkLst>
      <pc:sldChg chg="modSp">
        <pc:chgData name="PETER ENG" userId="f7be5f01bedce885" providerId="Windows Live" clId="Web-{C012DFE5-1442-4399-A7A0-928269F3B85B}" dt="2021-09-06T05:20:39.040" v="515" actId="20577"/>
        <pc:sldMkLst>
          <pc:docMk/>
          <pc:sldMk cId="2475805559" sldId="257"/>
        </pc:sldMkLst>
        <pc:spChg chg="mod">
          <ac:chgData name="PETER ENG" userId="f7be5f01bedce885" providerId="Windows Live" clId="Web-{C012DFE5-1442-4399-A7A0-928269F3B85B}" dt="2021-09-06T05:20:39.040" v="515" actId="20577"/>
          <ac:spMkLst>
            <pc:docMk/>
            <pc:sldMk cId="2475805559" sldId="257"/>
            <ac:spMk id="15" creationId="{E6259D71-F2CE-44BF-A094-5274C1CF43EC}"/>
          </ac:spMkLst>
        </pc:spChg>
      </pc:sldChg>
      <pc:sldChg chg="modSp">
        <pc:chgData name="PETER ENG" userId="f7be5f01bedce885" providerId="Windows Live" clId="Web-{C012DFE5-1442-4399-A7A0-928269F3B85B}" dt="2021-09-06T04:39:25.363" v="474" actId="20577"/>
        <pc:sldMkLst>
          <pc:docMk/>
          <pc:sldMk cId="263784652" sldId="258"/>
        </pc:sldMkLst>
        <pc:spChg chg="mod">
          <ac:chgData name="PETER ENG" userId="f7be5f01bedce885" providerId="Windows Live" clId="Web-{C012DFE5-1442-4399-A7A0-928269F3B85B}" dt="2021-09-06T04:39:25.363" v="474" actId="20577"/>
          <ac:spMkLst>
            <pc:docMk/>
            <pc:sldMk cId="263784652" sldId="258"/>
            <ac:spMk id="5" creationId="{215A5A99-DCEC-4023-9E93-5AC90A96D3E7}"/>
          </ac:spMkLst>
        </pc:spChg>
        <pc:graphicFrameChg chg="mod">
          <ac:chgData name="PETER ENG" userId="f7be5f01bedce885" providerId="Windows Live" clId="Web-{C012DFE5-1442-4399-A7A0-928269F3B85B}" dt="2021-09-06T04:39:12.486" v="471" actId="1076"/>
          <ac:graphicFrameMkLst>
            <pc:docMk/>
            <pc:sldMk cId="263784652" sldId="258"/>
            <ac:graphicFrameMk id="4" creationId="{FF3F0D82-0AA6-45C3-8367-955CBFA02ED6}"/>
          </ac:graphicFrameMkLst>
        </pc:graphicFrameChg>
      </pc:sldChg>
      <pc:sldChg chg="modSp">
        <pc:chgData name="PETER ENG" userId="f7be5f01bedce885" providerId="Windows Live" clId="Web-{C012DFE5-1442-4399-A7A0-928269F3B85B}" dt="2021-09-06T05:21:46.636" v="539" actId="20577"/>
        <pc:sldMkLst>
          <pc:docMk/>
          <pc:sldMk cId="2224588015" sldId="260"/>
        </pc:sldMkLst>
        <pc:spChg chg="mod">
          <ac:chgData name="PETER ENG" userId="f7be5f01bedce885" providerId="Windows Live" clId="Web-{C012DFE5-1442-4399-A7A0-928269F3B85B}" dt="2021-09-06T05:21:46.636" v="539" actId="20577"/>
          <ac:spMkLst>
            <pc:docMk/>
            <pc:sldMk cId="2224588015" sldId="260"/>
            <ac:spMk id="2" creationId="{9AD05482-DE0E-4294-85BD-8BB03F57037E}"/>
          </ac:spMkLst>
        </pc:spChg>
      </pc:sldChg>
      <pc:sldChg chg="addSp delSp modSp">
        <pc:chgData name="PETER ENG" userId="f7be5f01bedce885" providerId="Windows Live" clId="Web-{C012DFE5-1442-4399-A7A0-928269F3B85B}" dt="2021-09-06T05:21:16.526" v="516"/>
        <pc:sldMkLst>
          <pc:docMk/>
          <pc:sldMk cId="3467507447" sldId="262"/>
        </pc:sldMkLst>
        <pc:spChg chg="add mod">
          <ac:chgData name="PETER ENG" userId="f7be5f01bedce885" providerId="Windows Live" clId="Web-{C012DFE5-1442-4399-A7A0-928269F3B85B}" dt="2021-09-06T05:21:16.526" v="516"/>
          <ac:spMkLst>
            <pc:docMk/>
            <pc:sldMk cId="3467507447" sldId="262"/>
            <ac:spMk id="5" creationId="{69F85BBE-9BAC-4401-9889-4E475C2BD958}"/>
          </ac:spMkLst>
        </pc:spChg>
        <pc:spChg chg="del">
          <ac:chgData name="PETER ENG" userId="f7be5f01bedce885" providerId="Windows Live" clId="Web-{C012DFE5-1442-4399-A7A0-928269F3B85B}" dt="2021-09-06T05:21:16.526" v="516"/>
          <ac:spMkLst>
            <pc:docMk/>
            <pc:sldMk cId="3467507447" sldId="262"/>
            <ac:spMk id="6" creationId="{92682D6C-D942-4F55-85D4-37530279EB82}"/>
          </ac:spMkLst>
        </pc:spChg>
      </pc:sldChg>
      <pc:sldChg chg="delSp modSp">
        <pc:chgData name="PETER ENG" userId="f7be5f01bedce885" providerId="Windows Live" clId="Web-{C012DFE5-1442-4399-A7A0-928269F3B85B}" dt="2021-09-06T04:50:40.221" v="506" actId="20577"/>
        <pc:sldMkLst>
          <pc:docMk/>
          <pc:sldMk cId="3984468573" sldId="263"/>
        </pc:sldMkLst>
        <pc:spChg chg="mod">
          <ac:chgData name="PETER ENG" userId="f7be5f01bedce885" providerId="Windows Live" clId="Web-{C012DFE5-1442-4399-A7A0-928269F3B85B}" dt="2021-09-06T04:50:40.221" v="506" actId="20577"/>
          <ac:spMkLst>
            <pc:docMk/>
            <pc:sldMk cId="3984468573" sldId="263"/>
            <ac:spMk id="3" creationId="{71CBA498-F93B-42A1-A63D-600ABD7A32FC}"/>
          </ac:spMkLst>
        </pc:spChg>
        <pc:spChg chg="mod">
          <ac:chgData name="PETER ENG" userId="f7be5f01bedce885" providerId="Windows Live" clId="Web-{C012DFE5-1442-4399-A7A0-928269F3B85B}" dt="2021-09-06T04:42:42.664" v="490" actId="14100"/>
          <ac:spMkLst>
            <pc:docMk/>
            <pc:sldMk cId="3984468573" sldId="263"/>
            <ac:spMk id="6" creationId="{9D4617F5-3E7B-4EA5-A1DE-BCEFC3BAEEF9}"/>
          </ac:spMkLst>
        </pc:spChg>
        <pc:picChg chg="mod">
          <ac:chgData name="PETER ENG" userId="f7be5f01bedce885" providerId="Windows Live" clId="Web-{C012DFE5-1442-4399-A7A0-928269F3B85B}" dt="2021-09-06T04:42:53.539" v="493" actId="1076"/>
          <ac:picMkLst>
            <pc:docMk/>
            <pc:sldMk cId="3984468573" sldId="263"/>
            <ac:picMk id="5" creationId="{C6956D78-1416-4B9A-8A6C-E15ABBE04907}"/>
          </ac:picMkLst>
        </pc:picChg>
        <pc:picChg chg="mod">
          <ac:chgData name="PETER ENG" userId="f7be5f01bedce885" providerId="Windows Live" clId="Web-{C012DFE5-1442-4399-A7A0-928269F3B85B}" dt="2021-09-06T04:42:58.742" v="495" actId="14100"/>
          <ac:picMkLst>
            <pc:docMk/>
            <pc:sldMk cId="3984468573" sldId="263"/>
            <ac:picMk id="7" creationId="{2B38FE26-A6BF-477E-ABAC-ED7D5BEC7641}"/>
          </ac:picMkLst>
        </pc:picChg>
        <pc:picChg chg="del">
          <ac:chgData name="PETER ENG" userId="f7be5f01bedce885" providerId="Windows Live" clId="Web-{C012DFE5-1442-4399-A7A0-928269F3B85B}" dt="2021-09-06T04:35:15.574" v="263"/>
          <ac:picMkLst>
            <pc:docMk/>
            <pc:sldMk cId="3984468573" sldId="263"/>
            <ac:picMk id="10" creationId="{BC84FB02-BDE8-4B29-9DC6-90D3F98050A9}"/>
          </ac:picMkLst>
        </pc:picChg>
      </pc:sldChg>
      <pc:sldChg chg="del">
        <pc:chgData name="PETER ENG" userId="f7be5f01bedce885" providerId="Windows Live" clId="Web-{C012DFE5-1442-4399-A7A0-928269F3B85B}" dt="2021-09-06T04:21:19.787" v="6"/>
        <pc:sldMkLst>
          <pc:docMk/>
          <pc:sldMk cId="547999798" sldId="265"/>
        </pc:sldMkLst>
      </pc:sldChg>
      <pc:sldChg chg="modSp">
        <pc:chgData name="PETER ENG" userId="f7be5f01bedce885" providerId="Windows Live" clId="Web-{C012DFE5-1442-4399-A7A0-928269F3B85B}" dt="2021-09-06T03:41:09.449" v="1" actId="20577"/>
        <pc:sldMkLst>
          <pc:docMk/>
          <pc:sldMk cId="636871347" sldId="266"/>
        </pc:sldMkLst>
        <pc:spChg chg="mod">
          <ac:chgData name="PETER ENG" userId="f7be5f01bedce885" providerId="Windows Live" clId="Web-{C012DFE5-1442-4399-A7A0-928269F3B85B}" dt="2021-09-06T03:41:09.449" v="1" actId="20577"/>
          <ac:spMkLst>
            <pc:docMk/>
            <pc:sldMk cId="636871347" sldId="266"/>
            <ac:spMk id="3" creationId="{ADBFC308-017D-4CB2-AC74-DEA1456E1A57}"/>
          </ac:spMkLst>
        </pc:spChg>
      </pc:sldChg>
      <pc:sldChg chg="del">
        <pc:chgData name="PETER ENG" userId="f7be5f01bedce885" providerId="Windows Live" clId="Web-{C012DFE5-1442-4399-A7A0-928269F3B85B}" dt="2021-09-06T03:40:56.215" v="0"/>
        <pc:sldMkLst>
          <pc:docMk/>
          <pc:sldMk cId="329143039" sldId="270"/>
        </pc:sldMkLst>
      </pc:sldChg>
      <pc:sldChg chg="del">
        <pc:chgData name="PETER ENG" userId="f7be5f01bedce885" providerId="Windows Live" clId="Web-{C012DFE5-1442-4399-A7A0-928269F3B85B}" dt="2021-09-06T05:20:20.852" v="510"/>
        <pc:sldMkLst>
          <pc:docMk/>
          <pc:sldMk cId="961211640" sldId="271"/>
        </pc:sldMkLst>
      </pc:sldChg>
      <pc:sldChg chg="del">
        <pc:chgData name="PETER ENG" userId="f7be5f01bedce885" providerId="Windows Live" clId="Web-{C012DFE5-1442-4399-A7A0-928269F3B85B}" dt="2021-09-06T05:20:20.852" v="509"/>
        <pc:sldMkLst>
          <pc:docMk/>
          <pc:sldMk cId="3800976031" sldId="272"/>
        </pc:sldMkLst>
      </pc:sldChg>
      <pc:sldChg chg="modSp del">
        <pc:chgData name="PETER ENG" userId="f7be5f01bedce885" providerId="Windows Live" clId="Web-{C012DFE5-1442-4399-A7A0-928269F3B85B}" dt="2021-09-06T05:20:20.852" v="508"/>
        <pc:sldMkLst>
          <pc:docMk/>
          <pc:sldMk cId="475873326" sldId="273"/>
        </pc:sldMkLst>
        <pc:spChg chg="mod">
          <ac:chgData name="PETER ENG" userId="f7be5f01bedce885" providerId="Windows Live" clId="Web-{C012DFE5-1442-4399-A7A0-928269F3B85B}" dt="2021-09-06T03:43:27.186" v="5" actId="20577"/>
          <ac:spMkLst>
            <pc:docMk/>
            <pc:sldMk cId="475873326" sldId="273"/>
            <ac:spMk id="3" creationId="{5D4C2E5B-8091-4D36-AD4A-F12A31C28076}"/>
          </ac:spMkLst>
        </pc:spChg>
      </pc:sldChg>
      <pc:sldChg chg="del">
        <pc:chgData name="PETER ENG" userId="f7be5f01bedce885" providerId="Windows Live" clId="Web-{C012DFE5-1442-4399-A7A0-928269F3B85B}" dt="2021-09-06T05:20:20.837" v="507"/>
        <pc:sldMkLst>
          <pc:docMk/>
          <pc:sldMk cId="1644590002" sldId="274"/>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9-05T11:06:23.033" idx="1">
    <p:pos x="10" y="10"/>
    <p:text/>
    <p:extLst>
      <p:ext uri="{C676402C-5697-4E1C-873F-D02D1690AC5C}">
        <p15:threadingInfo xmlns:p15="http://schemas.microsoft.com/office/powerpoint/2012/main" timeZoneBias="-600"/>
      </p:ext>
    </p:extLst>
  </p:cm>
</p:cmLst>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a:t>2019</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err="1"/>
            <a:t>Rumours</a:t>
          </a:r>
          <a:r>
            <a:rPr lang="en-US"/>
            <a:t> and early reports of COVID</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a:t>2020</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a:t>COVID breaks out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a:t>2021</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a:t>Vaccines developed</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8CA99817-EB67-42A8-AB22-124B5974B654}">
      <dgm:prSet/>
      <dgm:spPr/>
      <dgm:t>
        <a:bodyPr/>
        <a:lstStyle/>
        <a:p>
          <a:r>
            <a:rPr lang="en-US"/>
            <a:t>2022</a:t>
          </a:r>
        </a:p>
      </dgm:t>
    </dgm:pt>
    <dgm:pt modelId="{9887A555-4C47-41FF-8D2E-D09AA7CE1F47}" type="parTrans" cxnId="{4069A9F2-67F2-4AF1-B2CD-0B621F38A325}">
      <dgm:prSet/>
      <dgm:spPr/>
    </dgm:pt>
    <dgm:pt modelId="{4BA20631-7394-46C3-B90B-D8947214C364}" type="sibTrans" cxnId="{4069A9F2-67F2-4AF1-B2CD-0B621F38A325}">
      <dgm:prSet/>
      <dgm:spPr/>
    </dgm:pt>
    <dgm:pt modelId="{4FAB4B51-D0E2-436F-8688-9875F945B423}">
      <dgm:prSet/>
      <dgm:spPr/>
      <dgm:t>
        <a:bodyPr/>
        <a:lstStyle/>
        <a:p>
          <a:r>
            <a:rPr lang="en-US"/>
            <a:t>Vaccination opens economies</a:t>
          </a:r>
        </a:p>
      </dgm:t>
    </dgm:pt>
    <dgm:pt modelId="{8AC8633B-F907-4625-B424-6E1804AC72BA}" type="parTrans" cxnId="{B16C5F87-7483-4DB4-93B1-A42F868B47F4}">
      <dgm:prSet/>
      <dgm:spPr/>
    </dgm:pt>
    <dgm:pt modelId="{E5AE7A0C-7341-490B-911F-AAF6F47F101C}" type="sibTrans" cxnId="{B16C5F87-7483-4DB4-93B1-A42F868B47F4}">
      <dgm:prSet/>
      <dgm:spPr/>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4">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4">
        <dgm:presLayoutVars>
          <dgm:bulletEnabled val="1"/>
        </dgm:presLayoutVars>
      </dgm:prSet>
      <dgm:spPr/>
    </dgm:pt>
    <dgm:pt modelId="{122B38A3-0442-4747-820C-1F37877E2B0E}" type="pres">
      <dgm:prSet presAssocID="{8DB5D7D5-6A1C-4ABC-8850-759A9D876047}" presName="ConnectLine1" presStyleLbl="sibTrans1D1" presStyleIdx="0" presStyleCnt="4"/>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4"/>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4">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4">
        <dgm:presLayoutVars>
          <dgm:bulletEnabled val="1"/>
        </dgm:presLayoutVars>
      </dgm:prSet>
      <dgm:spPr/>
    </dgm:pt>
    <dgm:pt modelId="{DBA410EB-5F61-4F46-92D9-C5B0AA59EE15}" type="pres">
      <dgm:prSet presAssocID="{C5146535-FD3D-4589-98A3-623B8DA4B8DB}" presName="ConnectLine1" presStyleLbl="sibTrans1D1" presStyleIdx="1" presStyleCnt="4"/>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4"/>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4">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4">
        <dgm:presLayoutVars>
          <dgm:bulletEnabled val="1"/>
        </dgm:presLayoutVars>
      </dgm:prSet>
      <dgm:spPr/>
    </dgm:pt>
    <dgm:pt modelId="{440E9361-37D2-4157-AF38-7B49AD23708B}" type="pres">
      <dgm:prSet presAssocID="{09C152DA-7620-4852-8162-A77EC3609F3F}" presName="ConnectLine1" presStyleLbl="sibTrans1D1" presStyleIdx="2" presStyleCnt="4"/>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4"/>
      <dgm:spPr/>
    </dgm:pt>
    <dgm:pt modelId="{4174F691-D9D3-451C-9893-D177DC3AED58}" type="pres">
      <dgm:prSet presAssocID="{09C152DA-7620-4852-8162-A77EC3609F3F}" presName="EmptyPane1" presStyleCnt="0"/>
      <dgm:spPr/>
    </dgm:pt>
    <dgm:pt modelId="{9A91B2B5-821C-4EA5-83E3-E2DA8B7B6D55}" type="pres">
      <dgm:prSet presAssocID="{0AE8D36D-0F0F-4206-AE39-0A2D73987B68}" presName="spaceBetweenRectangles1" presStyleCnt="0"/>
      <dgm:spPr/>
    </dgm:pt>
    <dgm:pt modelId="{A23BBC04-2D20-47D6-BD45-070F473AF34C}" type="pres">
      <dgm:prSet presAssocID="{8CA99817-EB67-42A8-AB22-124B5974B654}" presName="composite1" presStyleCnt="0"/>
      <dgm:spPr/>
    </dgm:pt>
    <dgm:pt modelId="{9EDB598B-F618-4F2F-973B-FF623F8EF662}" type="pres">
      <dgm:prSet presAssocID="{8CA99817-EB67-42A8-AB22-124B5974B654}" presName="parent1" presStyleLbl="alignNode1" presStyleIdx="3" presStyleCnt="4">
        <dgm:presLayoutVars>
          <dgm:chMax val="1"/>
          <dgm:chPref val="1"/>
          <dgm:bulletEnabled val="1"/>
        </dgm:presLayoutVars>
      </dgm:prSet>
      <dgm:spPr/>
    </dgm:pt>
    <dgm:pt modelId="{07C98D87-2E34-4781-A532-5272A58FF6EA}" type="pres">
      <dgm:prSet presAssocID="{8CA99817-EB67-42A8-AB22-124B5974B654}" presName="Childtext1" presStyleLbl="revTx" presStyleIdx="3" presStyleCnt="4">
        <dgm:presLayoutVars>
          <dgm:bulletEnabled val="1"/>
        </dgm:presLayoutVars>
      </dgm:prSet>
      <dgm:spPr/>
    </dgm:pt>
    <dgm:pt modelId="{4C550A4C-A9C6-470B-A0AF-4FEE1943E844}" type="pres">
      <dgm:prSet presAssocID="{8CA99817-EB67-42A8-AB22-124B5974B654}" presName="ConnectLine1" presStyleLbl="sibTrans1D1" presStyleIdx="3" presStyleCnt="4"/>
      <dgm:spPr>
        <a:noFill/>
        <a:ln w="12700" cap="rnd" cmpd="sng" algn="ctr">
          <a:solidFill>
            <a:schemeClr val="accent1">
              <a:shade val="90000"/>
              <a:hueOff val="446212"/>
              <a:satOff val="-8602"/>
              <a:lumOff val="28124"/>
              <a:alphaOff val="0"/>
            </a:schemeClr>
          </a:solidFill>
          <a:prstDash val="dash"/>
        </a:ln>
        <a:effectLst/>
      </dgm:spPr>
    </dgm:pt>
    <dgm:pt modelId="{5DA22CA0-70FE-4F3C-8B50-EB1AE3A887FC}" type="pres">
      <dgm:prSet presAssocID="{8CA99817-EB67-42A8-AB22-124B5974B654}" presName="ConnectLineEnd1" presStyleLbl="lnNode1" presStyleIdx="3" presStyleCnt="4"/>
      <dgm:spPr/>
    </dgm:pt>
    <dgm:pt modelId="{5812E849-08CE-49BC-BD72-6009DCA99AFF}" type="pres">
      <dgm:prSet presAssocID="{8CA99817-EB67-42A8-AB22-124B5974B654}"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D1F92337-A6B0-4F81-8803-FF191D66BE53}" type="presOf" srcId="{8CA99817-EB67-42A8-AB22-124B5974B654}" destId="{9EDB598B-F618-4F2F-973B-FF623F8EF662}"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B16C5F87-7483-4DB4-93B1-A42F868B47F4}" srcId="{8CA99817-EB67-42A8-AB22-124B5974B654}" destId="{4FAB4B51-D0E2-436F-8688-9875F945B423}" srcOrd="0" destOrd="0" parTransId="{8AC8633B-F907-4625-B424-6E1804AC72BA}" sibTransId="{E5AE7A0C-7341-490B-911F-AAF6F47F101C}"/>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50173CD1-48F9-4BE5-9011-541B2B51DC10}" type="presOf" srcId="{4FAB4B51-D0E2-436F-8688-9875F945B423}" destId="{07C98D87-2E34-4781-A532-5272A58FF6EA}"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4069A9F2-67F2-4AF1-B2CD-0B621F38A325}" srcId="{6A70FD8F-0050-42E3-8B3A-6ED7CFB9852E}" destId="{8CA99817-EB67-42A8-AB22-124B5974B654}" srcOrd="3" destOrd="0" parTransId="{9887A555-4C47-41FF-8D2E-D09AA7CE1F47}" sibTransId="{4BA20631-7394-46C3-B90B-D8947214C364}"/>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DA08D2CC-1496-4A9B-B5CC-65975950E1AA}" type="presParOf" srcId="{AB52B3CC-6563-466D-BFC3-9B6B5AFA0881}" destId="{9A91B2B5-821C-4EA5-83E3-E2DA8B7B6D55}" srcOrd="5" destOrd="0" presId="urn:microsoft.com/office/officeart/2016/7/layout/RoundedRectangleTimeline"/>
    <dgm:cxn modelId="{101EFC69-2A30-4D42-8F7E-86AF8D7E08D3}" type="presParOf" srcId="{AB52B3CC-6563-466D-BFC3-9B6B5AFA0881}" destId="{A23BBC04-2D20-47D6-BD45-070F473AF34C}" srcOrd="6" destOrd="0" presId="urn:microsoft.com/office/officeart/2016/7/layout/RoundedRectangleTimeline"/>
    <dgm:cxn modelId="{36C071A1-DFCC-4E8D-A15A-A70CCC40C1D0}" type="presParOf" srcId="{A23BBC04-2D20-47D6-BD45-070F473AF34C}" destId="{9EDB598B-F618-4F2F-973B-FF623F8EF662}" srcOrd="0" destOrd="0" presId="urn:microsoft.com/office/officeart/2016/7/layout/RoundedRectangleTimeline"/>
    <dgm:cxn modelId="{F24C45DF-275B-4CE5-A18B-6D266AF0500C}" type="presParOf" srcId="{A23BBC04-2D20-47D6-BD45-070F473AF34C}" destId="{07C98D87-2E34-4781-A532-5272A58FF6EA}" srcOrd="1" destOrd="0" presId="urn:microsoft.com/office/officeart/2016/7/layout/RoundedRectangleTimeline"/>
    <dgm:cxn modelId="{41175218-4BD4-4C99-90DF-EC5BC5FD3A55}" type="presParOf" srcId="{A23BBC04-2D20-47D6-BD45-070F473AF34C}" destId="{4C550A4C-A9C6-470B-A0AF-4FEE1943E844}" srcOrd="2" destOrd="0" presId="urn:microsoft.com/office/officeart/2016/7/layout/RoundedRectangleTimeline"/>
    <dgm:cxn modelId="{ACEC5B54-FC2F-4025-8579-3951DDC9AAD1}" type="presParOf" srcId="{A23BBC04-2D20-47D6-BD45-070F473AF34C}" destId="{5DA22CA0-70FE-4F3C-8B50-EB1AE3A887FC}" srcOrd="3" destOrd="0" presId="urn:microsoft.com/office/officeart/2016/7/layout/RoundedRectangleTimeline"/>
    <dgm:cxn modelId="{26F6C8C2-38E4-4CBF-B29B-CF4F4DB2B6B5}" type="presParOf" srcId="{A23BBC04-2D20-47D6-BD45-070F473AF34C}" destId="{5812E849-08CE-49BC-BD72-6009DCA99AFF}"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884398" y="-307962"/>
          <a:ext cx="174625" cy="2362175"/>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2019</a:t>
          </a:r>
        </a:p>
      </dsp:txBody>
      <dsp:txXfrm rot="5400000">
        <a:off x="799147" y="794337"/>
        <a:ext cx="2353651" cy="157577"/>
      </dsp:txXfrm>
    </dsp:sp>
    <dsp:sp modelId="{5A1B764B-0DC5-47CD-BDEA-9E67799496EC}">
      <dsp:nvSpPr>
        <dsp:cNvPr id="0" name=""/>
        <dsp:cNvSpPr/>
      </dsp:nvSpPr>
      <dsp:spPr>
        <a:xfrm>
          <a:off x="3231" y="0"/>
          <a:ext cx="3936959" cy="611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err="1"/>
            <a:t>Rumours</a:t>
          </a:r>
          <a:r>
            <a:rPr lang="en-US" sz="1100" kern="1200"/>
            <a:t> and early reports of COVID</a:t>
          </a:r>
        </a:p>
      </dsp:txBody>
      <dsp:txXfrm>
        <a:off x="3231" y="0"/>
        <a:ext cx="3936959" cy="611187"/>
      </dsp:txXfrm>
    </dsp:sp>
    <dsp:sp modelId="{122B38A3-0442-4747-820C-1F37877E2B0E}">
      <dsp:nvSpPr>
        <dsp:cNvPr id="0" name=""/>
        <dsp:cNvSpPr/>
      </dsp:nvSpPr>
      <dsp:spPr>
        <a:xfrm>
          <a:off x="1971711" y="646112"/>
          <a:ext cx="0" cy="139700"/>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954248" y="611187"/>
          <a:ext cx="34925" cy="3492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152799" y="785812"/>
          <a:ext cx="2362175" cy="174625"/>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2020</a:t>
          </a:r>
        </a:p>
      </dsp:txBody>
      <dsp:txXfrm>
        <a:off x="3152799" y="785812"/>
        <a:ext cx="2362175" cy="174625"/>
      </dsp:txXfrm>
    </dsp:sp>
    <dsp:sp modelId="{DF65791B-462E-4589-B98D-F60587330CA8}">
      <dsp:nvSpPr>
        <dsp:cNvPr id="0" name=""/>
        <dsp:cNvSpPr/>
      </dsp:nvSpPr>
      <dsp:spPr>
        <a:xfrm>
          <a:off x="2365407" y="1135062"/>
          <a:ext cx="3936959" cy="611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a:t>COVID breaks out</a:t>
          </a:r>
        </a:p>
      </dsp:txBody>
      <dsp:txXfrm>
        <a:off x="2365407" y="1135062"/>
        <a:ext cx="3936959" cy="611187"/>
      </dsp:txXfrm>
    </dsp:sp>
    <dsp:sp modelId="{DBA410EB-5F61-4F46-92D9-C5B0AA59EE15}">
      <dsp:nvSpPr>
        <dsp:cNvPr id="0" name=""/>
        <dsp:cNvSpPr/>
      </dsp:nvSpPr>
      <dsp:spPr>
        <a:xfrm>
          <a:off x="4333887" y="960437"/>
          <a:ext cx="0" cy="139700"/>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316424" y="1100137"/>
          <a:ext cx="34925" cy="3492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5514975" y="785812"/>
          <a:ext cx="2362175" cy="174625"/>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2021</a:t>
          </a:r>
        </a:p>
      </dsp:txBody>
      <dsp:txXfrm>
        <a:off x="5514975" y="785812"/>
        <a:ext cx="2362175" cy="174625"/>
      </dsp:txXfrm>
    </dsp:sp>
    <dsp:sp modelId="{B4723E2A-4FF1-452A-BD25-8EC364F15A6F}">
      <dsp:nvSpPr>
        <dsp:cNvPr id="0" name=""/>
        <dsp:cNvSpPr/>
      </dsp:nvSpPr>
      <dsp:spPr>
        <a:xfrm>
          <a:off x="4727583" y="0"/>
          <a:ext cx="3936959" cy="611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a:t>Vaccines developed</a:t>
          </a:r>
        </a:p>
      </dsp:txBody>
      <dsp:txXfrm>
        <a:off x="4727583" y="0"/>
        <a:ext cx="3936959" cy="611187"/>
      </dsp:txXfrm>
    </dsp:sp>
    <dsp:sp modelId="{440E9361-37D2-4157-AF38-7B49AD23708B}">
      <dsp:nvSpPr>
        <dsp:cNvPr id="0" name=""/>
        <dsp:cNvSpPr/>
      </dsp:nvSpPr>
      <dsp:spPr>
        <a:xfrm>
          <a:off x="6696062" y="646112"/>
          <a:ext cx="0" cy="139700"/>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6678600" y="611187"/>
          <a:ext cx="34925" cy="3492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DB598B-F618-4F2F-973B-FF623F8EF662}">
      <dsp:nvSpPr>
        <dsp:cNvPr id="0" name=""/>
        <dsp:cNvSpPr/>
      </dsp:nvSpPr>
      <dsp:spPr>
        <a:xfrm rot="5400000">
          <a:off x="8970926" y="-307962"/>
          <a:ext cx="174625" cy="2362175"/>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2022</a:t>
          </a:r>
        </a:p>
      </dsp:txBody>
      <dsp:txXfrm rot="-5400000">
        <a:off x="7877151" y="794337"/>
        <a:ext cx="2353651" cy="157577"/>
      </dsp:txXfrm>
    </dsp:sp>
    <dsp:sp modelId="{07C98D87-2E34-4781-A532-5272A58FF6EA}">
      <dsp:nvSpPr>
        <dsp:cNvPr id="0" name=""/>
        <dsp:cNvSpPr/>
      </dsp:nvSpPr>
      <dsp:spPr>
        <a:xfrm>
          <a:off x="7089758" y="1135062"/>
          <a:ext cx="3936959" cy="611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a:t>Vaccination opens economies</a:t>
          </a:r>
        </a:p>
      </dsp:txBody>
      <dsp:txXfrm>
        <a:off x="7089758" y="1135062"/>
        <a:ext cx="3936959" cy="611187"/>
      </dsp:txXfrm>
    </dsp:sp>
    <dsp:sp modelId="{4C550A4C-A9C6-470B-A0AF-4FEE1943E844}">
      <dsp:nvSpPr>
        <dsp:cNvPr id="0" name=""/>
        <dsp:cNvSpPr/>
      </dsp:nvSpPr>
      <dsp:spPr>
        <a:xfrm>
          <a:off x="9058238" y="960437"/>
          <a:ext cx="0" cy="139700"/>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5DA22CA0-70FE-4F3C-8B50-EB1AE3A887FC}">
      <dsp:nvSpPr>
        <dsp:cNvPr id="0" name=""/>
        <dsp:cNvSpPr/>
      </dsp:nvSpPr>
      <dsp:spPr>
        <a:xfrm>
          <a:off x="9040776" y="1100137"/>
          <a:ext cx="34925" cy="3492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076B1-30A1-4E9C-B94E-B37612B763DA}" type="datetimeFigureOut">
              <a:rPr lang="en-AU" smtClean="0"/>
              <a:t>5/09/2021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AE460-FDFB-47AC-BF04-248B0CFDDE2A}" type="slidenum">
              <a:rPr lang="en-AU" smtClean="0"/>
              <a:t>‹#›</a:t>
            </a:fld>
            <a:endParaRPr lang="en-AU"/>
          </a:p>
        </p:txBody>
      </p:sp>
    </p:spTree>
    <p:extLst>
      <p:ext uri="{BB962C8B-B14F-4D97-AF65-F5344CB8AC3E}">
        <p14:creationId xmlns:p14="http://schemas.microsoft.com/office/powerpoint/2010/main" val="2326540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9/5/2021</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9/5/2021</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5458"/>
            <a:ext cx="11029616" cy="1188720"/>
          </a:xfrm>
        </p:spPr>
        <p:txBody>
          <a:bodyPr anchor="t"/>
          <a:lstStyle/>
          <a:p>
            <a:r>
              <a:rPr lang="en-US"/>
              <a:t>Click to edit Master title style</a:t>
            </a:r>
          </a:p>
        </p:txBody>
      </p:sp>
      <p:sp>
        <p:nvSpPr>
          <p:cNvPr id="3" name="Content Placeholder 2"/>
          <p:cNvSpPr>
            <a:spLocks noGrp="1"/>
          </p:cNvSpPr>
          <p:nvPr>
            <p:ph idx="1"/>
          </p:nvPr>
        </p:nvSpPr>
        <p:spPr>
          <a:xfrm>
            <a:off x="581192" y="1375954"/>
            <a:ext cx="11029615" cy="45993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9/5/2021</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9/5/2021</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9/5/2021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9/5/2021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9/5/2021</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9/5/2021</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9/5/2021</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50863" y="1222539"/>
            <a:ext cx="4544721" cy="873213"/>
          </a:xfrm>
        </p:spPr>
        <p:txBody>
          <a:bodyPr>
            <a:noAutofit/>
          </a:bodyPr>
          <a:lstStyle/>
          <a:p>
            <a:r>
              <a:rPr lang="en-US" sz="4000"/>
              <a:t>When will we be vaccinated?</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50863" y="2095752"/>
            <a:ext cx="4579892" cy="1423636"/>
          </a:xfrm>
        </p:spPr>
        <p:txBody>
          <a:bodyPr>
            <a:normAutofit/>
          </a:bodyPr>
          <a:lstStyle/>
          <a:p>
            <a:r>
              <a:rPr lang="en-US" sz="1400"/>
              <a:t>A prediction model and sentiment analysis of covid vaccinations in Australia and the world</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Subtitle 2">
            <a:extLst>
              <a:ext uri="{FF2B5EF4-FFF2-40B4-BE49-F238E27FC236}">
                <a16:creationId xmlns:a16="http://schemas.microsoft.com/office/drawing/2014/main" id="{E6259D71-F2CE-44BF-A094-5274C1CF43EC}"/>
              </a:ext>
            </a:extLst>
          </p:cNvPr>
          <p:cNvSpPr txBox="1">
            <a:spLocks/>
          </p:cNvSpPr>
          <p:nvPr/>
        </p:nvSpPr>
        <p:spPr>
          <a:xfrm>
            <a:off x="616365" y="4446848"/>
            <a:ext cx="4544721" cy="1953951"/>
          </a:xfrm>
          <a:prstGeom prst="rect">
            <a:avLst/>
          </a:prstGeom>
        </p:spPr>
        <p:txBody>
          <a:bodyPr vert="horz" lIns="91440" tIns="45720" rIns="91440" bIns="45720" rtlCol="0" anchor="t">
            <a:normAutofit fontScale="70000" lnSpcReduction="20000"/>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2000" i="1" dirty="0">
                <a:solidFill>
                  <a:schemeClr val="bg2">
                    <a:lumMod val="50000"/>
                  </a:schemeClr>
                </a:solidFill>
              </a:rPr>
              <a:t>tian </a:t>
            </a:r>
            <a:r>
              <a:rPr lang="en-US" sz="2000" i="1" dirty="0" err="1">
                <a:solidFill>
                  <a:schemeClr val="bg2">
                    <a:lumMod val="50000"/>
                  </a:schemeClr>
                </a:solidFill>
              </a:rPr>
              <a:t>tran</a:t>
            </a:r>
            <a:r>
              <a:rPr lang="en-US" sz="2000" i="1" dirty="0">
                <a:solidFill>
                  <a:schemeClr val="bg2">
                    <a:lumMod val="50000"/>
                  </a:schemeClr>
                </a:solidFill>
              </a:rPr>
              <a:t>, </a:t>
            </a:r>
            <a:r>
              <a:rPr lang="en-US" sz="2000" i="1" dirty="0" err="1">
                <a:solidFill>
                  <a:schemeClr val="bg2">
                    <a:lumMod val="50000"/>
                  </a:schemeClr>
                </a:solidFill>
              </a:rPr>
              <a:t>nitin</a:t>
            </a:r>
            <a:r>
              <a:rPr lang="en-US" sz="2000" i="1" dirty="0">
                <a:solidFill>
                  <a:schemeClr val="bg2">
                    <a:lumMod val="50000"/>
                  </a:schemeClr>
                </a:solidFill>
              </a:rPr>
              <a:t> Dhawan, </a:t>
            </a:r>
            <a:r>
              <a:rPr lang="en-US" sz="2000" i="1" dirty="0" err="1">
                <a:solidFill>
                  <a:schemeClr val="bg2">
                    <a:lumMod val="50000"/>
                  </a:schemeClr>
                </a:solidFill>
              </a:rPr>
              <a:t>luke</a:t>
            </a:r>
            <a:r>
              <a:rPr lang="en-US" sz="2000" i="1" dirty="0">
                <a:solidFill>
                  <a:schemeClr val="bg2">
                    <a:lumMod val="50000"/>
                  </a:schemeClr>
                </a:solidFill>
              </a:rPr>
              <a:t> Konstantopoulos, </a:t>
            </a:r>
            <a:r>
              <a:rPr lang="en-US" sz="2000" i="1" dirty="0" err="1">
                <a:solidFill>
                  <a:schemeClr val="bg2">
                    <a:lumMod val="50000"/>
                  </a:schemeClr>
                </a:solidFill>
              </a:rPr>
              <a:t>matthew</a:t>
            </a:r>
            <a:r>
              <a:rPr lang="en-US" sz="2000" i="1" dirty="0">
                <a:solidFill>
                  <a:schemeClr val="bg2">
                    <a:lumMod val="50000"/>
                  </a:schemeClr>
                </a:solidFill>
              </a:rPr>
              <a:t> Buchanan and peter </a:t>
            </a:r>
            <a:r>
              <a:rPr lang="en-US" sz="2000" i="1" dirty="0" err="1">
                <a:solidFill>
                  <a:schemeClr val="bg2">
                    <a:lumMod val="50000"/>
                  </a:schemeClr>
                </a:solidFill>
              </a:rPr>
              <a:t>eng</a:t>
            </a:r>
            <a:endParaRPr lang="en-US" sz="2000" i="1" dirty="0">
              <a:solidFill>
                <a:schemeClr val="bg2">
                  <a:lumMod val="50000"/>
                </a:schemeClr>
              </a:solidFill>
            </a:endParaRPr>
          </a:p>
          <a:p>
            <a:endParaRPr lang="en-US" sz="2000" i="1">
              <a:solidFill>
                <a:schemeClr val="bg2">
                  <a:lumMod val="50000"/>
                </a:schemeClr>
              </a:solidFill>
            </a:endParaRPr>
          </a:p>
          <a:p>
            <a:r>
              <a:rPr lang="en-US" sz="2000" b="1" i="1" dirty="0">
                <a:solidFill>
                  <a:schemeClr val="bg2">
                    <a:lumMod val="50000"/>
                  </a:schemeClr>
                </a:solidFill>
              </a:rPr>
              <a:t>Monash fintech bootcamp - September 2021</a:t>
            </a:r>
          </a:p>
          <a:p>
            <a:endParaRPr lang="en-US" sz="1400" b="1" i="1">
              <a:solidFill>
                <a:schemeClr val="bg2">
                  <a:lumMod val="50000"/>
                </a:schemeClr>
              </a:solidFill>
            </a:endParaRPr>
          </a:p>
          <a:p>
            <a:pPr algn="r"/>
            <a:r>
              <a:rPr lang="en-US" sz="1100" i="1">
                <a:solidFill>
                  <a:schemeClr val="bg2">
                    <a:lumMod val="50000"/>
                  </a:schemeClr>
                </a:solidFill>
              </a:rPr>
              <a:t>210906 V2.1</a:t>
            </a:r>
          </a:p>
          <a:p>
            <a:endParaRPr lang="en-US" sz="1400"/>
          </a:p>
        </p:txBody>
      </p:sp>
      <p:sp>
        <p:nvSpPr>
          <p:cNvPr id="11" name="Rectangle 10">
            <a:extLst>
              <a:ext uri="{FF2B5EF4-FFF2-40B4-BE49-F238E27FC236}">
                <a16:creationId xmlns:a16="http://schemas.microsoft.com/office/drawing/2014/main" id="{A4873827-1F87-407E-9CB2-8088FF11EBA9}"/>
              </a:ext>
            </a:extLst>
          </p:cNvPr>
          <p:cNvSpPr/>
          <p:nvPr/>
        </p:nvSpPr>
        <p:spPr>
          <a:xfrm>
            <a:off x="5282877" y="369276"/>
            <a:ext cx="6762585" cy="179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a:extLst>
              <a:ext uri="{FF2B5EF4-FFF2-40B4-BE49-F238E27FC236}">
                <a16:creationId xmlns:a16="http://schemas.microsoft.com/office/drawing/2014/main" id="{51E0613D-50E8-497B-A064-F76322CDF3D4}"/>
              </a:ext>
            </a:extLst>
          </p:cNvPr>
          <p:cNvPicPr>
            <a:picLocks noChangeAspect="1"/>
          </p:cNvPicPr>
          <p:nvPr/>
        </p:nvPicPr>
        <p:blipFill>
          <a:blip r:embed="rId2">
            <a:alphaModFix amt="70000"/>
            <a:extLst>
              <a:ext uri="{BEBA8EAE-BF5A-486C-A8C5-ECC9F3942E4B}">
                <a14:imgProps xmlns:a14="http://schemas.microsoft.com/office/drawing/2010/main">
                  <a14:imgLayer r:embed="rId3">
                    <a14:imgEffect>
                      <a14:sharpenSoften amount="28000"/>
                    </a14:imgEffect>
                  </a14:imgLayer>
                </a14:imgProps>
              </a:ext>
            </a:extLst>
          </a:blip>
          <a:stretch>
            <a:fillRect/>
          </a:stretch>
        </p:blipFill>
        <p:spPr>
          <a:xfrm>
            <a:off x="5429415" y="0"/>
            <a:ext cx="6762585" cy="4446849"/>
          </a:xfrm>
          <a:prstGeom prst="rect">
            <a:avLst/>
          </a:prstGeom>
          <a:effectLst>
            <a:outerShdw blurRad="50800" dist="50800" dir="5400000" algn="ctr" rotWithShape="0">
              <a:srgbClr val="000000">
                <a:alpha val="60000"/>
              </a:srgbClr>
            </a:outerShdw>
            <a:reflection stA="60000" endPos="65000" dist="50800" dir="5400000" sy="-100000" algn="bl" rotWithShape="0"/>
          </a:effectLst>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56CF-5203-47AF-BA5C-79D4CED225E8}"/>
              </a:ext>
            </a:extLst>
          </p:cNvPr>
          <p:cNvSpPr>
            <a:spLocks noGrp="1"/>
          </p:cNvSpPr>
          <p:nvPr>
            <p:ph type="title"/>
          </p:nvPr>
        </p:nvSpPr>
        <p:spPr/>
        <p:txBody>
          <a:bodyPr/>
          <a:lstStyle/>
          <a:p>
            <a:r>
              <a:rPr lang="en-AU"/>
              <a:t>Our prediction for </a:t>
            </a:r>
            <a:r>
              <a:rPr lang="en-AU" err="1"/>
              <a:t>australia</a:t>
            </a:r>
            <a:endParaRPr lang="en-AU"/>
          </a:p>
        </p:txBody>
      </p:sp>
      <p:sp>
        <p:nvSpPr>
          <p:cNvPr id="3" name="Content Placeholder 2">
            <a:extLst>
              <a:ext uri="{FF2B5EF4-FFF2-40B4-BE49-F238E27FC236}">
                <a16:creationId xmlns:a16="http://schemas.microsoft.com/office/drawing/2014/main" id="{A24AD21F-91AA-4867-9DF5-83F8F2310D7E}"/>
              </a:ext>
            </a:extLst>
          </p:cNvPr>
          <p:cNvSpPr>
            <a:spLocks noGrp="1"/>
          </p:cNvSpPr>
          <p:nvPr>
            <p:ph idx="1"/>
          </p:nvPr>
        </p:nvSpPr>
        <p:spPr/>
        <p:txBody>
          <a:bodyPr/>
          <a:lstStyle/>
          <a:p>
            <a:r>
              <a:rPr lang="en-AU"/>
              <a:t>Graph and discussion</a:t>
            </a:r>
          </a:p>
        </p:txBody>
      </p:sp>
    </p:spTree>
    <p:extLst>
      <p:ext uri="{BB962C8B-B14F-4D97-AF65-F5344CB8AC3E}">
        <p14:creationId xmlns:p14="http://schemas.microsoft.com/office/powerpoint/2010/main" val="2449624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534276-C750-44BF-818B-520909D5A92A}"/>
              </a:ext>
            </a:extLst>
          </p:cNvPr>
          <p:cNvPicPr>
            <a:picLocks noChangeAspect="1"/>
          </p:cNvPicPr>
          <p:nvPr/>
        </p:nvPicPr>
        <p:blipFill>
          <a:blip r:embed="rId2"/>
          <a:stretch>
            <a:fillRect/>
          </a:stretch>
        </p:blipFill>
        <p:spPr>
          <a:xfrm>
            <a:off x="4659921" y="736464"/>
            <a:ext cx="7257199" cy="2692536"/>
          </a:xfrm>
          <a:prstGeom prst="rect">
            <a:avLst/>
          </a:prstGeom>
        </p:spPr>
      </p:pic>
      <p:pic>
        <p:nvPicPr>
          <p:cNvPr id="3" name="Picture 2">
            <a:extLst>
              <a:ext uri="{FF2B5EF4-FFF2-40B4-BE49-F238E27FC236}">
                <a16:creationId xmlns:a16="http://schemas.microsoft.com/office/drawing/2014/main" id="{BB6B9EF4-3C83-47AA-83C2-B8AAA7606FAA}"/>
              </a:ext>
            </a:extLst>
          </p:cNvPr>
          <p:cNvPicPr>
            <a:picLocks noChangeAspect="1"/>
          </p:cNvPicPr>
          <p:nvPr/>
        </p:nvPicPr>
        <p:blipFill>
          <a:blip r:embed="rId3"/>
          <a:stretch>
            <a:fillRect/>
          </a:stretch>
        </p:blipFill>
        <p:spPr>
          <a:xfrm>
            <a:off x="4920692" y="3619375"/>
            <a:ext cx="6735655" cy="3022257"/>
          </a:xfrm>
          <a:prstGeom prst="rect">
            <a:avLst/>
          </a:prstGeom>
        </p:spPr>
      </p:pic>
      <p:cxnSp>
        <p:nvCxnSpPr>
          <p:cNvPr id="7" name="Straight Connector 6">
            <a:extLst>
              <a:ext uri="{FF2B5EF4-FFF2-40B4-BE49-F238E27FC236}">
                <a16:creationId xmlns:a16="http://schemas.microsoft.com/office/drawing/2014/main" id="{5F0C311E-B9A5-4D25-980F-9E3C27C51C2B}"/>
              </a:ext>
            </a:extLst>
          </p:cNvPr>
          <p:cNvCxnSpPr/>
          <p:nvPr/>
        </p:nvCxnSpPr>
        <p:spPr>
          <a:xfrm>
            <a:off x="7376746" y="1978268"/>
            <a:ext cx="0" cy="356967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8FB3CCA-6A52-4CDF-B7EC-D0392CAE691A}"/>
              </a:ext>
            </a:extLst>
          </p:cNvPr>
          <p:cNvCxnSpPr/>
          <p:nvPr/>
        </p:nvCxnSpPr>
        <p:spPr>
          <a:xfrm>
            <a:off x="5858608" y="3079452"/>
            <a:ext cx="0" cy="339642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CA5A909-2D08-4A85-8164-0CC4BE9FD7D4}"/>
              </a:ext>
            </a:extLst>
          </p:cNvPr>
          <p:cNvCxnSpPr>
            <a:cxnSpLocks/>
          </p:cNvCxnSpPr>
          <p:nvPr/>
        </p:nvCxnSpPr>
        <p:spPr>
          <a:xfrm>
            <a:off x="10386646" y="1292469"/>
            <a:ext cx="0" cy="383803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60060B4-3991-4CE2-BE8D-B65E2CC5DE5B}"/>
              </a:ext>
            </a:extLst>
          </p:cNvPr>
          <p:cNvCxnSpPr/>
          <p:nvPr/>
        </p:nvCxnSpPr>
        <p:spPr>
          <a:xfrm>
            <a:off x="9146931" y="1560826"/>
            <a:ext cx="0" cy="356967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6EAB2A66-6C11-438A-8041-8B24F03297DF}"/>
              </a:ext>
            </a:extLst>
          </p:cNvPr>
          <p:cNvSpPr txBox="1">
            <a:spLocks/>
          </p:cNvSpPr>
          <p:nvPr/>
        </p:nvSpPr>
        <p:spPr>
          <a:xfrm>
            <a:off x="559655" y="26135"/>
            <a:ext cx="11029616" cy="988332"/>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a:t>Compared to the government published models</a:t>
            </a:r>
            <a:br>
              <a:rPr lang="en-AU"/>
            </a:br>
            <a:r>
              <a:rPr lang="en-AU"/>
              <a:t>Our model tracks well</a:t>
            </a:r>
          </a:p>
        </p:txBody>
      </p:sp>
      <p:sp>
        <p:nvSpPr>
          <p:cNvPr id="13" name="TextBox 12">
            <a:extLst>
              <a:ext uri="{FF2B5EF4-FFF2-40B4-BE49-F238E27FC236}">
                <a16:creationId xmlns:a16="http://schemas.microsoft.com/office/drawing/2014/main" id="{3DD89E1A-7C58-4840-8661-D0AC3E3AEDA2}"/>
              </a:ext>
            </a:extLst>
          </p:cNvPr>
          <p:cNvSpPr txBox="1"/>
          <p:nvPr/>
        </p:nvSpPr>
        <p:spPr>
          <a:xfrm>
            <a:off x="713948" y="1123629"/>
            <a:ext cx="3331672" cy="923330"/>
          </a:xfrm>
          <a:prstGeom prst="rect">
            <a:avLst/>
          </a:prstGeom>
          <a:noFill/>
        </p:spPr>
        <p:txBody>
          <a:bodyPr wrap="square" rtlCol="0">
            <a:spAutoFit/>
          </a:bodyPr>
          <a:lstStyle/>
          <a:p>
            <a:r>
              <a:rPr lang="en-AU"/>
              <a:t>We built our predictive model using the LSTM prediction model structure…</a:t>
            </a:r>
          </a:p>
        </p:txBody>
      </p:sp>
      <p:sp>
        <p:nvSpPr>
          <p:cNvPr id="14" name="TextBox 13">
            <a:extLst>
              <a:ext uri="{FF2B5EF4-FFF2-40B4-BE49-F238E27FC236}">
                <a16:creationId xmlns:a16="http://schemas.microsoft.com/office/drawing/2014/main" id="{D1588606-FC4A-4F8B-92E9-1CA2DAA0A786}"/>
              </a:ext>
            </a:extLst>
          </p:cNvPr>
          <p:cNvSpPr txBox="1"/>
          <p:nvPr/>
        </p:nvSpPr>
        <p:spPr>
          <a:xfrm>
            <a:off x="737940" y="3619375"/>
            <a:ext cx="3341078" cy="1200329"/>
          </a:xfrm>
          <a:prstGeom prst="rect">
            <a:avLst/>
          </a:prstGeom>
          <a:noFill/>
        </p:spPr>
        <p:txBody>
          <a:bodyPr wrap="square" rtlCol="0">
            <a:spAutoFit/>
          </a:bodyPr>
          <a:lstStyle/>
          <a:p>
            <a:r>
              <a:rPr lang="en-AU"/>
              <a:t>… and the output has generated a comparable shape and prediction to the government published models</a:t>
            </a:r>
          </a:p>
        </p:txBody>
      </p:sp>
    </p:spTree>
    <p:extLst>
      <p:ext uri="{BB962C8B-B14F-4D97-AF65-F5344CB8AC3E}">
        <p14:creationId xmlns:p14="http://schemas.microsoft.com/office/powerpoint/2010/main" val="1594488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6737-80AA-4E3C-B719-4FC76F733C19}"/>
              </a:ext>
            </a:extLst>
          </p:cNvPr>
          <p:cNvSpPr>
            <a:spLocks noGrp="1"/>
          </p:cNvSpPr>
          <p:nvPr>
            <p:ph type="title"/>
          </p:nvPr>
        </p:nvSpPr>
        <p:spPr/>
        <p:txBody>
          <a:bodyPr/>
          <a:lstStyle/>
          <a:p>
            <a:r>
              <a:rPr lang="en-AU" dirty="0"/>
              <a:t>questions</a:t>
            </a:r>
          </a:p>
        </p:txBody>
      </p:sp>
      <p:sp>
        <p:nvSpPr>
          <p:cNvPr id="3" name="Text Placeholder 2">
            <a:extLst>
              <a:ext uri="{FF2B5EF4-FFF2-40B4-BE49-F238E27FC236}">
                <a16:creationId xmlns:a16="http://schemas.microsoft.com/office/drawing/2014/main" id="{F148C0DD-F582-45C3-81EC-110EF8C5C92F}"/>
              </a:ext>
            </a:extLst>
          </p:cNvPr>
          <p:cNvSpPr>
            <a:spLocks noGrp="1"/>
          </p:cNvSpPr>
          <p:nvPr>
            <p:ph type="body" idx="1"/>
          </p:nvPr>
        </p:nvSpPr>
        <p:spPr/>
        <p:txBody>
          <a:bodyPr/>
          <a:lstStyle/>
          <a:p>
            <a:r>
              <a:rPr lang="en-AU"/>
              <a:t> </a:t>
            </a:r>
          </a:p>
        </p:txBody>
      </p:sp>
    </p:spTree>
    <p:extLst>
      <p:ext uri="{BB962C8B-B14F-4D97-AF65-F5344CB8AC3E}">
        <p14:creationId xmlns:p14="http://schemas.microsoft.com/office/powerpoint/2010/main" val="3172071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a:t>Covid and vaccination adoption</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185726383"/>
              </p:ext>
            </p:extLst>
          </p:nvPr>
        </p:nvGraphicFramePr>
        <p:xfrm>
          <a:off x="554647" y="420076"/>
          <a:ext cx="11029950" cy="1746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a:extLst>
              <a:ext uri="{FF2B5EF4-FFF2-40B4-BE49-F238E27FC236}">
                <a16:creationId xmlns:a16="http://schemas.microsoft.com/office/drawing/2014/main" id="{215A5A99-DCEC-4023-9E93-5AC90A96D3E7}"/>
              </a:ext>
            </a:extLst>
          </p:cNvPr>
          <p:cNvSpPr txBox="1">
            <a:spLocks/>
          </p:cNvSpPr>
          <p:nvPr/>
        </p:nvSpPr>
        <p:spPr>
          <a:xfrm>
            <a:off x="581192" y="2041770"/>
            <a:ext cx="11209293" cy="4650152"/>
          </a:xfrm>
          <a:prstGeom prst="rect">
            <a:avLst/>
          </a:prstGeom>
        </p:spPr>
        <p:txBody>
          <a:bodyPr vert="horz" lIns="91440" tIns="45720" rIns="91440" bIns="45720" rtlCol="0" anchor="t">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AU"/>
              <a:t>Economic activity by country has been impacted by the COVID pandemic</a:t>
            </a:r>
            <a:endParaRPr lang="en-AU" dirty="0"/>
          </a:p>
          <a:p>
            <a:pPr marL="629920" lvl="1" indent="-305435"/>
            <a:r>
              <a:rPr lang="en-AU"/>
              <a:t>The general global recovery is predicated on the ability to open up economies again</a:t>
            </a:r>
          </a:p>
          <a:p>
            <a:pPr marL="629920" lvl="1" indent="-305435"/>
            <a:r>
              <a:rPr lang="en-AU"/>
              <a:t>The general consensus is that herd immunity and safer opening of economies can be achieved at 70 – 80% vaccination of the population</a:t>
            </a:r>
          </a:p>
          <a:p>
            <a:pPr marL="305435" indent="-305435"/>
            <a:r>
              <a:rPr lang="en-AU"/>
              <a:t>Global vaccination rates by country have been varying in their adoption depending on </a:t>
            </a:r>
          </a:p>
          <a:p>
            <a:pPr marL="629920" lvl="1" indent="-305435"/>
            <a:r>
              <a:rPr lang="en-AU"/>
              <a:t>speed of vaccine development availability</a:t>
            </a:r>
          </a:p>
          <a:p>
            <a:pPr marL="629920" lvl="1" indent="-305435"/>
            <a:r>
              <a:rPr lang="en-AU"/>
              <a:t>production ramp up and availability</a:t>
            </a:r>
          </a:p>
          <a:p>
            <a:pPr marL="629920" lvl="1" indent="-305435"/>
            <a:r>
              <a:rPr lang="en-AU"/>
              <a:t>budget and supply chain constraints</a:t>
            </a:r>
          </a:p>
          <a:p>
            <a:pPr marL="629920" lvl="1" indent="-305435"/>
            <a:r>
              <a:rPr lang="en-AU"/>
              <a:t>sentiment to the vaccines and vaccine types</a:t>
            </a:r>
          </a:p>
          <a:p>
            <a:pPr marL="629920" lvl="1" indent="-305435"/>
            <a:r>
              <a:rPr lang="en-AU"/>
              <a:t>adoption and take up</a:t>
            </a:r>
          </a:p>
          <a:p>
            <a:pPr marL="305435" indent="-305435"/>
            <a:r>
              <a:rPr lang="en-AU"/>
              <a:t>Our prediction model uses LTSM model which sources windows of historical data to make a rolling prediction of one day forward (eg. Using a 7 days of historical data to predict the 8th day for training),</a:t>
            </a:r>
            <a:endParaRPr lang="en-AU" dirty="0"/>
          </a:p>
          <a:p>
            <a:pPr marL="629920" lvl="1" indent="-305435"/>
            <a:r>
              <a:rPr lang="en-AU"/>
              <a:t>We then use that model to perform out of sample predictions (using the latest 7 day window period to predict tomorrow</a:t>
            </a:r>
            <a:r>
              <a:rPr lang="en-AU" dirty="0"/>
              <a:t>).</a:t>
            </a:r>
            <a:endParaRPr lang="en-AU"/>
          </a:p>
          <a:p>
            <a:pPr marL="629920" lvl="1" indent="-305435"/>
            <a:r>
              <a:rPr lang="en-AU"/>
              <a:t>We then use that model to as to the date which vaccination rates are expected to be achieved by country</a:t>
            </a:r>
          </a:p>
          <a:p>
            <a:pPr marL="305435" indent="-305435"/>
            <a:r>
              <a:rPr lang="en-AU"/>
              <a:t>Note the data varies by country, and some countries have more more data than others. Therefore, the prediction model accuracy can vary according to the quality of the individual country data which has been submitted to Our World in Data</a:t>
            </a:r>
            <a:endParaRPr lang="en-AU" dirty="0"/>
          </a:p>
          <a:p>
            <a:pPr marL="629920" lvl="1" indent="-305435"/>
            <a:endParaRPr lang="en-AU"/>
          </a:p>
          <a:p>
            <a:pPr marL="629920" lvl="1" indent="-305435"/>
            <a:endParaRPr lang="en-AU"/>
          </a:p>
          <a:p>
            <a:pPr marL="629920" lvl="1" indent="-305435"/>
            <a:endParaRPr lang="en-AU"/>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9D5-3214-4889-9046-E31C21BD5219}"/>
              </a:ext>
            </a:extLst>
          </p:cNvPr>
          <p:cNvSpPr>
            <a:spLocks noGrp="1"/>
          </p:cNvSpPr>
          <p:nvPr>
            <p:ph type="title"/>
          </p:nvPr>
        </p:nvSpPr>
        <p:spPr/>
        <p:txBody>
          <a:bodyPr/>
          <a:lstStyle/>
          <a:p>
            <a:r>
              <a:rPr lang="en-AU"/>
              <a:t>The data and libraries</a:t>
            </a:r>
          </a:p>
        </p:txBody>
      </p:sp>
      <p:sp>
        <p:nvSpPr>
          <p:cNvPr id="3" name="Content Placeholder 2">
            <a:extLst>
              <a:ext uri="{FF2B5EF4-FFF2-40B4-BE49-F238E27FC236}">
                <a16:creationId xmlns:a16="http://schemas.microsoft.com/office/drawing/2014/main" id="{71CBA498-F93B-42A1-A63D-600ABD7A32FC}"/>
              </a:ext>
            </a:extLst>
          </p:cNvPr>
          <p:cNvSpPr>
            <a:spLocks noGrp="1"/>
          </p:cNvSpPr>
          <p:nvPr>
            <p:ph idx="1"/>
          </p:nvPr>
        </p:nvSpPr>
        <p:spPr>
          <a:xfrm>
            <a:off x="6286422" y="895838"/>
            <a:ext cx="5407347" cy="1922096"/>
          </a:xfrm>
        </p:spPr>
        <p:txBody>
          <a:bodyPr anchor="t">
            <a:normAutofit lnSpcReduction="10000"/>
          </a:bodyPr>
          <a:lstStyle/>
          <a:p>
            <a:pPr marL="305435" indent="-305435"/>
            <a:r>
              <a:rPr lang="en-AU" sz="1600"/>
              <a:t>The data is sourced from Our World in Data </a:t>
            </a:r>
            <a:r>
              <a:rPr lang="en-AU" sz="1600">
                <a:ea typeface="+mn-lt"/>
                <a:cs typeface="+mn-lt"/>
              </a:rPr>
              <a:t>https://ourworldindata.org/coronavirus</a:t>
            </a:r>
            <a:endParaRPr lang="en-US" sz="1600"/>
          </a:p>
          <a:p>
            <a:pPr marL="305435" indent="-305435"/>
            <a:r>
              <a:rPr lang="en-AU" sz="1600"/>
              <a:t>The model sources data from reputable vaccination sources such as government and health organisations</a:t>
            </a:r>
          </a:p>
          <a:p>
            <a:pPr marL="305435" indent="-305435"/>
            <a:r>
              <a:rPr lang="en-AU" sz="1600"/>
              <a:t>The model is updated daily GMT and sourced from </a:t>
            </a:r>
            <a:r>
              <a:rPr lang="en-AU" sz="1600" err="1"/>
              <a:t>github</a:t>
            </a:r>
            <a:r>
              <a:rPr lang="en-AU" sz="1600" dirty="0"/>
              <a:t> </a:t>
            </a:r>
            <a:r>
              <a:rPr lang="en-AU" sz="1600"/>
              <a:t>into our </a:t>
            </a:r>
            <a:r>
              <a:rPr lang="en-AU" sz="1600" dirty="0"/>
              <a:t>model</a:t>
            </a:r>
          </a:p>
          <a:p>
            <a:pPr marL="305435" indent="-305435"/>
            <a:endParaRPr lang="en-AU" sz="1600"/>
          </a:p>
        </p:txBody>
      </p:sp>
      <p:pic>
        <p:nvPicPr>
          <p:cNvPr id="5" name="Picture 4">
            <a:extLst>
              <a:ext uri="{FF2B5EF4-FFF2-40B4-BE49-F238E27FC236}">
                <a16:creationId xmlns:a16="http://schemas.microsoft.com/office/drawing/2014/main" id="{C6956D78-1416-4B9A-8A6C-E15ABBE04907}"/>
              </a:ext>
            </a:extLst>
          </p:cNvPr>
          <p:cNvPicPr>
            <a:picLocks noChangeAspect="1"/>
          </p:cNvPicPr>
          <p:nvPr/>
        </p:nvPicPr>
        <p:blipFill>
          <a:blip r:embed="rId2"/>
          <a:stretch>
            <a:fillRect/>
          </a:stretch>
        </p:blipFill>
        <p:spPr>
          <a:xfrm>
            <a:off x="524529" y="897169"/>
            <a:ext cx="5252992" cy="3479637"/>
          </a:xfrm>
          <a:prstGeom prst="rect">
            <a:avLst/>
          </a:prstGeom>
        </p:spPr>
      </p:pic>
      <p:sp>
        <p:nvSpPr>
          <p:cNvPr id="6" name="Content Placeholder 2">
            <a:extLst>
              <a:ext uri="{FF2B5EF4-FFF2-40B4-BE49-F238E27FC236}">
                <a16:creationId xmlns:a16="http://schemas.microsoft.com/office/drawing/2014/main" id="{9D4617F5-3E7B-4EA5-A1DE-BCEFC3BAEEF9}"/>
              </a:ext>
            </a:extLst>
          </p:cNvPr>
          <p:cNvSpPr txBox="1">
            <a:spLocks/>
          </p:cNvSpPr>
          <p:nvPr/>
        </p:nvSpPr>
        <p:spPr>
          <a:xfrm>
            <a:off x="6283518" y="4002454"/>
            <a:ext cx="5329193" cy="1922096"/>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AU" sz="1600"/>
              <a:t>The libraries included in our model cover</a:t>
            </a:r>
            <a:endParaRPr lang="en-US" sz="1600"/>
          </a:p>
          <a:p>
            <a:pPr marL="629920" lvl="1" indent="-305435"/>
            <a:r>
              <a:rPr lang="en-AU"/>
              <a:t>Our World in Data</a:t>
            </a:r>
          </a:p>
          <a:p>
            <a:pPr marL="629920" lvl="1" indent="-305435"/>
            <a:r>
              <a:rPr lang="en-AU"/>
              <a:t>SciKitLearn and NLTK</a:t>
            </a:r>
          </a:p>
          <a:p>
            <a:pPr marL="629920" lvl="1" indent="-305435"/>
            <a:r>
              <a:rPr lang="en-AU"/>
              <a:t>Panel Holoviz Dashboard</a:t>
            </a:r>
          </a:p>
          <a:p>
            <a:pPr marL="629920" lvl="1" indent="-305435"/>
            <a:r>
              <a:rPr lang="en-AU"/>
              <a:t>Widget for presentation</a:t>
            </a:r>
          </a:p>
          <a:p>
            <a:pPr marL="305435" indent="-305435"/>
            <a:endParaRPr lang="en-AU"/>
          </a:p>
        </p:txBody>
      </p:sp>
      <p:pic>
        <p:nvPicPr>
          <p:cNvPr id="7" name="Picture 6">
            <a:extLst>
              <a:ext uri="{FF2B5EF4-FFF2-40B4-BE49-F238E27FC236}">
                <a16:creationId xmlns:a16="http://schemas.microsoft.com/office/drawing/2014/main" id="{2B38FE26-A6BF-477E-ABAC-ED7D5BEC7641}"/>
              </a:ext>
            </a:extLst>
          </p:cNvPr>
          <p:cNvPicPr>
            <a:picLocks noChangeAspect="1"/>
          </p:cNvPicPr>
          <p:nvPr/>
        </p:nvPicPr>
        <p:blipFill>
          <a:blip r:embed="rId3"/>
          <a:stretch>
            <a:fillRect/>
          </a:stretch>
        </p:blipFill>
        <p:spPr>
          <a:xfrm>
            <a:off x="521392" y="4509513"/>
            <a:ext cx="5245463" cy="1514101"/>
          </a:xfrm>
          <a:prstGeom prst="rect">
            <a:avLst/>
          </a:prstGeom>
        </p:spPr>
      </p:pic>
    </p:spTree>
    <p:extLst>
      <p:ext uri="{BB962C8B-B14F-4D97-AF65-F5344CB8AC3E}">
        <p14:creationId xmlns:p14="http://schemas.microsoft.com/office/powerpoint/2010/main" val="3984468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F257-CE13-4F1D-BF2D-A4A86D11F21C}"/>
              </a:ext>
            </a:extLst>
          </p:cNvPr>
          <p:cNvSpPr>
            <a:spLocks noGrp="1"/>
          </p:cNvSpPr>
          <p:nvPr>
            <p:ph type="title"/>
          </p:nvPr>
        </p:nvSpPr>
        <p:spPr>
          <a:xfrm>
            <a:off x="567102" y="8689"/>
            <a:ext cx="11029616" cy="988332"/>
          </a:xfrm>
        </p:spPr>
        <p:txBody>
          <a:bodyPr anchor="t"/>
          <a:lstStyle/>
          <a:p>
            <a:r>
              <a:rPr lang="en-AU"/>
              <a:t>Our model</a:t>
            </a:r>
          </a:p>
        </p:txBody>
      </p:sp>
      <p:pic>
        <p:nvPicPr>
          <p:cNvPr id="4" name="Picture 3">
            <a:extLst>
              <a:ext uri="{FF2B5EF4-FFF2-40B4-BE49-F238E27FC236}">
                <a16:creationId xmlns:a16="http://schemas.microsoft.com/office/drawing/2014/main" id="{E023CA0D-96C6-4963-ABC7-8EA4A7201600}"/>
              </a:ext>
            </a:extLst>
          </p:cNvPr>
          <p:cNvPicPr>
            <a:picLocks noChangeAspect="1"/>
          </p:cNvPicPr>
          <p:nvPr/>
        </p:nvPicPr>
        <p:blipFill>
          <a:blip r:embed="rId2"/>
          <a:stretch>
            <a:fillRect/>
          </a:stretch>
        </p:blipFill>
        <p:spPr>
          <a:xfrm>
            <a:off x="757606" y="729658"/>
            <a:ext cx="10858500" cy="5763357"/>
          </a:xfrm>
          <a:prstGeom prst="rect">
            <a:avLst/>
          </a:prstGeom>
        </p:spPr>
      </p:pic>
    </p:spTree>
    <p:extLst>
      <p:ext uri="{BB962C8B-B14F-4D97-AF65-F5344CB8AC3E}">
        <p14:creationId xmlns:p14="http://schemas.microsoft.com/office/powerpoint/2010/main" val="1595833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05482-DE0E-4294-85BD-8BB03F57037E}"/>
              </a:ext>
            </a:extLst>
          </p:cNvPr>
          <p:cNvSpPr>
            <a:spLocks noGrp="1"/>
          </p:cNvSpPr>
          <p:nvPr>
            <p:ph type="title"/>
          </p:nvPr>
        </p:nvSpPr>
        <p:spPr>
          <a:xfrm>
            <a:off x="554815" y="-17965"/>
            <a:ext cx="11029616" cy="988332"/>
          </a:xfrm>
        </p:spPr>
        <p:txBody>
          <a:bodyPr/>
          <a:lstStyle/>
          <a:p>
            <a:r>
              <a:rPr lang="en-AU"/>
              <a:t>Model design: create model</a:t>
            </a:r>
          </a:p>
        </p:txBody>
      </p:sp>
      <p:sp>
        <p:nvSpPr>
          <p:cNvPr id="3" name="Content Placeholder 2">
            <a:extLst>
              <a:ext uri="{FF2B5EF4-FFF2-40B4-BE49-F238E27FC236}">
                <a16:creationId xmlns:a16="http://schemas.microsoft.com/office/drawing/2014/main" id="{5D4C2E5B-8091-4D36-AD4A-F12A31C28076}"/>
              </a:ext>
            </a:extLst>
          </p:cNvPr>
          <p:cNvSpPr txBox="1">
            <a:spLocks/>
          </p:cNvSpPr>
          <p:nvPr/>
        </p:nvSpPr>
        <p:spPr>
          <a:xfrm>
            <a:off x="499549" y="967740"/>
            <a:ext cx="11029615" cy="2286182"/>
          </a:xfrm>
          <a:prstGeom prst="rect">
            <a:avLst/>
          </a:prstGeom>
        </p:spPr>
        <p:txBody>
          <a:bodyPr lIns="91440" tIns="45720" rIns="91440" bIns="45720" anchor="t"/>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AU" dirty="0"/>
              <a:t>Download the data</a:t>
            </a:r>
            <a:endParaRPr lang="en-US" dirty="0"/>
          </a:p>
        </p:txBody>
      </p:sp>
      <p:pic>
        <p:nvPicPr>
          <p:cNvPr id="4" name="Picture 4" descr="Text&#10;&#10;Description automatically generated">
            <a:extLst>
              <a:ext uri="{FF2B5EF4-FFF2-40B4-BE49-F238E27FC236}">
                <a16:creationId xmlns:a16="http://schemas.microsoft.com/office/drawing/2014/main" id="{4D906F38-FA58-4ECA-B272-38CBD028389F}"/>
              </a:ext>
            </a:extLst>
          </p:cNvPr>
          <p:cNvPicPr>
            <a:picLocks noChangeAspect="1"/>
          </p:cNvPicPr>
          <p:nvPr/>
        </p:nvPicPr>
        <p:blipFill>
          <a:blip r:embed="rId2"/>
          <a:stretch>
            <a:fillRect/>
          </a:stretch>
        </p:blipFill>
        <p:spPr>
          <a:xfrm>
            <a:off x="739346" y="1499483"/>
            <a:ext cx="7243118" cy="4631330"/>
          </a:xfrm>
          <a:prstGeom prst="rect">
            <a:avLst/>
          </a:prstGeom>
        </p:spPr>
      </p:pic>
    </p:spTree>
    <p:extLst>
      <p:ext uri="{BB962C8B-B14F-4D97-AF65-F5344CB8AC3E}">
        <p14:creationId xmlns:p14="http://schemas.microsoft.com/office/powerpoint/2010/main" val="2224588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D866-0F3B-4D99-841A-73DF90AE022E}"/>
              </a:ext>
            </a:extLst>
          </p:cNvPr>
          <p:cNvSpPr>
            <a:spLocks noGrp="1"/>
          </p:cNvSpPr>
          <p:nvPr>
            <p:ph type="title"/>
          </p:nvPr>
        </p:nvSpPr>
        <p:spPr/>
        <p:txBody>
          <a:bodyPr/>
          <a:lstStyle/>
          <a:p>
            <a:r>
              <a:rPr lang="en-AU" dirty="0"/>
              <a:t>Model design: predictive output</a:t>
            </a:r>
          </a:p>
        </p:txBody>
      </p:sp>
      <p:sp>
        <p:nvSpPr>
          <p:cNvPr id="3" name="Content Placeholder 2">
            <a:extLst>
              <a:ext uri="{FF2B5EF4-FFF2-40B4-BE49-F238E27FC236}">
                <a16:creationId xmlns:a16="http://schemas.microsoft.com/office/drawing/2014/main" id="{FBAFF372-F860-4034-A9E1-B12FC59CDBAF}"/>
              </a:ext>
            </a:extLst>
          </p:cNvPr>
          <p:cNvSpPr txBox="1">
            <a:spLocks/>
          </p:cNvSpPr>
          <p:nvPr/>
        </p:nvSpPr>
        <p:spPr>
          <a:xfrm>
            <a:off x="706378" y="1374140"/>
            <a:ext cx="5359973" cy="4599396"/>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AU" dirty="0"/>
              <a:t>Model performance graph</a:t>
            </a:r>
          </a:p>
        </p:txBody>
      </p:sp>
      <p:sp>
        <p:nvSpPr>
          <p:cNvPr id="5" name="Content Placeholder 4">
            <a:extLst>
              <a:ext uri="{FF2B5EF4-FFF2-40B4-BE49-F238E27FC236}">
                <a16:creationId xmlns:a16="http://schemas.microsoft.com/office/drawing/2014/main" id="{69F85BBE-9BAC-4401-9889-4E475C2BD9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6750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4">
            <a:extLst>
              <a:ext uri="{FF2B5EF4-FFF2-40B4-BE49-F238E27FC236}">
                <a16:creationId xmlns:a16="http://schemas.microsoft.com/office/drawing/2014/main" id="{3B05C2CB-EEDE-4F3B-9313-D3161B2C4CDA}"/>
              </a:ext>
            </a:extLst>
          </p:cNvPr>
          <p:cNvPicPr>
            <a:picLocks noChangeAspect="1"/>
          </p:cNvPicPr>
          <p:nvPr/>
        </p:nvPicPr>
        <p:blipFill>
          <a:blip r:embed="rId2"/>
          <a:stretch>
            <a:fillRect/>
          </a:stretch>
        </p:blipFill>
        <p:spPr>
          <a:xfrm>
            <a:off x="183292" y="3548662"/>
            <a:ext cx="7541740" cy="347622"/>
          </a:xfrm>
          <a:prstGeom prst="rect">
            <a:avLst/>
          </a:prstGeom>
        </p:spPr>
      </p:pic>
      <p:sp>
        <p:nvSpPr>
          <p:cNvPr id="2" name="Title 1">
            <a:extLst>
              <a:ext uri="{FF2B5EF4-FFF2-40B4-BE49-F238E27FC236}">
                <a16:creationId xmlns:a16="http://schemas.microsoft.com/office/drawing/2014/main" id="{058BD866-0F3B-4D99-841A-73DF90AE022E}"/>
              </a:ext>
            </a:extLst>
          </p:cNvPr>
          <p:cNvSpPr>
            <a:spLocks noGrp="1"/>
          </p:cNvSpPr>
          <p:nvPr>
            <p:ph type="title"/>
          </p:nvPr>
        </p:nvSpPr>
        <p:spPr/>
        <p:txBody>
          <a:bodyPr/>
          <a:lstStyle/>
          <a:p>
            <a:r>
              <a:rPr lang="en-AU"/>
              <a:t>Model design: sentiment functions and output</a:t>
            </a:r>
          </a:p>
        </p:txBody>
      </p:sp>
      <p:grpSp>
        <p:nvGrpSpPr>
          <p:cNvPr id="33" name="Group 32">
            <a:extLst>
              <a:ext uri="{FF2B5EF4-FFF2-40B4-BE49-F238E27FC236}">
                <a16:creationId xmlns:a16="http://schemas.microsoft.com/office/drawing/2014/main" id="{A050CE4C-8A16-4156-8A8A-184480A7C1A4}"/>
              </a:ext>
            </a:extLst>
          </p:cNvPr>
          <p:cNvGrpSpPr/>
          <p:nvPr/>
        </p:nvGrpSpPr>
        <p:grpSpPr>
          <a:xfrm>
            <a:off x="180789" y="1783940"/>
            <a:ext cx="4835374" cy="1662742"/>
            <a:chOff x="247650" y="1225295"/>
            <a:chExt cx="5372237" cy="2026424"/>
          </a:xfrm>
        </p:grpSpPr>
        <p:pic>
          <p:nvPicPr>
            <p:cNvPr id="29" name="Picture 30" descr="Text&#10;&#10;Description automatically generated">
              <a:extLst>
                <a:ext uri="{FF2B5EF4-FFF2-40B4-BE49-F238E27FC236}">
                  <a16:creationId xmlns:a16="http://schemas.microsoft.com/office/drawing/2014/main" id="{782D00C8-7F5E-4215-A268-EFD24D40EDAF}"/>
                </a:ext>
              </a:extLst>
            </p:cNvPr>
            <p:cNvPicPr>
              <a:picLocks noChangeAspect="1"/>
            </p:cNvPicPr>
            <p:nvPr/>
          </p:nvPicPr>
          <p:blipFill>
            <a:blip r:embed="rId3"/>
            <a:stretch>
              <a:fillRect/>
            </a:stretch>
          </p:blipFill>
          <p:spPr>
            <a:xfrm>
              <a:off x="247650" y="2255462"/>
              <a:ext cx="5280313" cy="996257"/>
            </a:xfrm>
            <a:prstGeom prst="rect">
              <a:avLst/>
            </a:prstGeom>
          </p:spPr>
        </p:pic>
        <p:sp>
          <p:nvSpPr>
            <p:cNvPr id="31" name="Arrow: Down 30">
              <a:extLst>
                <a:ext uri="{FF2B5EF4-FFF2-40B4-BE49-F238E27FC236}">
                  <a16:creationId xmlns:a16="http://schemas.microsoft.com/office/drawing/2014/main" id="{657AC94D-55BA-4B84-8EE9-D0606C6BACD5}"/>
                </a:ext>
              </a:extLst>
            </p:cNvPr>
            <p:cNvSpPr/>
            <p:nvPr/>
          </p:nvSpPr>
          <p:spPr>
            <a:xfrm>
              <a:off x="5134978" y="1225295"/>
              <a:ext cx="484909" cy="978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ED8E04F7-31DE-46AB-B4F5-80334E723307}"/>
              </a:ext>
            </a:extLst>
          </p:cNvPr>
          <p:cNvGrpSpPr/>
          <p:nvPr/>
        </p:nvGrpSpPr>
        <p:grpSpPr>
          <a:xfrm>
            <a:off x="184561" y="4819388"/>
            <a:ext cx="2902855" cy="1774878"/>
            <a:chOff x="184561" y="4569017"/>
            <a:chExt cx="2902855" cy="1774878"/>
          </a:xfrm>
        </p:grpSpPr>
        <p:pic>
          <p:nvPicPr>
            <p:cNvPr id="37" name="Picture 37" descr="Graphical user interface, text&#10;&#10;Description automatically generated">
              <a:extLst>
                <a:ext uri="{FF2B5EF4-FFF2-40B4-BE49-F238E27FC236}">
                  <a16:creationId xmlns:a16="http://schemas.microsoft.com/office/drawing/2014/main" id="{4D44C7F0-4C3D-402C-8E90-361EF5FE7919}"/>
                </a:ext>
              </a:extLst>
            </p:cNvPr>
            <p:cNvPicPr>
              <a:picLocks noChangeAspect="1"/>
            </p:cNvPicPr>
            <p:nvPr/>
          </p:nvPicPr>
          <p:blipFill>
            <a:blip r:embed="rId4"/>
            <a:stretch>
              <a:fillRect/>
            </a:stretch>
          </p:blipFill>
          <p:spPr>
            <a:xfrm>
              <a:off x="184561" y="5507482"/>
              <a:ext cx="2743200" cy="836413"/>
            </a:xfrm>
            <a:prstGeom prst="rect">
              <a:avLst/>
            </a:prstGeom>
          </p:spPr>
        </p:pic>
        <p:sp>
          <p:nvSpPr>
            <p:cNvPr id="38" name="Arrow: Down 37">
              <a:extLst>
                <a:ext uri="{FF2B5EF4-FFF2-40B4-BE49-F238E27FC236}">
                  <a16:creationId xmlns:a16="http://schemas.microsoft.com/office/drawing/2014/main" id="{4922B21A-F3E3-40AB-80F8-157F07959BB8}"/>
                </a:ext>
              </a:extLst>
            </p:cNvPr>
            <p:cNvSpPr/>
            <p:nvPr/>
          </p:nvSpPr>
          <p:spPr>
            <a:xfrm>
              <a:off x="2602507" y="4569017"/>
              <a:ext cx="484909" cy="978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F81B4580-813C-4DFE-9964-ADFD9A42DF37}"/>
              </a:ext>
            </a:extLst>
          </p:cNvPr>
          <p:cNvGrpSpPr/>
          <p:nvPr/>
        </p:nvGrpSpPr>
        <p:grpSpPr>
          <a:xfrm>
            <a:off x="182041" y="642511"/>
            <a:ext cx="4774422" cy="1116329"/>
            <a:chOff x="182041" y="642511"/>
            <a:chExt cx="4774422" cy="1116329"/>
          </a:xfrm>
        </p:grpSpPr>
        <p:pic>
          <p:nvPicPr>
            <p:cNvPr id="6" name="Picture 6" descr="A picture containing logo&#10;&#10;Description automatically generated">
              <a:extLst>
                <a:ext uri="{FF2B5EF4-FFF2-40B4-BE49-F238E27FC236}">
                  <a16:creationId xmlns:a16="http://schemas.microsoft.com/office/drawing/2014/main" id="{A2EF494C-BF47-4F7B-BDD9-A648D844AC97}"/>
                </a:ext>
              </a:extLst>
            </p:cNvPr>
            <p:cNvPicPr>
              <a:picLocks noChangeAspect="1"/>
            </p:cNvPicPr>
            <p:nvPr/>
          </p:nvPicPr>
          <p:blipFill>
            <a:blip r:embed="rId5"/>
            <a:stretch>
              <a:fillRect/>
            </a:stretch>
          </p:blipFill>
          <p:spPr>
            <a:xfrm>
              <a:off x="182041" y="642511"/>
              <a:ext cx="3690551" cy="439578"/>
            </a:xfrm>
            <a:prstGeom prst="rect">
              <a:avLst/>
            </a:prstGeom>
          </p:spPr>
        </p:pic>
        <p:pic>
          <p:nvPicPr>
            <p:cNvPr id="3" name="Picture 3" descr="Text&#10;&#10;Description automatically generated">
              <a:extLst>
                <a:ext uri="{FF2B5EF4-FFF2-40B4-BE49-F238E27FC236}">
                  <a16:creationId xmlns:a16="http://schemas.microsoft.com/office/drawing/2014/main" id="{FE7B1736-AABD-43F9-9403-7B21C0B8D34E}"/>
                </a:ext>
              </a:extLst>
            </p:cNvPr>
            <p:cNvPicPr>
              <a:picLocks noChangeAspect="1"/>
            </p:cNvPicPr>
            <p:nvPr/>
          </p:nvPicPr>
          <p:blipFill>
            <a:blip r:embed="rId6"/>
            <a:stretch>
              <a:fillRect/>
            </a:stretch>
          </p:blipFill>
          <p:spPr>
            <a:xfrm>
              <a:off x="187036" y="1011324"/>
              <a:ext cx="4769427" cy="747516"/>
            </a:xfrm>
            <a:prstGeom prst="rect">
              <a:avLst/>
            </a:prstGeom>
          </p:spPr>
        </p:pic>
      </p:grpSp>
      <p:grpSp>
        <p:nvGrpSpPr>
          <p:cNvPr id="11" name="Group 10">
            <a:extLst>
              <a:ext uri="{FF2B5EF4-FFF2-40B4-BE49-F238E27FC236}">
                <a16:creationId xmlns:a16="http://schemas.microsoft.com/office/drawing/2014/main" id="{4C3012A9-470E-4FF1-B25D-0610868B886C}"/>
              </a:ext>
            </a:extLst>
          </p:cNvPr>
          <p:cNvGrpSpPr/>
          <p:nvPr/>
        </p:nvGrpSpPr>
        <p:grpSpPr>
          <a:xfrm>
            <a:off x="5836509" y="1275771"/>
            <a:ext cx="4774339" cy="3399201"/>
            <a:chOff x="5836509" y="1275771"/>
            <a:chExt cx="4774339" cy="3399201"/>
          </a:xfrm>
        </p:grpSpPr>
        <p:pic>
          <p:nvPicPr>
            <p:cNvPr id="4" name="Picture 4" descr="Text&#10;&#10;Description automatically generated">
              <a:extLst>
                <a:ext uri="{FF2B5EF4-FFF2-40B4-BE49-F238E27FC236}">
                  <a16:creationId xmlns:a16="http://schemas.microsoft.com/office/drawing/2014/main" id="{497F4FE4-F906-41A3-BFB3-939BDCD0F1F7}"/>
                </a:ext>
              </a:extLst>
            </p:cNvPr>
            <p:cNvPicPr>
              <a:picLocks noChangeAspect="1"/>
            </p:cNvPicPr>
            <p:nvPr/>
          </p:nvPicPr>
          <p:blipFill>
            <a:blip r:embed="rId7"/>
            <a:stretch>
              <a:fillRect/>
            </a:stretch>
          </p:blipFill>
          <p:spPr>
            <a:xfrm>
              <a:off x="5841422" y="1784710"/>
              <a:ext cx="4769426" cy="2890262"/>
            </a:xfrm>
            <a:prstGeom prst="rect">
              <a:avLst/>
            </a:prstGeom>
          </p:spPr>
        </p:pic>
        <p:pic>
          <p:nvPicPr>
            <p:cNvPr id="7" name="Picture 7" descr="Logo, company name&#10;&#10;Description automatically generated">
              <a:extLst>
                <a:ext uri="{FF2B5EF4-FFF2-40B4-BE49-F238E27FC236}">
                  <a16:creationId xmlns:a16="http://schemas.microsoft.com/office/drawing/2014/main" id="{27C81A8A-E6ED-4BA5-9617-C1E15A654D51}"/>
                </a:ext>
              </a:extLst>
            </p:cNvPr>
            <p:cNvPicPr>
              <a:picLocks noChangeAspect="1"/>
            </p:cNvPicPr>
            <p:nvPr/>
          </p:nvPicPr>
          <p:blipFill>
            <a:blip r:embed="rId8"/>
            <a:stretch>
              <a:fillRect/>
            </a:stretch>
          </p:blipFill>
          <p:spPr>
            <a:xfrm>
              <a:off x="5836509" y="1275771"/>
              <a:ext cx="3731739" cy="447913"/>
            </a:xfrm>
            <a:prstGeom prst="rect">
              <a:avLst/>
            </a:prstGeom>
          </p:spPr>
        </p:pic>
      </p:grpSp>
      <p:pic>
        <p:nvPicPr>
          <p:cNvPr id="5" name="Picture 6" descr="Text&#10;&#10;Description automatically generated">
            <a:extLst>
              <a:ext uri="{FF2B5EF4-FFF2-40B4-BE49-F238E27FC236}">
                <a16:creationId xmlns:a16="http://schemas.microsoft.com/office/drawing/2014/main" id="{136CB515-31DF-4AE1-BB88-53B30BA10B3D}"/>
              </a:ext>
            </a:extLst>
          </p:cNvPr>
          <p:cNvPicPr>
            <a:picLocks noChangeAspect="1"/>
          </p:cNvPicPr>
          <p:nvPr/>
        </p:nvPicPr>
        <p:blipFill>
          <a:blip r:embed="rId9"/>
          <a:stretch>
            <a:fillRect/>
          </a:stretch>
        </p:blipFill>
        <p:spPr>
          <a:xfrm>
            <a:off x="181675" y="4016280"/>
            <a:ext cx="4769426" cy="832864"/>
          </a:xfrm>
          <a:prstGeom prst="rect">
            <a:avLst/>
          </a:prstGeom>
        </p:spPr>
      </p:pic>
      <p:grpSp>
        <p:nvGrpSpPr>
          <p:cNvPr id="12" name="Group 11">
            <a:extLst>
              <a:ext uri="{FF2B5EF4-FFF2-40B4-BE49-F238E27FC236}">
                <a16:creationId xmlns:a16="http://schemas.microsoft.com/office/drawing/2014/main" id="{8BA459FC-668F-4936-9A6B-8BBE691DC5C2}"/>
              </a:ext>
            </a:extLst>
          </p:cNvPr>
          <p:cNvGrpSpPr/>
          <p:nvPr/>
        </p:nvGrpSpPr>
        <p:grpSpPr>
          <a:xfrm>
            <a:off x="4871606" y="4061147"/>
            <a:ext cx="7315199" cy="2395798"/>
            <a:chOff x="4871606" y="4061147"/>
            <a:chExt cx="7315199" cy="2395798"/>
          </a:xfrm>
        </p:grpSpPr>
        <p:pic>
          <p:nvPicPr>
            <p:cNvPr id="34" name="Picture 34" descr="Text&#10;&#10;Description automatically generated">
              <a:extLst>
                <a:ext uri="{FF2B5EF4-FFF2-40B4-BE49-F238E27FC236}">
                  <a16:creationId xmlns:a16="http://schemas.microsoft.com/office/drawing/2014/main" id="{76CD63FC-BAC9-4620-973D-1DCA7708B1C1}"/>
                </a:ext>
              </a:extLst>
            </p:cNvPr>
            <p:cNvPicPr>
              <a:picLocks noChangeAspect="1"/>
            </p:cNvPicPr>
            <p:nvPr/>
          </p:nvPicPr>
          <p:blipFill>
            <a:blip r:embed="rId10"/>
            <a:stretch>
              <a:fillRect/>
            </a:stretch>
          </p:blipFill>
          <p:spPr>
            <a:xfrm>
              <a:off x="4871606" y="5082391"/>
              <a:ext cx="7315199" cy="1374554"/>
            </a:xfrm>
            <a:prstGeom prst="rect">
              <a:avLst/>
            </a:prstGeom>
          </p:spPr>
        </p:pic>
        <p:sp>
          <p:nvSpPr>
            <p:cNvPr id="35" name="Arrow: Down 34">
              <a:extLst>
                <a:ext uri="{FF2B5EF4-FFF2-40B4-BE49-F238E27FC236}">
                  <a16:creationId xmlns:a16="http://schemas.microsoft.com/office/drawing/2014/main" id="{196DCDA2-D8F3-4E8D-8245-D791E159247E}"/>
                </a:ext>
              </a:extLst>
            </p:cNvPr>
            <p:cNvSpPr/>
            <p:nvPr/>
          </p:nvSpPr>
          <p:spPr>
            <a:xfrm>
              <a:off x="9680656" y="4061147"/>
              <a:ext cx="486562" cy="9175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22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1D8E-6CE9-46C6-9F1B-33A98DCB1B6E}"/>
              </a:ext>
            </a:extLst>
          </p:cNvPr>
          <p:cNvSpPr>
            <a:spLocks noGrp="1"/>
          </p:cNvSpPr>
          <p:nvPr>
            <p:ph type="title"/>
          </p:nvPr>
        </p:nvSpPr>
        <p:spPr/>
        <p:txBody>
          <a:bodyPr/>
          <a:lstStyle/>
          <a:p>
            <a:r>
              <a:rPr lang="en-US"/>
              <a:t>Plotting SENTIMENT TOWARDS ALL VACCINES</a:t>
            </a:r>
          </a:p>
        </p:txBody>
      </p:sp>
      <p:pic>
        <p:nvPicPr>
          <p:cNvPr id="6" name="Picture 6" descr="Chart, bar chart&#10;&#10;Description automatically generated">
            <a:extLst>
              <a:ext uri="{FF2B5EF4-FFF2-40B4-BE49-F238E27FC236}">
                <a16:creationId xmlns:a16="http://schemas.microsoft.com/office/drawing/2014/main" id="{3E564A03-DDD9-45F0-9329-66B28FC23388}"/>
              </a:ext>
            </a:extLst>
          </p:cNvPr>
          <p:cNvPicPr>
            <a:picLocks noGrp="1" noChangeAspect="1"/>
          </p:cNvPicPr>
          <p:nvPr>
            <p:ph idx="1"/>
          </p:nvPr>
        </p:nvPicPr>
        <p:blipFill>
          <a:blip r:embed="rId2"/>
          <a:stretch>
            <a:fillRect/>
          </a:stretch>
        </p:blipFill>
        <p:spPr>
          <a:xfrm>
            <a:off x="459963" y="3219574"/>
            <a:ext cx="11029615" cy="2782517"/>
          </a:xfrm>
        </p:spPr>
      </p:pic>
      <p:pic>
        <p:nvPicPr>
          <p:cNvPr id="5" name="Picture 7" descr="Text&#10;&#10;Description automatically generated">
            <a:extLst>
              <a:ext uri="{FF2B5EF4-FFF2-40B4-BE49-F238E27FC236}">
                <a16:creationId xmlns:a16="http://schemas.microsoft.com/office/drawing/2014/main" id="{F5AD4484-CEC7-43A5-844C-3A539E2BE749}"/>
              </a:ext>
            </a:extLst>
          </p:cNvPr>
          <p:cNvPicPr>
            <a:picLocks noChangeAspect="1"/>
          </p:cNvPicPr>
          <p:nvPr/>
        </p:nvPicPr>
        <p:blipFill>
          <a:blip r:embed="rId3"/>
          <a:stretch>
            <a:fillRect/>
          </a:stretch>
        </p:blipFill>
        <p:spPr>
          <a:xfrm>
            <a:off x="490106" y="1417171"/>
            <a:ext cx="11012629" cy="1053591"/>
          </a:xfrm>
          <a:prstGeom prst="rect">
            <a:avLst/>
          </a:prstGeom>
        </p:spPr>
      </p:pic>
      <p:sp>
        <p:nvSpPr>
          <p:cNvPr id="7" name="Arrow: Down 6">
            <a:extLst>
              <a:ext uri="{FF2B5EF4-FFF2-40B4-BE49-F238E27FC236}">
                <a16:creationId xmlns:a16="http://schemas.microsoft.com/office/drawing/2014/main" id="{97EFD0A9-4CF5-41AD-A896-3398D849F3CC}"/>
              </a:ext>
            </a:extLst>
          </p:cNvPr>
          <p:cNvSpPr/>
          <p:nvPr/>
        </p:nvSpPr>
        <p:spPr>
          <a:xfrm>
            <a:off x="11577340" y="2524158"/>
            <a:ext cx="484909" cy="978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673B5D83-718E-4863-8B0F-4476C8456603}"/>
              </a:ext>
            </a:extLst>
          </p:cNvPr>
          <p:cNvPicPr>
            <a:picLocks noChangeAspect="1"/>
          </p:cNvPicPr>
          <p:nvPr/>
        </p:nvPicPr>
        <p:blipFill>
          <a:blip r:embed="rId4"/>
          <a:stretch>
            <a:fillRect/>
          </a:stretch>
        </p:blipFill>
        <p:spPr>
          <a:xfrm>
            <a:off x="440724" y="781391"/>
            <a:ext cx="8056605" cy="537867"/>
          </a:xfrm>
          <a:prstGeom prst="rect">
            <a:avLst/>
          </a:prstGeom>
        </p:spPr>
      </p:pic>
    </p:spTree>
    <p:extLst>
      <p:ext uri="{BB962C8B-B14F-4D97-AF65-F5344CB8AC3E}">
        <p14:creationId xmlns:p14="http://schemas.microsoft.com/office/powerpoint/2010/main" val="110101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D866-0F3B-4D99-841A-73DF90AE022E}"/>
              </a:ext>
            </a:extLst>
          </p:cNvPr>
          <p:cNvSpPr>
            <a:spLocks noGrp="1"/>
          </p:cNvSpPr>
          <p:nvPr>
            <p:ph type="title"/>
          </p:nvPr>
        </p:nvSpPr>
        <p:spPr/>
        <p:txBody>
          <a:bodyPr/>
          <a:lstStyle/>
          <a:p>
            <a:r>
              <a:rPr lang="en-AU"/>
              <a:t>Dashboard output</a:t>
            </a:r>
          </a:p>
        </p:txBody>
      </p:sp>
      <p:sp>
        <p:nvSpPr>
          <p:cNvPr id="3" name="Content Placeholder 2">
            <a:extLst>
              <a:ext uri="{FF2B5EF4-FFF2-40B4-BE49-F238E27FC236}">
                <a16:creationId xmlns:a16="http://schemas.microsoft.com/office/drawing/2014/main" id="{ADBFC308-017D-4CB2-AC74-DEA1456E1A57}"/>
              </a:ext>
            </a:extLst>
          </p:cNvPr>
          <p:cNvSpPr>
            <a:spLocks noGrp="1"/>
          </p:cNvSpPr>
          <p:nvPr>
            <p:ph idx="1"/>
          </p:nvPr>
        </p:nvSpPr>
        <p:spPr/>
        <p:txBody>
          <a:bodyPr anchor="t"/>
          <a:lstStyle/>
          <a:p>
            <a:pPr marL="305435" indent="-305435"/>
            <a:r>
              <a:rPr lang="en-AU" dirty="0" err="1"/>
              <a:t>Streamlit</a:t>
            </a:r>
          </a:p>
        </p:txBody>
      </p:sp>
    </p:spTree>
    <p:extLst>
      <p:ext uri="{BB962C8B-B14F-4D97-AF65-F5344CB8AC3E}">
        <p14:creationId xmlns:p14="http://schemas.microsoft.com/office/powerpoint/2010/main" val="63687134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{1712CC9B-E638-49AD-9A74-0BB4424865B2}tf33552983_win32</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When will we be vaccinated?</vt:lpstr>
      <vt:lpstr>Covid and vaccination adoption</vt:lpstr>
      <vt:lpstr>The data and libraries</vt:lpstr>
      <vt:lpstr>Our model</vt:lpstr>
      <vt:lpstr>Model design: create model</vt:lpstr>
      <vt:lpstr>Model design: predictive output</vt:lpstr>
      <vt:lpstr>Model design: sentiment functions and output</vt:lpstr>
      <vt:lpstr>Plotting SENTIMENT TOWARDS ALL VACCINES</vt:lpstr>
      <vt:lpstr>Dashboard output</vt:lpstr>
      <vt:lpstr>Our prediction for australia</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When will we be vaccinated?</dc:title>
  <dc:creator>PETER ENG</dc:creator>
  <cp:revision>184</cp:revision>
  <dcterms:created xsi:type="dcterms:W3CDTF">2021-09-05T00:57:31Z</dcterms:created>
  <dcterms:modified xsi:type="dcterms:W3CDTF">2021-09-06T05:22:02Z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