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8" r:id="rId10"/>
    <p:sldId id="271" r:id="rId11"/>
    <p:sldId id="269" r:id="rId12"/>
    <p:sldId id="270" r:id="rId13"/>
    <p:sldId id="272" r:id="rId14"/>
    <p:sldId id="261" r:id="rId15"/>
    <p:sldId id="262" r:id="rId16"/>
    <p:sldId id="263" r:id="rId17"/>
    <p:sldId id="267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x1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x3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x2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x4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u1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u3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u2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u4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g1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g3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/>
            <a:t>g2</a:t>
          </a:r>
          <a:endParaRPr lang="en-US" dirty="0"/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g4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r1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r3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r2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r4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y1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y3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y2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y4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x4</a:t>
          </a:r>
        </a:p>
      </dsp:txBody>
      <dsp:txXfrm>
        <a:off x="4002874" y="12274"/>
        <a:ext cx="925077" cy="39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u4</a:t>
          </a:r>
        </a:p>
      </dsp:txBody>
      <dsp:txXfrm>
        <a:off x="4002874" y="12274"/>
        <a:ext cx="925077" cy="39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g2</a:t>
          </a:r>
          <a:endParaRPr lang="en-US" sz="1800" kern="1200" dirty="0"/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g4</a:t>
          </a:r>
        </a:p>
      </dsp:txBody>
      <dsp:txXfrm>
        <a:off x="4002874" y="12274"/>
        <a:ext cx="925077" cy="394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r4</a:t>
          </a:r>
        </a:p>
      </dsp:txBody>
      <dsp:txXfrm>
        <a:off x="4002874" y="12274"/>
        <a:ext cx="925077" cy="394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y4</a:t>
          </a:r>
        </a:p>
      </dsp:txBody>
      <dsp:txXfrm>
        <a:off x="4002874" y="12274"/>
        <a:ext cx="925077" cy="39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84"/>
            <a:ext cx="12192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32200"/>
            <a:ext cx="9144000" cy="1655763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3995" y="1623484"/>
            <a:ext cx="9144000" cy="1295400"/>
          </a:xfr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1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889000"/>
            <a:ext cx="7636329" cy="4572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889000"/>
            <a:ext cx="3352800" cy="45720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601"/>
            <a:ext cx="10515600" cy="112183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397001"/>
            <a:ext cx="10515600" cy="28527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2497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1"/>
            <a:ext cx="10515600" cy="711199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6694"/>
            <a:ext cx="10515600" cy="118296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7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05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889001"/>
            <a:ext cx="10515600" cy="613833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71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72" y="787400"/>
            <a:ext cx="3932237" cy="1473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0626"/>
            <a:ext cx="6172200" cy="4371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0602"/>
            <a:ext cx="3932237" cy="330199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1"/>
            <a:ext cx="3932237" cy="14223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371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302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6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89001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49501"/>
            <a:ext cx="105156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" y="-6350"/>
            <a:ext cx="12192000" cy="49106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FACC0CFC-3D40-BA4F-98FB-D1CB2A17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533" y="76200"/>
            <a:ext cx="142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30000">
                <a:solidFill>
                  <a:srgbClr val="CCCCCC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  </a:t>
            </a:r>
            <a:fld id="{D66C3B60-BA2E-8247-9D23-BA22FD3B5233}" type="slidenum">
              <a:rPr lang="en-US" altLang="en-US" sz="1600" smtClean="0"/>
              <a:pPr>
                <a:defRPr/>
              </a:pPr>
              <a:t>‹#›</a:t>
            </a:fld>
            <a:endParaRPr lang="en-US" altLang="en-US" sz="1600" baseline="0" dirty="0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789084"/>
            <a:ext cx="1219200" cy="5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B8D2A1-804C-49FC-81AC-A95646466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Date: Aug. 11</a:t>
            </a:r>
            <a:r>
              <a:rPr lang="en-US" sz="3200" baseline="30000" dirty="0"/>
              <a:t>th</a:t>
            </a:r>
            <a:r>
              <a:rPr lang="en-US" sz="32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1F205-502A-40F9-8658-DDED24BAA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PsychRNN Worklog </a:t>
            </a:r>
          </a:p>
        </p:txBody>
      </p:sp>
    </p:spTree>
    <p:extLst>
      <p:ext uri="{BB962C8B-B14F-4D97-AF65-F5344CB8AC3E}">
        <p14:creationId xmlns:p14="http://schemas.microsoft.com/office/powerpoint/2010/main" val="11569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D87-2E0E-4C0E-993D-DCADA86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curve 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C84FAF95-7289-4A75-B909-F21EFBBA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818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309-E9AA-41EC-AB9C-1E73D40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gain = 1; test on gain = [0, 1]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E202A6D-3AB9-4C43-90AF-31728197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64"/>
            <a:ext cx="10404629" cy="55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D87-2E0E-4C0E-993D-DCADA86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curve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F7E78B2-CAB3-4182-85D7-D8347990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6D6F-AD02-4570-82AF-CCEFD14D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confusions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475-804E-4847-B1CF-F13EDCBB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gain increases, the trained weights have small values </a:t>
            </a:r>
          </a:p>
          <a:p>
            <a:r>
              <a:rPr lang="en-US" dirty="0"/>
              <a:t>When test trials have different gains</a:t>
            </a:r>
          </a:p>
          <a:p>
            <a:pPr marL="914389" lvl="1" indent="-457200">
              <a:buFont typeface="+mj-lt"/>
              <a:buAutoNum type="alphaLcPeriod"/>
            </a:pPr>
            <a:r>
              <a:rPr lang="en-US" sz="2400" dirty="0"/>
              <a:t>Lower gain: longer RT</a:t>
            </a:r>
          </a:p>
          <a:p>
            <a:pPr marL="914389" lvl="1" indent="-457200">
              <a:buFont typeface="+mj-lt"/>
              <a:buAutoNum type="alphaLcPeriod"/>
            </a:pPr>
            <a:r>
              <a:rPr lang="en-US" sz="2400" dirty="0"/>
              <a:t>Higher gain: shorter RT</a:t>
            </a:r>
          </a:p>
          <a:p>
            <a:r>
              <a:rPr lang="en-US" dirty="0"/>
              <a:t>In a, the 0.1 coherence has the highest accuracy</a:t>
            </a:r>
          </a:p>
          <a:p>
            <a:r>
              <a:rPr lang="en-US" dirty="0"/>
              <a:t>In b, the higher gain should amplify the noise and might decrease accuracy, but it doesn’t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Urgency Gating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6E0F06-AF65-4025-AC90-4E357E7D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434"/>
            <a:ext cx="1047078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Previous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</a:t>
                </a:r>
              </a:p>
              <a:p>
                <a:r>
                  <a:rPr lang="en-US" dirty="0"/>
                  <a:t>Among</a:t>
                </a:r>
                <a:r>
                  <a:rPr lang="en-US" b="0" dirty="0"/>
                  <a:t> fast and slow RT trials</a:t>
                </a:r>
              </a:p>
              <a:p>
                <a:pPr lvl="1"/>
                <a:r>
                  <a:rPr lang="en-US" sz="2400" b="0" dirty="0"/>
                  <a:t>Similar initial gain</a:t>
                </a:r>
                <a:r>
                  <a:rPr lang="en-US" sz="2400" dirty="0"/>
                  <a:t> g0, different slope m </a:t>
                </a:r>
              </a:p>
              <a:p>
                <a:pPr lvl="1"/>
                <a:r>
                  <a:rPr lang="en-US" sz="2400" b="0" dirty="0"/>
                  <a:t>Similar slo</a:t>
                </a:r>
                <a:r>
                  <a:rPr lang="en-US" sz="2400" dirty="0"/>
                  <a:t>pe m, different initial gain g0 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2BA5ED-FC8C-4335-97CD-88EC7D2D6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96541"/>
              </p:ext>
            </p:extLst>
          </p:nvPr>
        </p:nvGraphicFramePr>
        <p:xfrm>
          <a:off x="3169328" y="331272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935F39B-2726-4316-864A-7D3A48682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422778"/>
              </p:ext>
            </p:extLst>
          </p:nvPr>
        </p:nvGraphicFramePr>
        <p:xfrm>
          <a:off x="3169328" y="4150451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56A48CE-95A9-4F16-9872-75AE59098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88891"/>
              </p:ext>
            </p:extLst>
          </p:nvPr>
        </p:nvGraphicFramePr>
        <p:xfrm>
          <a:off x="3293616" y="4904108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E82B851-6679-4842-966A-44E7F09F6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70274"/>
              </p:ext>
            </p:extLst>
          </p:nvPr>
        </p:nvGraphicFramePr>
        <p:xfrm>
          <a:off x="3169328" y="254745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372A986-697B-4FC9-8999-2244C4371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477058"/>
              </p:ext>
            </p:extLst>
          </p:nvPr>
        </p:nvGraphicFramePr>
        <p:xfrm>
          <a:off x="3169328" y="178218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EFB534CF-6DE0-43CC-857C-EC9130F8C6EC}"/>
              </a:ext>
            </a:extLst>
          </p:cNvPr>
          <p:cNvSpPr/>
          <p:nvPr/>
        </p:nvSpPr>
        <p:spPr>
          <a:xfrm rot="10800000">
            <a:off x="3515556" y="386178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3204355-799E-4312-B2BD-CCAB8137712C}"/>
              </a:ext>
            </a:extLst>
          </p:cNvPr>
          <p:cNvSpPr/>
          <p:nvPr/>
        </p:nvSpPr>
        <p:spPr>
          <a:xfrm rot="10800000">
            <a:off x="4822053" y="385579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C0A5D-CE08-4E1D-81FE-3FBE4251C9EE}"/>
              </a:ext>
            </a:extLst>
          </p:cNvPr>
          <p:cNvSpPr/>
          <p:nvPr/>
        </p:nvSpPr>
        <p:spPr>
          <a:xfrm rot="10800000">
            <a:off x="6128549" y="3855794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AEF2BBC-3583-4CB8-8E86-9FD9D3D8FC02}"/>
              </a:ext>
            </a:extLst>
          </p:cNvPr>
          <p:cNvSpPr/>
          <p:nvPr/>
        </p:nvSpPr>
        <p:spPr>
          <a:xfrm rot="10800000">
            <a:off x="7511987" y="3832138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23832DA-133F-4497-A879-F96A85406A5E}"/>
              </a:ext>
            </a:extLst>
          </p:cNvPr>
          <p:cNvSpPr/>
          <p:nvPr/>
        </p:nvSpPr>
        <p:spPr>
          <a:xfrm rot="10800000">
            <a:off x="3492871" y="301531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D5EF5AB-96BD-477F-A00B-566571509499}"/>
              </a:ext>
            </a:extLst>
          </p:cNvPr>
          <p:cNvSpPr/>
          <p:nvPr/>
        </p:nvSpPr>
        <p:spPr>
          <a:xfrm rot="10800000">
            <a:off x="4799368" y="3009321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048F72E-BF6B-40F6-A856-1759B85274C1}"/>
              </a:ext>
            </a:extLst>
          </p:cNvPr>
          <p:cNvSpPr/>
          <p:nvPr/>
        </p:nvSpPr>
        <p:spPr>
          <a:xfrm rot="10800000">
            <a:off x="6105864" y="3009322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D11F2AF-06D6-4B59-83D6-D82C77ED7A12}"/>
              </a:ext>
            </a:extLst>
          </p:cNvPr>
          <p:cNvSpPr/>
          <p:nvPr/>
        </p:nvSpPr>
        <p:spPr>
          <a:xfrm rot="10800000">
            <a:off x="7489302" y="298566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EDFA317-B375-40E3-B7F2-BDFEBE7350E5}"/>
              </a:ext>
            </a:extLst>
          </p:cNvPr>
          <p:cNvSpPr/>
          <p:nvPr/>
        </p:nvSpPr>
        <p:spPr>
          <a:xfrm rot="10800000">
            <a:off x="3515556" y="2256067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0D93A7D-EF42-462A-999B-405BF4392208}"/>
              </a:ext>
            </a:extLst>
          </p:cNvPr>
          <p:cNvSpPr/>
          <p:nvPr/>
        </p:nvSpPr>
        <p:spPr>
          <a:xfrm rot="10800000">
            <a:off x="4822053" y="225007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F9E0DEE-ECF0-461C-9EF0-7E47CA359230}"/>
              </a:ext>
            </a:extLst>
          </p:cNvPr>
          <p:cNvSpPr/>
          <p:nvPr/>
        </p:nvSpPr>
        <p:spPr>
          <a:xfrm rot="10800000">
            <a:off x="6128549" y="225007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7C1F618-6EE1-4A43-8F8F-71AC32ACCC9E}"/>
              </a:ext>
            </a:extLst>
          </p:cNvPr>
          <p:cNvSpPr/>
          <p:nvPr/>
        </p:nvSpPr>
        <p:spPr>
          <a:xfrm rot="10800000">
            <a:off x="7511987" y="2226420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918A4-4AA8-45DF-B0EB-B3A3773EB8E8}"/>
              </a:ext>
            </a:extLst>
          </p:cNvPr>
          <p:cNvCxnSpPr>
            <a:cxnSpLocks/>
          </p:cNvCxnSpPr>
          <p:nvPr/>
        </p:nvCxnSpPr>
        <p:spPr>
          <a:xfrm flipV="1">
            <a:off x="3898776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F8EC6-FE84-439D-8A8F-2D1D1FAD99BC}"/>
              </a:ext>
            </a:extLst>
          </p:cNvPr>
          <p:cNvCxnSpPr>
            <a:cxnSpLocks/>
          </p:cNvCxnSpPr>
          <p:nvPr/>
        </p:nvCxnSpPr>
        <p:spPr>
          <a:xfrm flipV="1">
            <a:off x="5230427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883497-DF4B-4B42-BA66-1AE300E80832}"/>
              </a:ext>
            </a:extLst>
          </p:cNvPr>
          <p:cNvCxnSpPr>
            <a:cxnSpLocks/>
          </p:cNvCxnSpPr>
          <p:nvPr/>
        </p:nvCxnSpPr>
        <p:spPr>
          <a:xfrm flipV="1">
            <a:off x="6544322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9B66C0-929C-470F-90B3-7B7E2090CF17}"/>
              </a:ext>
            </a:extLst>
          </p:cNvPr>
          <p:cNvCxnSpPr>
            <a:cxnSpLocks/>
          </p:cNvCxnSpPr>
          <p:nvPr/>
        </p:nvCxnSpPr>
        <p:spPr>
          <a:xfrm flipV="1">
            <a:off x="7920361" y="3066439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8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(m and g0 are different in different trials)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9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3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Gain/basic2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Gain2/basic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F9D3-0A5C-4893-8395-03C90343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have a look in detail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Gain2/basic2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Now we introduce a random gain term</a:t>
                </a:r>
              </a:p>
              <a:p>
                <a:pPr lvl="1"/>
                <a:r>
                  <a:rPr lang="en-US" dirty="0"/>
                  <a:t>For each trial, gain is different</a:t>
                </a:r>
              </a:p>
              <a:p>
                <a:pPr lvl="1"/>
                <a:r>
                  <a:rPr lang="en-US" b="0" dirty="0"/>
                  <a:t>Fo</a:t>
                </a:r>
                <a:r>
                  <a:rPr lang="en-US" dirty="0"/>
                  <a:t>r each unit in x, gain is different</a:t>
                </a:r>
              </a:p>
              <a:p>
                <a:pPr lvl="1"/>
                <a:r>
                  <a:rPr lang="en-US" b="0" dirty="0"/>
                  <a:t>For each time point, gain is the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equals to 1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92130A-80E3-4008-B78C-70A84B61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1043517"/>
            <a:ext cx="10777313" cy="57479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(1-2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43F3EF8-A6F3-4767-AC54-CBC4998FB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312"/>
            <a:ext cx="10553789" cy="5628688"/>
          </a:xfrm>
        </p:spPr>
      </p:pic>
    </p:spTree>
    <p:extLst>
      <p:ext uri="{BB962C8B-B14F-4D97-AF65-F5344CB8AC3E}">
        <p14:creationId xmlns:p14="http://schemas.microsoft.com/office/powerpoint/2010/main" val="29899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(0-1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31E9EC-B0B7-4BF3-B652-85B2DAD7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20" y="1043517"/>
            <a:ext cx="10901779" cy="5814282"/>
          </a:xfrm>
        </p:spPr>
      </p:pic>
    </p:spTree>
    <p:extLst>
      <p:ext uri="{BB962C8B-B14F-4D97-AF65-F5344CB8AC3E}">
        <p14:creationId xmlns:p14="http://schemas.microsoft.com/office/powerpoint/2010/main" val="36530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309-E9AA-41EC-AB9C-1E73D40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gain = 1; test on gain = [1, 2]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42038B-1B8F-4B65-B12C-2E9D6244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880"/>
            <a:ext cx="105156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445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_templete_16_9_final" id="{B709EF15-65DD-4772-ACE1-D78C826FCA79}" vid="{46D00F53-3517-455C-B3C4-FEED65552A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BU_templete_16_9_final</Template>
  <TotalTime>594</TotalTime>
  <Words>497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Regular</vt:lpstr>
      <vt:lpstr>Arial Unicode MS</vt:lpstr>
      <vt:lpstr>Arial</vt:lpstr>
      <vt:lpstr>Calibri</vt:lpstr>
      <vt:lpstr>Cambria Math</vt:lpstr>
      <vt:lpstr>Wingdings</vt:lpstr>
      <vt:lpstr>Blank Presentation</vt:lpstr>
      <vt:lpstr>PsychRNN Worklog </vt:lpstr>
      <vt:lpstr>Basic model</vt:lpstr>
      <vt:lpstr>Gain/basic2 model</vt:lpstr>
      <vt:lpstr>Gain2/basic model</vt:lpstr>
      <vt:lpstr>Gain2/basic2 model</vt:lpstr>
      <vt:lpstr>RT Results: gain equals to 1</vt:lpstr>
      <vt:lpstr>RT Results: gain (1-2 uniform distribution)</vt:lpstr>
      <vt:lpstr>RT Results: gain (0-1 uniform distribution)</vt:lpstr>
      <vt:lpstr>Train with gain = 1; test on gain = [1, 2]</vt:lpstr>
      <vt:lpstr>Psychrometric curve </vt:lpstr>
      <vt:lpstr>Train with gain = 1; test on gain = [0, 1]</vt:lpstr>
      <vt:lpstr>Psychrometric curve </vt:lpstr>
      <vt:lpstr>Conclusion &amp; confusions</vt:lpstr>
      <vt:lpstr>Urgency Gating model</vt:lpstr>
      <vt:lpstr>Some Previous Results</vt:lpstr>
      <vt:lpstr>Potential New Way to Apply Gain </vt:lpstr>
      <vt:lpstr>Potential New Way to Apply 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PsychRNN </dc:title>
  <dc:creator>Tian Wang</dc:creator>
  <cp:lastModifiedBy>Tian Wang</cp:lastModifiedBy>
  <cp:revision>6</cp:revision>
  <dcterms:created xsi:type="dcterms:W3CDTF">2021-08-11T03:23:18Z</dcterms:created>
  <dcterms:modified xsi:type="dcterms:W3CDTF">2021-08-12T03:06:07Z</dcterms:modified>
</cp:coreProperties>
</file>