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8" r:id="rId10"/>
    <p:sldId id="271" r:id="rId11"/>
    <p:sldId id="269" r:id="rId12"/>
    <p:sldId id="270" r:id="rId13"/>
    <p:sldId id="272" r:id="rId14"/>
    <p:sldId id="273" r:id="rId15"/>
    <p:sldId id="276" r:id="rId16"/>
    <p:sldId id="278" r:id="rId17"/>
    <p:sldId id="277" r:id="rId18"/>
    <p:sldId id="279" r:id="rId19"/>
    <p:sldId id="274" r:id="rId20"/>
    <p:sldId id="280" r:id="rId21"/>
    <p:sldId id="275" r:id="rId22"/>
    <p:sldId id="281" r:id="rId23"/>
    <p:sldId id="282" r:id="rId24"/>
    <p:sldId id="261" r:id="rId25"/>
    <p:sldId id="262" r:id="rId26"/>
    <p:sldId id="263" r:id="rId27"/>
    <p:sldId id="267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x1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x3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x2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x4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u1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u3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u2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u4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g1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g3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/>
            <a:t>g2</a:t>
          </a:r>
          <a:endParaRPr lang="en-US" dirty="0"/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g4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r1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r3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r2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r4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y1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y3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y2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y4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x4</a:t>
          </a:r>
        </a:p>
      </dsp:txBody>
      <dsp:txXfrm>
        <a:off x="4002874" y="12274"/>
        <a:ext cx="925077" cy="39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u4</a:t>
          </a:r>
        </a:p>
      </dsp:txBody>
      <dsp:txXfrm>
        <a:off x="4002874" y="12274"/>
        <a:ext cx="925077" cy="39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g2</a:t>
          </a:r>
          <a:endParaRPr lang="en-US" sz="1800" kern="1200" dirty="0"/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g4</a:t>
          </a:r>
        </a:p>
      </dsp:txBody>
      <dsp:txXfrm>
        <a:off x="4002874" y="12274"/>
        <a:ext cx="925077" cy="39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r4</a:t>
          </a:r>
        </a:p>
      </dsp:txBody>
      <dsp:txXfrm>
        <a:off x="4002874" y="12274"/>
        <a:ext cx="925077" cy="394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y4</a:t>
          </a:r>
        </a:p>
      </dsp:txBody>
      <dsp:txXfrm>
        <a:off x="4002874" y="12274"/>
        <a:ext cx="925077" cy="39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84"/>
            <a:ext cx="12192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32200"/>
            <a:ext cx="9144000" cy="1655763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3995" y="1623484"/>
            <a:ext cx="9144000" cy="1295400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1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889000"/>
            <a:ext cx="7636329" cy="4572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889000"/>
            <a:ext cx="3352800" cy="45720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01"/>
            <a:ext cx="10515600" cy="112183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397001"/>
            <a:ext cx="10515600" cy="28527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249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1"/>
            <a:ext cx="10515600" cy="711199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6694"/>
            <a:ext cx="10515600" cy="118296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7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889001"/>
            <a:ext cx="10515600" cy="613833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71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72" y="787400"/>
            <a:ext cx="3932237" cy="1473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0626"/>
            <a:ext cx="6172200" cy="4371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0602"/>
            <a:ext cx="3932237" cy="330199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1"/>
            <a:ext cx="3932237" cy="14223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371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302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6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001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49501"/>
            <a:ext cx="10515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" y="-6350"/>
            <a:ext cx="12192000" cy="49106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FACC0CFC-3D40-BA4F-98FB-D1CB2A17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533" y="76200"/>
            <a:ext cx="142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30000">
                <a:solidFill>
                  <a:srgbClr val="CCCCCC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  </a:t>
            </a:r>
            <a:fld id="{D66C3B60-BA2E-8247-9D23-BA22FD3B5233}" type="slidenum">
              <a:rPr lang="en-US" altLang="en-US" sz="1600" smtClean="0"/>
              <a:pPr>
                <a:defRPr/>
              </a:pPr>
              <a:t>‹#›</a:t>
            </a:fld>
            <a:endParaRPr lang="en-US" altLang="en-US" sz="1600" baseline="0" dirty="0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789084"/>
            <a:ext cx="1219200" cy="5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8D2A1-804C-49FC-81AC-A95646466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Date: Aug. 11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1F205-502A-40F9-8658-DDED24BA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PsychRNN Worklog </a:t>
            </a:r>
          </a:p>
        </p:txBody>
      </p:sp>
    </p:spTree>
    <p:extLst>
      <p:ext uri="{BB962C8B-B14F-4D97-AF65-F5344CB8AC3E}">
        <p14:creationId xmlns:p14="http://schemas.microsoft.com/office/powerpoint/2010/main" val="11569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C84FAF95-7289-4A75-B909-F21EFBB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818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[0, 1]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202A6D-3AB9-4C43-90AF-31728197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64"/>
            <a:ext cx="10404629" cy="55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F7E78B2-CAB3-4182-85D7-D8347990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6D6F-AD02-4570-82AF-CCEFD14D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Confusions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475-804E-4847-B1CF-F13EDCBB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gain increases, the trained weights have small values </a:t>
            </a:r>
          </a:p>
          <a:p>
            <a:r>
              <a:rPr lang="en-US" dirty="0"/>
              <a:t>When test trials have different gains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Lower gain: longer RT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Higher gain: shorter RT</a:t>
            </a:r>
          </a:p>
          <a:p>
            <a:r>
              <a:rPr lang="en-US" dirty="0"/>
              <a:t>In a, the 0.1 coherence has the highest accuracy</a:t>
            </a:r>
          </a:p>
          <a:p>
            <a:r>
              <a:rPr lang="en-US" dirty="0"/>
              <a:t>In b, the higher gain should amplify the noise and might decrease accuracy, but it doesn’t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9788-8B56-4581-AB9F-5356F29F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Applied Recurrent Noise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9086-3ED4-4073-AB78-407E963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Noise: [0.5, 1, 1.5, 2, 2.2, 2.4, 2.6, 2.8, 3]</a:t>
            </a:r>
          </a:p>
          <a:p>
            <a:r>
              <a:rPr lang="en-US" dirty="0"/>
              <a:t>For each recurrent noise, 10 models are trained</a:t>
            </a:r>
          </a:p>
          <a:p>
            <a:r>
              <a:rPr lang="en-US" dirty="0"/>
              <a:t>For each trained model, decision threshold is 0.7</a:t>
            </a:r>
          </a:p>
          <a:p>
            <a:r>
              <a:rPr lang="en-US" dirty="0"/>
              <a:t>Test models with decision threshold of 0.6 and 0.8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0.7; round 4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6E23DFD-DFF3-4C45-B3E4-99FC3E84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5B14-A68B-43ED-937B-871E2D7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0.6 VS 0.8; round 4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40169BE-A2AF-4633-A112-A2D27792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49" y="1169919"/>
            <a:ext cx="7315200" cy="28135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0D75BE9-1363-4CB5-AD9F-2A0943476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49" y="3700055"/>
            <a:ext cx="7315200" cy="2813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BC34EB-FFF7-45AD-A59D-B93985358C01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</p:spTree>
    <p:extLst>
      <p:ext uri="{BB962C8B-B14F-4D97-AF65-F5344CB8AC3E}">
        <p14:creationId xmlns:p14="http://schemas.microsoft.com/office/powerpoint/2010/main" val="38231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0.5; threshold 0.7; round 5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47462EA-7B61-4E55-93F4-8F8C37A3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7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0.6 VS 0.8; round 5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10E816A-BC1E-4BF6-8CA8-00BEA690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1285329"/>
            <a:ext cx="7315200" cy="2813538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10BDBA49-C2B6-4225-BE1A-3A5454B2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3824342"/>
            <a:ext cx="7315200" cy="2813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</p:spTree>
    <p:extLst>
      <p:ext uri="{BB962C8B-B14F-4D97-AF65-F5344CB8AC3E}">
        <p14:creationId xmlns:p14="http://schemas.microsoft.com/office/powerpoint/2010/main" val="23102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2.2; threshold 0.7; round 0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4DCA269-38E3-4083-9064-3822D254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rec_noise2.2; threshold 0.6 VS 0.8; round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  <p:pic>
        <p:nvPicPr>
          <p:cNvPr id="4" name="Picture 3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DBC2C09-8291-4312-A464-4C7B06DB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328795"/>
            <a:ext cx="7315200" cy="28135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4D74B9C-E0D5-436B-BAE0-CB498B62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0" y="3821045"/>
            <a:ext cx="73152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2.2; threshold 0.7; round 1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41D3B2D-BBFA-4041-86AC-38221372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rec_noise2.2; threshold 0.6 VS 0.8; round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6D13130-7489-44EA-B9F8-212F7B29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205430"/>
            <a:ext cx="7315200" cy="28135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DBCAF9-3042-4FA6-A8FD-1872BF88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3821045"/>
            <a:ext cx="73152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8396-7892-4682-A4FD-064AA216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906D-72FA-4F21-BC6C-9AD0B4E5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399"/>
            <a:ext cx="10515600" cy="4455357"/>
          </a:xfrm>
        </p:spPr>
        <p:txBody>
          <a:bodyPr/>
          <a:lstStyle/>
          <a:p>
            <a:r>
              <a:rPr lang="en-US" sz="2400" dirty="0"/>
              <a:t>For low </a:t>
            </a:r>
            <a:r>
              <a:rPr lang="en-US" sz="2400" dirty="0" err="1"/>
              <a:t>rec_noise</a:t>
            </a:r>
            <a:r>
              <a:rPr lang="en-US" sz="2400" dirty="0"/>
              <a:t>, increase the threshold will cause almost all trials out of task time; decrease the threshold doesn’t have a significant effect </a:t>
            </a:r>
          </a:p>
          <a:p>
            <a:r>
              <a:rPr lang="en-US" sz="2400" dirty="0"/>
              <a:t>For high </a:t>
            </a:r>
            <a:r>
              <a:rPr lang="en-US" sz="2400" dirty="0" err="1"/>
              <a:t>rec_noise</a:t>
            </a:r>
            <a:r>
              <a:rPr lang="en-US" sz="2400" dirty="0"/>
              <a:t>, slow decision models have similar performance as low </a:t>
            </a:r>
            <a:r>
              <a:rPr lang="en-US" sz="2400" dirty="0" err="1"/>
              <a:t>rec_noises</a:t>
            </a:r>
            <a:endParaRPr lang="en-US" sz="2400" dirty="0"/>
          </a:p>
          <a:p>
            <a:r>
              <a:rPr lang="en-US" sz="2400" dirty="0"/>
              <a:t>For fast decision model, changes in threshold slightly decrease the performance </a:t>
            </a:r>
          </a:p>
          <a:p>
            <a:pPr lvl="1"/>
            <a:r>
              <a:rPr lang="en-US" sz="2000" dirty="0"/>
              <a:t>Increase threshold: decision fluctuation induced by the noise will make correct choices reach the threshold </a:t>
            </a:r>
          </a:p>
          <a:p>
            <a:pPr lvl="1"/>
            <a:r>
              <a:rPr lang="en-US" sz="2000" dirty="0"/>
              <a:t>Decrease threshold: decision fluctuation induced by the noise will make wrong choices reach the threshold   </a:t>
            </a:r>
          </a:p>
          <a:p>
            <a:r>
              <a:rPr lang="en-US" sz="2400" dirty="0"/>
              <a:t>When </a:t>
            </a:r>
            <a:r>
              <a:rPr lang="en-US" sz="2400" dirty="0" err="1"/>
              <a:t>rec_noise</a:t>
            </a:r>
            <a:r>
              <a:rPr lang="en-US" sz="2400" dirty="0"/>
              <a:t> is high enough, there is no longer fast model trained</a:t>
            </a:r>
          </a:p>
        </p:txBody>
      </p:sp>
    </p:spTree>
    <p:extLst>
      <p:ext uri="{BB962C8B-B14F-4D97-AF65-F5344CB8AC3E}">
        <p14:creationId xmlns:p14="http://schemas.microsoft.com/office/powerpoint/2010/main" val="334862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Urgency Gating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6E0F06-AF65-4025-AC90-4E357E7D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434"/>
            <a:ext cx="1047078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</a:t>
                </a:r>
              </a:p>
              <a:p>
                <a:r>
                  <a:rPr lang="en-US" dirty="0"/>
                  <a:t>Among</a:t>
                </a:r>
                <a:r>
                  <a:rPr lang="en-US" b="0" dirty="0"/>
                  <a:t> fast and slow RT trials</a:t>
                </a:r>
              </a:p>
              <a:p>
                <a:pPr lvl="1"/>
                <a:r>
                  <a:rPr lang="en-US" sz="2400" b="0" dirty="0"/>
                  <a:t>Similar initial gain</a:t>
                </a:r>
                <a:r>
                  <a:rPr lang="en-US" sz="2400" dirty="0"/>
                  <a:t> g0, different slope m </a:t>
                </a:r>
              </a:p>
              <a:p>
                <a:pPr lvl="1"/>
                <a:r>
                  <a:rPr lang="en-US" sz="2400" b="0" dirty="0"/>
                  <a:t>Similar slo</a:t>
                </a:r>
                <a:r>
                  <a:rPr lang="en-US" sz="2400" dirty="0"/>
                  <a:t>pe m, different initial gain g0 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2BA5ED-FC8C-4335-97CD-88EC7D2D6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96541"/>
              </p:ext>
            </p:extLst>
          </p:nvPr>
        </p:nvGraphicFramePr>
        <p:xfrm>
          <a:off x="3169328" y="331272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935F39B-2726-4316-864A-7D3A48682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422778"/>
              </p:ext>
            </p:extLst>
          </p:nvPr>
        </p:nvGraphicFramePr>
        <p:xfrm>
          <a:off x="3169328" y="4150451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56A48CE-95A9-4F16-9872-75AE59098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88891"/>
              </p:ext>
            </p:extLst>
          </p:nvPr>
        </p:nvGraphicFramePr>
        <p:xfrm>
          <a:off x="3293616" y="4904108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E82B851-6679-4842-966A-44E7F09F6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70274"/>
              </p:ext>
            </p:extLst>
          </p:nvPr>
        </p:nvGraphicFramePr>
        <p:xfrm>
          <a:off x="3169328" y="254745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72A986-697B-4FC9-8999-2244C437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477058"/>
              </p:ext>
            </p:extLst>
          </p:nvPr>
        </p:nvGraphicFramePr>
        <p:xfrm>
          <a:off x="3169328" y="178218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EFB534CF-6DE0-43CC-857C-EC9130F8C6EC}"/>
              </a:ext>
            </a:extLst>
          </p:cNvPr>
          <p:cNvSpPr/>
          <p:nvPr/>
        </p:nvSpPr>
        <p:spPr>
          <a:xfrm rot="10800000">
            <a:off x="3515556" y="386178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204355-799E-4312-B2BD-CCAB8137712C}"/>
              </a:ext>
            </a:extLst>
          </p:cNvPr>
          <p:cNvSpPr/>
          <p:nvPr/>
        </p:nvSpPr>
        <p:spPr>
          <a:xfrm rot="10800000">
            <a:off x="4822053" y="385579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C0A5D-CE08-4E1D-81FE-3FBE4251C9EE}"/>
              </a:ext>
            </a:extLst>
          </p:cNvPr>
          <p:cNvSpPr/>
          <p:nvPr/>
        </p:nvSpPr>
        <p:spPr>
          <a:xfrm rot="10800000">
            <a:off x="6128549" y="3855794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AEF2BBC-3583-4CB8-8E86-9FD9D3D8FC02}"/>
              </a:ext>
            </a:extLst>
          </p:cNvPr>
          <p:cNvSpPr/>
          <p:nvPr/>
        </p:nvSpPr>
        <p:spPr>
          <a:xfrm rot="10800000">
            <a:off x="7511987" y="3832138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23832DA-133F-4497-A879-F96A85406A5E}"/>
              </a:ext>
            </a:extLst>
          </p:cNvPr>
          <p:cNvSpPr/>
          <p:nvPr/>
        </p:nvSpPr>
        <p:spPr>
          <a:xfrm rot="10800000">
            <a:off x="3492871" y="301531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D5EF5AB-96BD-477F-A00B-566571509499}"/>
              </a:ext>
            </a:extLst>
          </p:cNvPr>
          <p:cNvSpPr/>
          <p:nvPr/>
        </p:nvSpPr>
        <p:spPr>
          <a:xfrm rot="10800000">
            <a:off x="4799368" y="3009321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48F72E-BF6B-40F6-A856-1759B85274C1}"/>
              </a:ext>
            </a:extLst>
          </p:cNvPr>
          <p:cNvSpPr/>
          <p:nvPr/>
        </p:nvSpPr>
        <p:spPr>
          <a:xfrm rot="10800000">
            <a:off x="6105864" y="3009322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11F2AF-06D6-4B59-83D6-D82C77ED7A12}"/>
              </a:ext>
            </a:extLst>
          </p:cNvPr>
          <p:cNvSpPr/>
          <p:nvPr/>
        </p:nvSpPr>
        <p:spPr>
          <a:xfrm rot="10800000">
            <a:off x="7489302" y="298566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EDFA317-B375-40E3-B7F2-BDFEBE7350E5}"/>
              </a:ext>
            </a:extLst>
          </p:cNvPr>
          <p:cNvSpPr/>
          <p:nvPr/>
        </p:nvSpPr>
        <p:spPr>
          <a:xfrm rot="10800000">
            <a:off x="3515556" y="2256067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0D93A7D-EF42-462A-999B-405BF4392208}"/>
              </a:ext>
            </a:extLst>
          </p:cNvPr>
          <p:cNvSpPr/>
          <p:nvPr/>
        </p:nvSpPr>
        <p:spPr>
          <a:xfrm rot="10800000">
            <a:off x="4822053" y="225007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9E0DEE-ECF0-461C-9EF0-7E47CA359230}"/>
              </a:ext>
            </a:extLst>
          </p:cNvPr>
          <p:cNvSpPr/>
          <p:nvPr/>
        </p:nvSpPr>
        <p:spPr>
          <a:xfrm rot="10800000">
            <a:off x="6128549" y="225007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7C1F618-6EE1-4A43-8F8F-71AC32ACCC9E}"/>
              </a:ext>
            </a:extLst>
          </p:cNvPr>
          <p:cNvSpPr/>
          <p:nvPr/>
        </p:nvSpPr>
        <p:spPr>
          <a:xfrm rot="10800000">
            <a:off x="7511987" y="2226420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918A4-4AA8-45DF-B0EB-B3A3773EB8E8}"/>
              </a:ext>
            </a:extLst>
          </p:cNvPr>
          <p:cNvCxnSpPr>
            <a:cxnSpLocks/>
          </p:cNvCxnSpPr>
          <p:nvPr/>
        </p:nvCxnSpPr>
        <p:spPr>
          <a:xfrm flipV="1">
            <a:off x="3898776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F8EC6-FE84-439D-8A8F-2D1D1FAD99BC}"/>
              </a:ext>
            </a:extLst>
          </p:cNvPr>
          <p:cNvCxnSpPr>
            <a:cxnSpLocks/>
          </p:cNvCxnSpPr>
          <p:nvPr/>
        </p:nvCxnSpPr>
        <p:spPr>
          <a:xfrm flipV="1">
            <a:off x="5230427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883497-DF4B-4B42-BA66-1AE300E80832}"/>
              </a:ext>
            </a:extLst>
          </p:cNvPr>
          <p:cNvCxnSpPr>
            <a:cxnSpLocks/>
          </p:cNvCxnSpPr>
          <p:nvPr/>
        </p:nvCxnSpPr>
        <p:spPr>
          <a:xfrm flipV="1">
            <a:off x="6544322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9B66C0-929C-470F-90B3-7B7E2090CF17}"/>
              </a:ext>
            </a:extLst>
          </p:cNvPr>
          <p:cNvCxnSpPr>
            <a:cxnSpLocks/>
          </p:cNvCxnSpPr>
          <p:nvPr/>
        </p:nvCxnSpPr>
        <p:spPr>
          <a:xfrm flipV="1">
            <a:off x="7920361" y="3066439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(m and g0 are different in different trials)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9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Gain/basic2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F9D3-0A5C-4893-8395-03C90343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a look in detail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Week1: Gain2/basic2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Now we introduce a random gain term</a:t>
                </a:r>
              </a:p>
              <a:p>
                <a:pPr lvl="1"/>
                <a:r>
                  <a:rPr lang="en-US" dirty="0"/>
                  <a:t>For each trial, gain is different</a:t>
                </a:r>
              </a:p>
              <a:p>
                <a:pPr lvl="1"/>
                <a:r>
                  <a:rPr lang="en-US" b="0" dirty="0"/>
                  <a:t>Fo</a:t>
                </a:r>
                <a:r>
                  <a:rPr lang="en-US" dirty="0"/>
                  <a:t>r each unit in x, gain is different</a:t>
                </a:r>
              </a:p>
              <a:p>
                <a:pPr lvl="1"/>
                <a:r>
                  <a:rPr lang="en-US" b="0" dirty="0"/>
                  <a:t>For each time point, gain is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equals to 1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92130A-80E3-4008-B78C-70A84B61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043517"/>
            <a:ext cx="10777313" cy="57479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(1-2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3F3EF8-A6F3-4767-AC54-CBC4998F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312"/>
            <a:ext cx="10553789" cy="5628688"/>
          </a:xfrm>
        </p:spPr>
      </p:pic>
    </p:spTree>
    <p:extLst>
      <p:ext uri="{BB962C8B-B14F-4D97-AF65-F5344CB8AC3E}">
        <p14:creationId xmlns:p14="http://schemas.microsoft.com/office/powerpoint/2010/main" val="29899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(0-1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31E9EC-B0B7-4BF3-B652-85B2DAD7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20" y="1043517"/>
            <a:ext cx="10901779" cy="5814282"/>
          </a:xfrm>
        </p:spPr>
      </p:pic>
    </p:spTree>
    <p:extLst>
      <p:ext uri="{BB962C8B-B14F-4D97-AF65-F5344CB8AC3E}">
        <p14:creationId xmlns:p14="http://schemas.microsoft.com/office/powerpoint/2010/main" val="36530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[1, 2]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42038B-1B8F-4B65-B12C-2E9D624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880"/>
            <a:ext cx="105156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45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templete_16_9_final" id="{B709EF15-65DD-4772-ACE1-D78C826FCA79}" vid="{46D00F53-3517-455C-B3C4-FEED65552A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BU_templete_16_9_final</Template>
  <TotalTime>649</TotalTime>
  <Words>773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Regular</vt:lpstr>
      <vt:lpstr>Arial Unicode MS</vt:lpstr>
      <vt:lpstr>Arial</vt:lpstr>
      <vt:lpstr>Calibri</vt:lpstr>
      <vt:lpstr>Cambria Math</vt:lpstr>
      <vt:lpstr>Wingdings</vt:lpstr>
      <vt:lpstr>Blank Presentation</vt:lpstr>
      <vt:lpstr>PsychRNN Worklog </vt:lpstr>
      <vt:lpstr>Basic model</vt:lpstr>
      <vt:lpstr>Gain/basic2 model</vt:lpstr>
      <vt:lpstr>Gain2/basic model</vt:lpstr>
      <vt:lpstr>Week1: Gain2/basic2 model</vt:lpstr>
      <vt:lpstr>RT Results: gain equals to 1</vt:lpstr>
      <vt:lpstr>RT Results: gain (1-2 uniform distribution)</vt:lpstr>
      <vt:lpstr>RT Results: gain (0-1 uniform distribution)</vt:lpstr>
      <vt:lpstr>Train with gain = 1; test on gain = [1, 2]</vt:lpstr>
      <vt:lpstr>Psychrometric curve </vt:lpstr>
      <vt:lpstr>Train with gain = 1; test on gain = [0, 1]</vt:lpstr>
      <vt:lpstr>Psychrometric curve </vt:lpstr>
      <vt:lpstr>Summary &amp; Confusions</vt:lpstr>
      <vt:lpstr>Week 2: Applied Recurrent Noise </vt:lpstr>
      <vt:lpstr>Trained rec_noise0.5; threshold 0.7; round 4</vt:lpstr>
      <vt:lpstr>Trained rec_noise0.5; threshold 0.6 VS 0.8; round 4</vt:lpstr>
      <vt:lpstr>Trained rec_noise 0.5; threshold 0.7; round 5</vt:lpstr>
      <vt:lpstr>Trained rec_noise0.5; threshold 0.6 VS 0.8; round 5</vt:lpstr>
      <vt:lpstr>Trained rec_noise 2.2; threshold 0.7; round 0</vt:lpstr>
      <vt:lpstr>Trained rec_noise2.2; threshold 0.6 VS 0.8; round 0</vt:lpstr>
      <vt:lpstr>Trained rec_noise 2.2; threshold 0.7; round 1</vt:lpstr>
      <vt:lpstr>Trained rec_noise2.2; threshold 0.6 VS 0.8; round 1</vt:lpstr>
      <vt:lpstr>Summary</vt:lpstr>
      <vt:lpstr>Urgency Gating model</vt:lpstr>
      <vt:lpstr>Some Previous Results</vt:lpstr>
      <vt:lpstr>Potential New Way to Apply Gain </vt:lpstr>
      <vt:lpstr>Potential New Way to Apply 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PsychRNN </dc:title>
  <dc:creator>Tian Wang</dc:creator>
  <cp:lastModifiedBy>Wang, Tian</cp:lastModifiedBy>
  <cp:revision>8</cp:revision>
  <dcterms:created xsi:type="dcterms:W3CDTF">2021-08-11T03:23:18Z</dcterms:created>
  <dcterms:modified xsi:type="dcterms:W3CDTF">2021-08-19T04:41:20Z</dcterms:modified>
</cp:coreProperties>
</file>