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6" r:id="rId8"/>
    <p:sldId id="265" r:id="rId9"/>
    <p:sldId id="268" r:id="rId10"/>
    <p:sldId id="271" r:id="rId11"/>
    <p:sldId id="269" r:id="rId12"/>
    <p:sldId id="270" r:id="rId13"/>
    <p:sldId id="272" r:id="rId14"/>
    <p:sldId id="273" r:id="rId15"/>
    <p:sldId id="276" r:id="rId16"/>
    <p:sldId id="278" r:id="rId17"/>
    <p:sldId id="277" r:id="rId18"/>
    <p:sldId id="279" r:id="rId19"/>
    <p:sldId id="274" r:id="rId20"/>
    <p:sldId id="280" r:id="rId21"/>
    <p:sldId id="275" r:id="rId22"/>
    <p:sldId id="281" r:id="rId23"/>
    <p:sldId id="282" r:id="rId24"/>
    <p:sldId id="261" r:id="rId25"/>
    <p:sldId id="262" r:id="rId26"/>
    <p:sldId id="263" r:id="rId27"/>
    <p:sldId id="267" r:id="rId2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4446FF-535D-4FFF-9FE1-513CEECD63D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934A3A-5AF9-432B-A58F-A1FFC92E59C5}">
      <dgm:prSet phldrT="[Text]" phldr="0"/>
      <dgm:spPr/>
      <dgm:t>
        <a:bodyPr/>
        <a:lstStyle/>
        <a:p>
          <a:r>
            <a:rPr lang="en-US" dirty="0"/>
            <a:t>x1</a:t>
          </a:r>
        </a:p>
      </dgm:t>
    </dgm:pt>
    <dgm:pt modelId="{D19CCB56-E63D-48CE-8842-AA04F0D66FDC}" type="parTrans" cxnId="{6702254D-F0AD-426B-B90D-2528B3AEC008}">
      <dgm:prSet/>
      <dgm:spPr/>
      <dgm:t>
        <a:bodyPr/>
        <a:lstStyle/>
        <a:p>
          <a:endParaRPr lang="en-US"/>
        </a:p>
      </dgm:t>
    </dgm:pt>
    <dgm:pt modelId="{C0490C5D-F5D1-4798-B673-68A251C6BE8A}" type="sibTrans" cxnId="{6702254D-F0AD-426B-B90D-2528B3AEC008}">
      <dgm:prSet/>
      <dgm:spPr/>
      <dgm:t>
        <a:bodyPr/>
        <a:lstStyle/>
        <a:p>
          <a:endParaRPr lang="en-US"/>
        </a:p>
      </dgm:t>
    </dgm:pt>
    <dgm:pt modelId="{B15D28F1-D5BF-46F2-AFEA-BC9E3FFED509}">
      <dgm:prSet phldrT="[Text]" phldr="0"/>
      <dgm:spPr/>
      <dgm:t>
        <a:bodyPr/>
        <a:lstStyle/>
        <a:p>
          <a:r>
            <a:rPr lang="en-US" dirty="0"/>
            <a:t>x3</a:t>
          </a:r>
        </a:p>
      </dgm:t>
    </dgm:pt>
    <dgm:pt modelId="{621E4D0A-E473-448B-9E36-69770CA872A3}" type="parTrans" cxnId="{6CC90586-DA3A-4C02-B821-BBF7D41EB20A}">
      <dgm:prSet/>
      <dgm:spPr/>
      <dgm:t>
        <a:bodyPr/>
        <a:lstStyle/>
        <a:p>
          <a:endParaRPr lang="en-US"/>
        </a:p>
      </dgm:t>
    </dgm:pt>
    <dgm:pt modelId="{559E97B2-7D7D-46E3-A95D-6DE1861F0D6C}" type="sibTrans" cxnId="{6CC90586-DA3A-4C02-B821-BBF7D41EB20A}">
      <dgm:prSet/>
      <dgm:spPr/>
      <dgm:t>
        <a:bodyPr/>
        <a:lstStyle/>
        <a:p>
          <a:endParaRPr lang="en-US"/>
        </a:p>
      </dgm:t>
    </dgm:pt>
    <dgm:pt modelId="{DCB6849D-51AE-42F1-84FE-F6B8C212C7AA}">
      <dgm:prSet phldrT="[Text]" phldr="0"/>
      <dgm:spPr/>
      <dgm:t>
        <a:bodyPr/>
        <a:lstStyle/>
        <a:p>
          <a:r>
            <a:rPr lang="en-US" dirty="0"/>
            <a:t>x2</a:t>
          </a:r>
        </a:p>
      </dgm:t>
    </dgm:pt>
    <dgm:pt modelId="{97C35A03-A8F8-4D4D-B843-F29538333A88}" type="parTrans" cxnId="{59CAE030-B118-4CE4-9F46-BC14CA2803EB}">
      <dgm:prSet/>
      <dgm:spPr/>
      <dgm:t>
        <a:bodyPr/>
        <a:lstStyle/>
        <a:p>
          <a:endParaRPr lang="en-US"/>
        </a:p>
      </dgm:t>
    </dgm:pt>
    <dgm:pt modelId="{3D2E1AE5-DBE3-4851-B621-9C0D9FC457CB}" type="sibTrans" cxnId="{59CAE030-B118-4CE4-9F46-BC14CA2803EB}">
      <dgm:prSet/>
      <dgm:spPr/>
      <dgm:t>
        <a:bodyPr/>
        <a:lstStyle/>
        <a:p>
          <a:endParaRPr lang="en-US"/>
        </a:p>
      </dgm:t>
    </dgm:pt>
    <dgm:pt modelId="{DBEBF162-9AF9-4522-ADD9-AEF6353A2B91}">
      <dgm:prSet phldrT="[Text]" phldr="0"/>
      <dgm:spPr/>
      <dgm:t>
        <a:bodyPr/>
        <a:lstStyle/>
        <a:p>
          <a:r>
            <a:rPr lang="en-US" dirty="0"/>
            <a:t>x4</a:t>
          </a:r>
        </a:p>
      </dgm:t>
    </dgm:pt>
    <dgm:pt modelId="{7389E0AA-8EDD-43A3-997D-67F05CA96D1E}" type="parTrans" cxnId="{1C8FB5CD-F954-46EA-B9A8-9F93D9FB0299}">
      <dgm:prSet/>
      <dgm:spPr/>
      <dgm:t>
        <a:bodyPr/>
        <a:lstStyle/>
        <a:p>
          <a:endParaRPr lang="en-US"/>
        </a:p>
      </dgm:t>
    </dgm:pt>
    <dgm:pt modelId="{21311F47-12DB-4EB2-AAB0-FA14EDF78373}" type="sibTrans" cxnId="{1C8FB5CD-F954-46EA-B9A8-9F93D9FB0299}">
      <dgm:prSet/>
      <dgm:spPr/>
      <dgm:t>
        <a:bodyPr/>
        <a:lstStyle/>
        <a:p>
          <a:endParaRPr lang="en-US"/>
        </a:p>
      </dgm:t>
    </dgm:pt>
    <dgm:pt modelId="{A2C0BF73-7454-4554-94C6-1DCA32812D4F}" type="pres">
      <dgm:prSet presAssocID="{244446FF-535D-4FFF-9FE1-513CEECD63DA}" presName="Name0" presStyleCnt="0">
        <dgm:presLayoutVars>
          <dgm:dir/>
          <dgm:resizeHandles val="exact"/>
        </dgm:presLayoutVars>
      </dgm:prSet>
      <dgm:spPr/>
    </dgm:pt>
    <dgm:pt modelId="{0C4ED6E5-3763-4228-8F82-CD28CF829CCF}" type="pres">
      <dgm:prSet presAssocID="{1F934A3A-5AF9-432B-A58F-A1FFC92E59C5}" presName="node" presStyleLbl="node1" presStyleIdx="0" presStyleCnt="4">
        <dgm:presLayoutVars>
          <dgm:bulletEnabled val="1"/>
        </dgm:presLayoutVars>
      </dgm:prSet>
      <dgm:spPr/>
    </dgm:pt>
    <dgm:pt modelId="{8C54B762-F0B0-4BEE-86D5-9CFC30947B6E}" type="pres">
      <dgm:prSet presAssocID="{C0490C5D-F5D1-4798-B673-68A251C6BE8A}" presName="sibTrans" presStyleLbl="sibTrans2D1" presStyleIdx="0" presStyleCnt="3"/>
      <dgm:spPr/>
    </dgm:pt>
    <dgm:pt modelId="{372B6893-2C24-4B04-8C3C-624BDF9559BC}" type="pres">
      <dgm:prSet presAssocID="{C0490C5D-F5D1-4798-B673-68A251C6BE8A}" presName="connectorText" presStyleLbl="sibTrans2D1" presStyleIdx="0" presStyleCnt="3"/>
      <dgm:spPr/>
    </dgm:pt>
    <dgm:pt modelId="{BEA7AF64-FC9C-46CF-9861-A1617C7D23CC}" type="pres">
      <dgm:prSet presAssocID="{DCB6849D-51AE-42F1-84FE-F6B8C212C7AA}" presName="node" presStyleLbl="node1" presStyleIdx="1" presStyleCnt="4">
        <dgm:presLayoutVars>
          <dgm:bulletEnabled val="1"/>
        </dgm:presLayoutVars>
      </dgm:prSet>
      <dgm:spPr/>
    </dgm:pt>
    <dgm:pt modelId="{C73D5A0C-5F56-49B4-B1B9-9501C0BD4414}" type="pres">
      <dgm:prSet presAssocID="{3D2E1AE5-DBE3-4851-B621-9C0D9FC457CB}" presName="sibTrans" presStyleLbl="sibTrans2D1" presStyleIdx="1" presStyleCnt="3"/>
      <dgm:spPr/>
    </dgm:pt>
    <dgm:pt modelId="{60BCD714-AD78-4F06-8D1C-E002E38A77C0}" type="pres">
      <dgm:prSet presAssocID="{3D2E1AE5-DBE3-4851-B621-9C0D9FC457CB}" presName="connectorText" presStyleLbl="sibTrans2D1" presStyleIdx="1" presStyleCnt="3"/>
      <dgm:spPr/>
    </dgm:pt>
    <dgm:pt modelId="{90DC5BD5-B5FB-46A0-99B0-A5434C90D8A4}" type="pres">
      <dgm:prSet presAssocID="{B15D28F1-D5BF-46F2-AFEA-BC9E3FFED509}" presName="node" presStyleLbl="node1" presStyleIdx="2" presStyleCnt="4" custLinFactNeighborX="836" custLinFactNeighborY="1529">
        <dgm:presLayoutVars>
          <dgm:bulletEnabled val="1"/>
        </dgm:presLayoutVars>
      </dgm:prSet>
      <dgm:spPr/>
    </dgm:pt>
    <dgm:pt modelId="{2A804FE8-4032-41B6-890A-0AAF1E0793E5}" type="pres">
      <dgm:prSet presAssocID="{559E97B2-7D7D-46E3-A95D-6DE1861F0D6C}" presName="sibTrans" presStyleLbl="sibTrans2D1" presStyleIdx="2" presStyleCnt="3"/>
      <dgm:spPr/>
    </dgm:pt>
    <dgm:pt modelId="{55729CDF-0782-495E-BB91-4604F9E353DE}" type="pres">
      <dgm:prSet presAssocID="{559E97B2-7D7D-46E3-A95D-6DE1861F0D6C}" presName="connectorText" presStyleLbl="sibTrans2D1" presStyleIdx="2" presStyleCnt="3"/>
      <dgm:spPr/>
    </dgm:pt>
    <dgm:pt modelId="{6E48A044-7BB0-46A6-B7CA-3A99460CB223}" type="pres">
      <dgm:prSet presAssocID="{DBEBF162-9AF9-4522-ADD9-AEF6353A2B91}" presName="node" presStyleLbl="node1" presStyleIdx="3" presStyleCnt="4">
        <dgm:presLayoutVars>
          <dgm:bulletEnabled val="1"/>
        </dgm:presLayoutVars>
      </dgm:prSet>
      <dgm:spPr/>
    </dgm:pt>
  </dgm:ptLst>
  <dgm:cxnLst>
    <dgm:cxn modelId="{59CAE030-B118-4CE4-9F46-BC14CA2803EB}" srcId="{244446FF-535D-4FFF-9FE1-513CEECD63DA}" destId="{DCB6849D-51AE-42F1-84FE-F6B8C212C7AA}" srcOrd="1" destOrd="0" parTransId="{97C35A03-A8F8-4D4D-B843-F29538333A88}" sibTransId="{3D2E1AE5-DBE3-4851-B621-9C0D9FC457CB}"/>
    <dgm:cxn modelId="{0CF31866-EDAD-4D5F-9D57-2512215199BF}" type="presOf" srcId="{3D2E1AE5-DBE3-4851-B621-9C0D9FC457CB}" destId="{C73D5A0C-5F56-49B4-B1B9-9501C0BD4414}" srcOrd="0" destOrd="0" presId="urn:microsoft.com/office/officeart/2005/8/layout/process1"/>
    <dgm:cxn modelId="{6702254D-F0AD-426B-B90D-2528B3AEC008}" srcId="{244446FF-535D-4FFF-9FE1-513CEECD63DA}" destId="{1F934A3A-5AF9-432B-A58F-A1FFC92E59C5}" srcOrd="0" destOrd="0" parTransId="{D19CCB56-E63D-48CE-8842-AA04F0D66FDC}" sibTransId="{C0490C5D-F5D1-4798-B673-68A251C6BE8A}"/>
    <dgm:cxn modelId="{6CC90586-DA3A-4C02-B821-BBF7D41EB20A}" srcId="{244446FF-535D-4FFF-9FE1-513CEECD63DA}" destId="{B15D28F1-D5BF-46F2-AFEA-BC9E3FFED509}" srcOrd="2" destOrd="0" parTransId="{621E4D0A-E473-448B-9E36-69770CA872A3}" sibTransId="{559E97B2-7D7D-46E3-A95D-6DE1861F0D6C}"/>
    <dgm:cxn modelId="{C62C158C-012D-44E1-85E0-DE34B4440406}" type="presOf" srcId="{244446FF-535D-4FFF-9FE1-513CEECD63DA}" destId="{A2C0BF73-7454-4554-94C6-1DCA32812D4F}" srcOrd="0" destOrd="0" presId="urn:microsoft.com/office/officeart/2005/8/layout/process1"/>
    <dgm:cxn modelId="{ABB65390-2A7C-4BB8-A05C-A98085EC4853}" type="presOf" srcId="{B15D28F1-D5BF-46F2-AFEA-BC9E3FFED509}" destId="{90DC5BD5-B5FB-46A0-99B0-A5434C90D8A4}" srcOrd="0" destOrd="0" presId="urn:microsoft.com/office/officeart/2005/8/layout/process1"/>
    <dgm:cxn modelId="{136CD4AD-ACDB-4F75-B090-870324BA28C5}" type="presOf" srcId="{DCB6849D-51AE-42F1-84FE-F6B8C212C7AA}" destId="{BEA7AF64-FC9C-46CF-9861-A1617C7D23CC}" srcOrd="0" destOrd="0" presId="urn:microsoft.com/office/officeart/2005/8/layout/process1"/>
    <dgm:cxn modelId="{34C44BC2-FA0B-4565-BF9D-92CFE8FD9FAA}" type="presOf" srcId="{3D2E1AE5-DBE3-4851-B621-9C0D9FC457CB}" destId="{60BCD714-AD78-4F06-8D1C-E002E38A77C0}" srcOrd="1" destOrd="0" presId="urn:microsoft.com/office/officeart/2005/8/layout/process1"/>
    <dgm:cxn modelId="{91FDFAC6-0AA2-4590-A12E-BB7FB6F6FD17}" type="presOf" srcId="{1F934A3A-5AF9-432B-A58F-A1FFC92E59C5}" destId="{0C4ED6E5-3763-4228-8F82-CD28CF829CCF}" srcOrd="0" destOrd="0" presId="urn:microsoft.com/office/officeart/2005/8/layout/process1"/>
    <dgm:cxn modelId="{DD3C9FCA-8B1A-42F1-AFA1-A7BED6605D72}" type="presOf" srcId="{559E97B2-7D7D-46E3-A95D-6DE1861F0D6C}" destId="{55729CDF-0782-495E-BB91-4604F9E353DE}" srcOrd="1" destOrd="0" presId="urn:microsoft.com/office/officeart/2005/8/layout/process1"/>
    <dgm:cxn modelId="{1C8FB5CD-F954-46EA-B9A8-9F93D9FB0299}" srcId="{244446FF-535D-4FFF-9FE1-513CEECD63DA}" destId="{DBEBF162-9AF9-4522-ADD9-AEF6353A2B91}" srcOrd="3" destOrd="0" parTransId="{7389E0AA-8EDD-43A3-997D-67F05CA96D1E}" sibTransId="{21311F47-12DB-4EB2-AAB0-FA14EDF78373}"/>
    <dgm:cxn modelId="{E8A374D8-B42C-499D-86F8-EAADE4270E27}" type="presOf" srcId="{C0490C5D-F5D1-4798-B673-68A251C6BE8A}" destId="{372B6893-2C24-4B04-8C3C-624BDF9559BC}" srcOrd="1" destOrd="0" presId="urn:microsoft.com/office/officeart/2005/8/layout/process1"/>
    <dgm:cxn modelId="{72C292E1-46AD-4687-9AE7-FF498C8B72C1}" type="presOf" srcId="{C0490C5D-F5D1-4798-B673-68A251C6BE8A}" destId="{8C54B762-F0B0-4BEE-86D5-9CFC30947B6E}" srcOrd="0" destOrd="0" presId="urn:microsoft.com/office/officeart/2005/8/layout/process1"/>
    <dgm:cxn modelId="{FA8AB3E3-5345-49D4-8308-49FEBB12DDA8}" type="presOf" srcId="{559E97B2-7D7D-46E3-A95D-6DE1861F0D6C}" destId="{2A804FE8-4032-41B6-890A-0AAF1E0793E5}" srcOrd="0" destOrd="0" presId="urn:microsoft.com/office/officeart/2005/8/layout/process1"/>
    <dgm:cxn modelId="{C05DC6FD-61E1-40FE-8339-94CCB863F8AE}" type="presOf" srcId="{DBEBF162-9AF9-4522-ADD9-AEF6353A2B91}" destId="{6E48A044-7BB0-46A6-B7CA-3A99460CB223}" srcOrd="0" destOrd="0" presId="urn:microsoft.com/office/officeart/2005/8/layout/process1"/>
    <dgm:cxn modelId="{D94615EB-F2A5-45D8-BF24-FC28863C548E}" type="presParOf" srcId="{A2C0BF73-7454-4554-94C6-1DCA32812D4F}" destId="{0C4ED6E5-3763-4228-8F82-CD28CF829CCF}" srcOrd="0" destOrd="0" presId="urn:microsoft.com/office/officeart/2005/8/layout/process1"/>
    <dgm:cxn modelId="{3698CF20-5FCF-4CD9-B119-C338636CB68A}" type="presParOf" srcId="{A2C0BF73-7454-4554-94C6-1DCA32812D4F}" destId="{8C54B762-F0B0-4BEE-86D5-9CFC30947B6E}" srcOrd="1" destOrd="0" presId="urn:microsoft.com/office/officeart/2005/8/layout/process1"/>
    <dgm:cxn modelId="{907BF9A4-E5B0-42B1-9C2C-AA5D29DDA9AC}" type="presParOf" srcId="{8C54B762-F0B0-4BEE-86D5-9CFC30947B6E}" destId="{372B6893-2C24-4B04-8C3C-624BDF9559BC}" srcOrd="0" destOrd="0" presId="urn:microsoft.com/office/officeart/2005/8/layout/process1"/>
    <dgm:cxn modelId="{9E8F7CD3-82B0-42E2-B254-3AD6375B4153}" type="presParOf" srcId="{A2C0BF73-7454-4554-94C6-1DCA32812D4F}" destId="{BEA7AF64-FC9C-46CF-9861-A1617C7D23CC}" srcOrd="2" destOrd="0" presId="urn:microsoft.com/office/officeart/2005/8/layout/process1"/>
    <dgm:cxn modelId="{341BE4DD-BC52-46BC-96A6-A2366B6B6B10}" type="presParOf" srcId="{A2C0BF73-7454-4554-94C6-1DCA32812D4F}" destId="{C73D5A0C-5F56-49B4-B1B9-9501C0BD4414}" srcOrd="3" destOrd="0" presId="urn:microsoft.com/office/officeart/2005/8/layout/process1"/>
    <dgm:cxn modelId="{D66BA666-EC83-41FE-8D3F-D03B1674DD60}" type="presParOf" srcId="{C73D5A0C-5F56-49B4-B1B9-9501C0BD4414}" destId="{60BCD714-AD78-4F06-8D1C-E002E38A77C0}" srcOrd="0" destOrd="0" presId="urn:microsoft.com/office/officeart/2005/8/layout/process1"/>
    <dgm:cxn modelId="{74698DBD-5287-40C9-BA8A-254972FDD8F9}" type="presParOf" srcId="{A2C0BF73-7454-4554-94C6-1DCA32812D4F}" destId="{90DC5BD5-B5FB-46A0-99B0-A5434C90D8A4}" srcOrd="4" destOrd="0" presId="urn:microsoft.com/office/officeart/2005/8/layout/process1"/>
    <dgm:cxn modelId="{903FB361-6ADB-4F8C-B0AB-24DB8C756983}" type="presParOf" srcId="{A2C0BF73-7454-4554-94C6-1DCA32812D4F}" destId="{2A804FE8-4032-41B6-890A-0AAF1E0793E5}" srcOrd="5" destOrd="0" presId="urn:microsoft.com/office/officeart/2005/8/layout/process1"/>
    <dgm:cxn modelId="{37701279-31B3-47C9-9BF9-FD95B0FFC80A}" type="presParOf" srcId="{2A804FE8-4032-41B6-890A-0AAF1E0793E5}" destId="{55729CDF-0782-495E-BB91-4604F9E353DE}" srcOrd="0" destOrd="0" presId="urn:microsoft.com/office/officeart/2005/8/layout/process1"/>
    <dgm:cxn modelId="{4EAB3230-A732-4AB6-B25A-00C7C542098E}" type="presParOf" srcId="{A2C0BF73-7454-4554-94C6-1DCA32812D4F}" destId="{6E48A044-7BB0-46A6-B7CA-3A99460CB223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4446FF-535D-4FFF-9FE1-513CEECD63D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934A3A-5AF9-432B-A58F-A1FFC92E59C5}">
      <dgm:prSet phldrT="[Text]" phldr="0"/>
      <dgm:spPr/>
      <dgm:t>
        <a:bodyPr/>
        <a:lstStyle/>
        <a:p>
          <a:r>
            <a:rPr lang="en-US" dirty="0"/>
            <a:t>u1</a:t>
          </a:r>
        </a:p>
      </dgm:t>
    </dgm:pt>
    <dgm:pt modelId="{D19CCB56-E63D-48CE-8842-AA04F0D66FDC}" type="parTrans" cxnId="{6702254D-F0AD-426B-B90D-2528B3AEC008}">
      <dgm:prSet/>
      <dgm:spPr/>
      <dgm:t>
        <a:bodyPr/>
        <a:lstStyle/>
        <a:p>
          <a:endParaRPr lang="en-US"/>
        </a:p>
      </dgm:t>
    </dgm:pt>
    <dgm:pt modelId="{C0490C5D-F5D1-4798-B673-68A251C6BE8A}" type="sibTrans" cxnId="{6702254D-F0AD-426B-B90D-2528B3AEC008}">
      <dgm:prSet/>
      <dgm:spPr/>
      <dgm:t>
        <a:bodyPr/>
        <a:lstStyle/>
        <a:p>
          <a:endParaRPr lang="en-US"/>
        </a:p>
      </dgm:t>
    </dgm:pt>
    <dgm:pt modelId="{B15D28F1-D5BF-46F2-AFEA-BC9E3FFED509}">
      <dgm:prSet phldrT="[Text]" phldr="0"/>
      <dgm:spPr/>
      <dgm:t>
        <a:bodyPr/>
        <a:lstStyle/>
        <a:p>
          <a:r>
            <a:rPr lang="en-US" dirty="0"/>
            <a:t>u3</a:t>
          </a:r>
        </a:p>
      </dgm:t>
    </dgm:pt>
    <dgm:pt modelId="{621E4D0A-E473-448B-9E36-69770CA872A3}" type="parTrans" cxnId="{6CC90586-DA3A-4C02-B821-BBF7D41EB20A}">
      <dgm:prSet/>
      <dgm:spPr/>
      <dgm:t>
        <a:bodyPr/>
        <a:lstStyle/>
        <a:p>
          <a:endParaRPr lang="en-US"/>
        </a:p>
      </dgm:t>
    </dgm:pt>
    <dgm:pt modelId="{559E97B2-7D7D-46E3-A95D-6DE1861F0D6C}" type="sibTrans" cxnId="{6CC90586-DA3A-4C02-B821-BBF7D41EB20A}">
      <dgm:prSet/>
      <dgm:spPr/>
      <dgm:t>
        <a:bodyPr/>
        <a:lstStyle/>
        <a:p>
          <a:endParaRPr lang="en-US"/>
        </a:p>
      </dgm:t>
    </dgm:pt>
    <dgm:pt modelId="{DCB6849D-51AE-42F1-84FE-F6B8C212C7AA}">
      <dgm:prSet phldrT="[Text]" phldr="0"/>
      <dgm:spPr/>
      <dgm:t>
        <a:bodyPr/>
        <a:lstStyle/>
        <a:p>
          <a:r>
            <a:rPr lang="en-US" dirty="0"/>
            <a:t>u2</a:t>
          </a:r>
        </a:p>
      </dgm:t>
    </dgm:pt>
    <dgm:pt modelId="{97C35A03-A8F8-4D4D-B843-F29538333A88}" type="parTrans" cxnId="{59CAE030-B118-4CE4-9F46-BC14CA2803EB}">
      <dgm:prSet/>
      <dgm:spPr/>
      <dgm:t>
        <a:bodyPr/>
        <a:lstStyle/>
        <a:p>
          <a:endParaRPr lang="en-US"/>
        </a:p>
      </dgm:t>
    </dgm:pt>
    <dgm:pt modelId="{3D2E1AE5-DBE3-4851-B621-9C0D9FC457CB}" type="sibTrans" cxnId="{59CAE030-B118-4CE4-9F46-BC14CA2803EB}">
      <dgm:prSet/>
      <dgm:spPr/>
      <dgm:t>
        <a:bodyPr/>
        <a:lstStyle/>
        <a:p>
          <a:endParaRPr lang="en-US"/>
        </a:p>
      </dgm:t>
    </dgm:pt>
    <dgm:pt modelId="{DBEBF162-9AF9-4522-ADD9-AEF6353A2B91}">
      <dgm:prSet phldrT="[Text]" phldr="0"/>
      <dgm:spPr/>
      <dgm:t>
        <a:bodyPr/>
        <a:lstStyle/>
        <a:p>
          <a:r>
            <a:rPr lang="en-US" dirty="0"/>
            <a:t>u4</a:t>
          </a:r>
        </a:p>
      </dgm:t>
    </dgm:pt>
    <dgm:pt modelId="{7389E0AA-8EDD-43A3-997D-67F05CA96D1E}" type="parTrans" cxnId="{1C8FB5CD-F954-46EA-B9A8-9F93D9FB0299}">
      <dgm:prSet/>
      <dgm:spPr/>
      <dgm:t>
        <a:bodyPr/>
        <a:lstStyle/>
        <a:p>
          <a:endParaRPr lang="en-US"/>
        </a:p>
      </dgm:t>
    </dgm:pt>
    <dgm:pt modelId="{21311F47-12DB-4EB2-AAB0-FA14EDF78373}" type="sibTrans" cxnId="{1C8FB5CD-F954-46EA-B9A8-9F93D9FB0299}">
      <dgm:prSet/>
      <dgm:spPr/>
      <dgm:t>
        <a:bodyPr/>
        <a:lstStyle/>
        <a:p>
          <a:endParaRPr lang="en-US"/>
        </a:p>
      </dgm:t>
    </dgm:pt>
    <dgm:pt modelId="{A2C0BF73-7454-4554-94C6-1DCA32812D4F}" type="pres">
      <dgm:prSet presAssocID="{244446FF-535D-4FFF-9FE1-513CEECD63DA}" presName="Name0" presStyleCnt="0">
        <dgm:presLayoutVars>
          <dgm:dir/>
          <dgm:resizeHandles val="exact"/>
        </dgm:presLayoutVars>
      </dgm:prSet>
      <dgm:spPr/>
    </dgm:pt>
    <dgm:pt modelId="{0C4ED6E5-3763-4228-8F82-CD28CF829CCF}" type="pres">
      <dgm:prSet presAssocID="{1F934A3A-5AF9-432B-A58F-A1FFC92E59C5}" presName="node" presStyleLbl="node1" presStyleIdx="0" presStyleCnt="4">
        <dgm:presLayoutVars>
          <dgm:bulletEnabled val="1"/>
        </dgm:presLayoutVars>
      </dgm:prSet>
      <dgm:spPr/>
    </dgm:pt>
    <dgm:pt modelId="{8C54B762-F0B0-4BEE-86D5-9CFC30947B6E}" type="pres">
      <dgm:prSet presAssocID="{C0490C5D-F5D1-4798-B673-68A251C6BE8A}" presName="sibTrans" presStyleLbl="sibTrans2D1" presStyleIdx="0" presStyleCnt="3"/>
      <dgm:spPr/>
    </dgm:pt>
    <dgm:pt modelId="{372B6893-2C24-4B04-8C3C-624BDF9559BC}" type="pres">
      <dgm:prSet presAssocID="{C0490C5D-F5D1-4798-B673-68A251C6BE8A}" presName="connectorText" presStyleLbl="sibTrans2D1" presStyleIdx="0" presStyleCnt="3"/>
      <dgm:spPr/>
    </dgm:pt>
    <dgm:pt modelId="{BEA7AF64-FC9C-46CF-9861-A1617C7D23CC}" type="pres">
      <dgm:prSet presAssocID="{DCB6849D-51AE-42F1-84FE-F6B8C212C7AA}" presName="node" presStyleLbl="node1" presStyleIdx="1" presStyleCnt="4">
        <dgm:presLayoutVars>
          <dgm:bulletEnabled val="1"/>
        </dgm:presLayoutVars>
      </dgm:prSet>
      <dgm:spPr/>
    </dgm:pt>
    <dgm:pt modelId="{C73D5A0C-5F56-49B4-B1B9-9501C0BD4414}" type="pres">
      <dgm:prSet presAssocID="{3D2E1AE5-DBE3-4851-B621-9C0D9FC457CB}" presName="sibTrans" presStyleLbl="sibTrans2D1" presStyleIdx="1" presStyleCnt="3"/>
      <dgm:spPr/>
    </dgm:pt>
    <dgm:pt modelId="{60BCD714-AD78-4F06-8D1C-E002E38A77C0}" type="pres">
      <dgm:prSet presAssocID="{3D2E1AE5-DBE3-4851-B621-9C0D9FC457CB}" presName="connectorText" presStyleLbl="sibTrans2D1" presStyleIdx="1" presStyleCnt="3"/>
      <dgm:spPr/>
    </dgm:pt>
    <dgm:pt modelId="{90DC5BD5-B5FB-46A0-99B0-A5434C90D8A4}" type="pres">
      <dgm:prSet presAssocID="{B15D28F1-D5BF-46F2-AFEA-BC9E3FFED509}" presName="node" presStyleLbl="node1" presStyleIdx="2" presStyleCnt="4" custLinFactNeighborX="836" custLinFactNeighborY="1529">
        <dgm:presLayoutVars>
          <dgm:bulletEnabled val="1"/>
        </dgm:presLayoutVars>
      </dgm:prSet>
      <dgm:spPr/>
    </dgm:pt>
    <dgm:pt modelId="{2A804FE8-4032-41B6-890A-0AAF1E0793E5}" type="pres">
      <dgm:prSet presAssocID="{559E97B2-7D7D-46E3-A95D-6DE1861F0D6C}" presName="sibTrans" presStyleLbl="sibTrans2D1" presStyleIdx="2" presStyleCnt="3"/>
      <dgm:spPr/>
    </dgm:pt>
    <dgm:pt modelId="{55729CDF-0782-495E-BB91-4604F9E353DE}" type="pres">
      <dgm:prSet presAssocID="{559E97B2-7D7D-46E3-A95D-6DE1861F0D6C}" presName="connectorText" presStyleLbl="sibTrans2D1" presStyleIdx="2" presStyleCnt="3"/>
      <dgm:spPr/>
    </dgm:pt>
    <dgm:pt modelId="{6E48A044-7BB0-46A6-B7CA-3A99460CB223}" type="pres">
      <dgm:prSet presAssocID="{DBEBF162-9AF9-4522-ADD9-AEF6353A2B91}" presName="node" presStyleLbl="node1" presStyleIdx="3" presStyleCnt="4">
        <dgm:presLayoutVars>
          <dgm:bulletEnabled val="1"/>
        </dgm:presLayoutVars>
      </dgm:prSet>
      <dgm:spPr/>
    </dgm:pt>
  </dgm:ptLst>
  <dgm:cxnLst>
    <dgm:cxn modelId="{59CAE030-B118-4CE4-9F46-BC14CA2803EB}" srcId="{244446FF-535D-4FFF-9FE1-513CEECD63DA}" destId="{DCB6849D-51AE-42F1-84FE-F6B8C212C7AA}" srcOrd="1" destOrd="0" parTransId="{97C35A03-A8F8-4D4D-B843-F29538333A88}" sibTransId="{3D2E1AE5-DBE3-4851-B621-9C0D9FC457CB}"/>
    <dgm:cxn modelId="{0CF31866-EDAD-4D5F-9D57-2512215199BF}" type="presOf" srcId="{3D2E1AE5-DBE3-4851-B621-9C0D9FC457CB}" destId="{C73D5A0C-5F56-49B4-B1B9-9501C0BD4414}" srcOrd="0" destOrd="0" presId="urn:microsoft.com/office/officeart/2005/8/layout/process1"/>
    <dgm:cxn modelId="{6702254D-F0AD-426B-B90D-2528B3AEC008}" srcId="{244446FF-535D-4FFF-9FE1-513CEECD63DA}" destId="{1F934A3A-5AF9-432B-A58F-A1FFC92E59C5}" srcOrd="0" destOrd="0" parTransId="{D19CCB56-E63D-48CE-8842-AA04F0D66FDC}" sibTransId="{C0490C5D-F5D1-4798-B673-68A251C6BE8A}"/>
    <dgm:cxn modelId="{6CC90586-DA3A-4C02-B821-BBF7D41EB20A}" srcId="{244446FF-535D-4FFF-9FE1-513CEECD63DA}" destId="{B15D28F1-D5BF-46F2-AFEA-BC9E3FFED509}" srcOrd="2" destOrd="0" parTransId="{621E4D0A-E473-448B-9E36-69770CA872A3}" sibTransId="{559E97B2-7D7D-46E3-A95D-6DE1861F0D6C}"/>
    <dgm:cxn modelId="{C62C158C-012D-44E1-85E0-DE34B4440406}" type="presOf" srcId="{244446FF-535D-4FFF-9FE1-513CEECD63DA}" destId="{A2C0BF73-7454-4554-94C6-1DCA32812D4F}" srcOrd="0" destOrd="0" presId="urn:microsoft.com/office/officeart/2005/8/layout/process1"/>
    <dgm:cxn modelId="{ABB65390-2A7C-4BB8-A05C-A98085EC4853}" type="presOf" srcId="{B15D28F1-D5BF-46F2-AFEA-BC9E3FFED509}" destId="{90DC5BD5-B5FB-46A0-99B0-A5434C90D8A4}" srcOrd="0" destOrd="0" presId="urn:microsoft.com/office/officeart/2005/8/layout/process1"/>
    <dgm:cxn modelId="{136CD4AD-ACDB-4F75-B090-870324BA28C5}" type="presOf" srcId="{DCB6849D-51AE-42F1-84FE-F6B8C212C7AA}" destId="{BEA7AF64-FC9C-46CF-9861-A1617C7D23CC}" srcOrd="0" destOrd="0" presId="urn:microsoft.com/office/officeart/2005/8/layout/process1"/>
    <dgm:cxn modelId="{34C44BC2-FA0B-4565-BF9D-92CFE8FD9FAA}" type="presOf" srcId="{3D2E1AE5-DBE3-4851-B621-9C0D9FC457CB}" destId="{60BCD714-AD78-4F06-8D1C-E002E38A77C0}" srcOrd="1" destOrd="0" presId="urn:microsoft.com/office/officeart/2005/8/layout/process1"/>
    <dgm:cxn modelId="{91FDFAC6-0AA2-4590-A12E-BB7FB6F6FD17}" type="presOf" srcId="{1F934A3A-5AF9-432B-A58F-A1FFC92E59C5}" destId="{0C4ED6E5-3763-4228-8F82-CD28CF829CCF}" srcOrd="0" destOrd="0" presId="urn:microsoft.com/office/officeart/2005/8/layout/process1"/>
    <dgm:cxn modelId="{DD3C9FCA-8B1A-42F1-AFA1-A7BED6605D72}" type="presOf" srcId="{559E97B2-7D7D-46E3-A95D-6DE1861F0D6C}" destId="{55729CDF-0782-495E-BB91-4604F9E353DE}" srcOrd="1" destOrd="0" presId="urn:microsoft.com/office/officeart/2005/8/layout/process1"/>
    <dgm:cxn modelId="{1C8FB5CD-F954-46EA-B9A8-9F93D9FB0299}" srcId="{244446FF-535D-4FFF-9FE1-513CEECD63DA}" destId="{DBEBF162-9AF9-4522-ADD9-AEF6353A2B91}" srcOrd="3" destOrd="0" parTransId="{7389E0AA-8EDD-43A3-997D-67F05CA96D1E}" sibTransId="{21311F47-12DB-4EB2-AAB0-FA14EDF78373}"/>
    <dgm:cxn modelId="{E8A374D8-B42C-499D-86F8-EAADE4270E27}" type="presOf" srcId="{C0490C5D-F5D1-4798-B673-68A251C6BE8A}" destId="{372B6893-2C24-4B04-8C3C-624BDF9559BC}" srcOrd="1" destOrd="0" presId="urn:microsoft.com/office/officeart/2005/8/layout/process1"/>
    <dgm:cxn modelId="{72C292E1-46AD-4687-9AE7-FF498C8B72C1}" type="presOf" srcId="{C0490C5D-F5D1-4798-B673-68A251C6BE8A}" destId="{8C54B762-F0B0-4BEE-86D5-9CFC30947B6E}" srcOrd="0" destOrd="0" presId="urn:microsoft.com/office/officeart/2005/8/layout/process1"/>
    <dgm:cxn modelId="{FA8AB3E3-5345-49D4-8308-49FEBB12DDA8}" type="presOf" srcId="{559E97B2-7D7D-46E3-A95D-6DE1861F0D6C}" destId="{2A804FE8-4032-41B6-890A-0AAF1E0793E5}" srcOrd="0" destOrd="0" presId="urn:microsoft.com/office/officeart/2005/8/layout/process1"/>
    <dgm:cxn modelId="{C05DC6FD-61E1-40FE-8339-94CCB863F8AE}" type="presOf" srcId="{DBEBF162-9AF9-4522-ADD9-AEF6353A2B91}" destId="{6E48A044-7BB0-46A6-B7CA-3A99460CB223}" srcOrd="0" destOrd="0" presId="urn:microsoft.com/office/officeart/2005/8/layout/process1"/>
    <dgm:cxn modelId="{D94615EB-F2A5-45D8-BF24-FC28863C548E}" type="presParOf" srcId="{A2C0BF73-7454-4554-94C6-1DCA32812D4F}" destId="{0C4ED6E5-3763-4228-8F82-CD28CF829CCF}" srcOrd="0" destOrd="0" presId="urn:microsoft.com/office/officeart/2005/8/layout/process1"/>
    <dgm:cxn modelId="{3698CF20-5FCF-4CD9-B119-C338636CB68A}" type="presParOf" srcId="{A2C0BF73-7454-4554-94C6-1DCA32812D4F}" destId="{8C54B762-F0B0-4BEE-86D5-9CFC30947B6E}" srcOrd="1" destOrd="0" presId="urn:microsoft.com/office/officeart/2005/8/layout/process1"/>
    <dgm:cxn modelId="{907BF9A4-E5B0-42B1-9C2C-AA5D29DDA9AC}" type="presParOf" srcId="{8C54B762-F0B0-4BEE-86D5-9CFC30947B6E}" destId="{372B6893-2C24-4B04-8C3C-624BDF9559BC}" srcOrd="0" destOrd="0" presId="urn:microsoft.com/office/officeart/2005/8/layout/process1"/>
    <dgm:cxn modelId="{9E8F7CD3-82B0-42E2-B254-3AD6375B4153}" type="presParOf" srcId="{A2C0BF73-7454-4554-94C6-1DCA32812D4F}" destId="{BEA7AF64-FC9C-46CF-9861-A1617C7D23CC}" srcOrd="2" destOrd="0" presId="urn:microsoft.com/office/officeart/2005/8/layout/process1"/>
    <dgm:cxn modelId="{341BE4DD-BC52-46BC-96A6-A2366B6B6B10}" type="presParOf" srcId="{A2C0BF73-7454-4554-94C6-1DCA32812D4F}" destId="{C73D5A0C-5F56-49B4-B1B9-9501C0BD4414}" srcOrd="3" destOrd="0" presId="urn:microsoft.com/office/officeart/2005/8/layout/process1"/>
    <dgm:cxn modelId="{D66BA666-EC83-41FE-8D3F-D03B1674DD60}" type="presParOf" srcId="{C73D5A0C-5F56-49B4-B1B9-9501C0BD4414}" destId="{60BCD714-AD78-4F06-8D1C-E002E38A77C0}" srcOrd="0" destOrd="0" presId="urn:microsoft.com/office/officeart/2005/8/layout/process1"/>
    <dgm:cxn modelId="{74698DBD-5287-40C9-BA8A-254972FDD8F9}" type="presParOf" srcId="{A2C0BF73-7454-4554-94C6-1DCA32812D4F}" destId="{90DC5BD5-B5FB-46A0-99B0-A5434C90D8A4}" srcOrd="4" destOrd="0" presId="urn:microsoft.com/office/officeart/2005/8/layout/process1"/>
    <dgm:cxn modelId="{903FB361-6ADB-4F8C-B0AB-24DB8C756983}" type="presParOf" srcId="{A2C0BF73-7454-4554-94C6-1DCA32812D4F}" destId="{2A804FE8-4032-41B6-890A-0AAF1E0793E5}" srcOrd="5" destOrd="0" presId="urn:microsoft.com/office/officeart/2005/8/layout/process1"/>
    <dgm:cxn modelId="{37701279-31B3-47C9-9BF9-FD95B0FFC80A}" type="presParOf" srcId="{2A804FE8-4032-41B6-890A-0AAF1E0793E5}" destId="{55729CDF-0782-495E-BB91-4604F9E353DE}" srcOrd="0" destOrd="0" presId="urn:microsoft.com/office/officeart/2005/8/layout/process1"/>
    <dgm:cxn modelId="{4EAB3230-A732-4AB6-B25A-00C7C542098E}" type="presParOf" srcId="{A2C0BF73-7454-4554-94C6-1DCA32812D4F}" destId="{6E48A044-7BB0-46A6-B7CA-3A99460CB223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44446FF-535D-4FFF-9FE1-513CEECD63D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934A3A-5AF9-432B-A58F-A1FFC92E59C5}">
      <dgm:prSet phldrT="[Text]" phldr="0"/>
      <dgm:spPr/>
      <dgm:t>
        <a:bodyPr/>
        <a:lstStyle/>
        <a:p>
          <a:r>
            <a:rPr lang="en-US" dirty="0"/>
            <a:t>g1</a:t>
          </a:r>
        </a:p>
      </dgm:t>
    </dgm:pt>
    <dgm:pt modelId="{D19CCB56-E63D-48CE-8842-AA04F0D66FDC}" type="parTrans" cxnId="{6702254D-F0AD-426B-B90D-2528B3AEC008}">
      <dgm:prSet/>
      <dgm:spPr/>
      <dgm:t>
        <a:bodyPr/>
        <a:lstStyle/>
        <a:p>
          <a:endParaRPr lang="en-US"/>
        </a:p>
      </dgm:t>
    </dgm:pt>
    <dgm:pt modelId="{C0490C5D-F5D1-4798-B673-68A251C6BE8A}" type="sibTrans" cxnId="{6702254D-F0AD-426B-B90D-2528B3AEC008}">
      <dgm:prSet/>
      <dgm:spPr/>
      <dgm:t>
        <a:bodyPr/>
        <a:lstStyle/>
        <a:p>
          <a:endParaRPr lang="en-US"/>
        </a:p>
      </dgm:t>
    </dgm:pt>
    <dgm:pt modelId="{B15D28F1-D5BF-46F2-AFEA-BC9E3FFED509}">
      <dgm:prSet phldrT="[Text]" phldr="0"/>
      <dgm:spPr/>
      <dgm:t>
        <a:bodyPr/>
        <a:lstStyle/>
        <a:p>
          <a:r>
            <a:rPr lang="en-US" dirty="0"/>
            <a:t>g3</a:t>
          </a:r>
        </a:p>
      </dgm:t>
    </dgm:pt>
    <dgm:pt modelId="{621E4D0A-E473-448B-9E36-69770CA872A3}" type="parTrans" cxnId="{6CC90586-DA3A-4C02-B821-BBF7D41EB20A}">
      <dgm:prSet/>
      <dgm:spPr/>
      <dgm:t>
        <a:bodyPr/>
        <a:lstStyle/>
        <a:p>
          <a:endParaRPr lang="en-US"/>
        </a:p>
      </dgm:t>
    </dgm:pt>
    <dgm:pt modelId="{559E97B2-7D7D-46E3-A95D-6DE1861F0D6C}" type="sibTrans" cxnId="{6CC90586-DA3A-4C02-B821-BBF7D41EB20A}">
      <dgm:prSet/>
      <dgm:spPr/>
      <dgm:t>
        <a:bodyPr/>
        <a:lstStyle/>
        <a:p>
          <a:endParaRPr lang="en-US"/>
        </a:p>
      </dgm:t>
    </dgm:pt>
    <dgm:pt modelId="{DCB6849D-51AE-42F1-84FE-F6B8C212C7AA}">
      <dgm:prSet phldrT="[Text]" phldr="0"/>
      <dgm:spPr/>
      <dgm:t>
        <a:bodyPr/>
        <a:lstStyle/>
        <a:p>
          <a:r>
            <a:rPr lang="en-US"/>
            <a:t>g2</a:t>
          </a:r>
          <a:endParaRPr lang="en-US" dirty="0"/>
        </a:p>
      </dgm:t>
    </dgm:pt>
    <dgm:pt modelId="{97C35A03-A8F8-4D4D-B843-F29538333A88}" type="parTrans" cxnId="{59CAE030-B118-4CE4-9F46-BC14CA2803EB}">
      <dgm:prSet/>
      <dgm:spPr/>
      <dgm:t>
        <a:bodyPr/>
        <a:lstStyle/>
        <a:p>
          <a:endParaRPr lang="en-US"/>
        </a:p>
      </dgm:t>
    </dgm:pt>
    <dgm:pt modelId="{3D2E1AE5-DBE3-4851-B621-9C0D9FC457CB}" type="sibTrans" cxnId="{59CAE030-B118-4CE4-9F46-BC14CA2803EB}">
      <dgm:prSet/>
      <dgm:spPr/>
      <dgm:t>
        <a:bodyPr/>
        <a:lstStyle/>
        <a:p>
          <a:endParaRPr lang="en-US"/>
        </a:p>
      </dgm:t>
    </dgm:pt>
    <dgm:pt modelId="{DBEBF162-9AF9-4522-ADD9-AEF6353A2B91}">
      <dgm:prSet phldrT="[Text]" phldr="0"/>
      <dgm:spPr/>
      <dgm:t>
        <a:bodyPr/>
        <a:lstStyle/>
        <a:p>
          <a:r>
            <a:rPr lang="en-US" dirty="0"/>
            <a:t>g4</a:t>
          </a:r>
        </a:p>
      </dgm:t>
    </dgm:pt>
    <dgm:pt modelId="{7389E0AA-8EDD-43A3-997D-67F05CA96D1E}" type="parTrans" cxnId="{1C8FB5CD-F954-46EA-B9A8-9F93D9FB0299}">
      <dgm:prSet/>
      <dgm:spPr/>
      <dgm:t>
        <a:bodyPr/>
        <a:lstStyle/>
        <a:p>
          <a:endParaRPr lang="en-US"/>
        </a:p>
      </dgm:t>
    </dgm:pt>
    <dgm:pt modelId="{21311F47-12DB-4EB2-AAB0-FA14EDF78373}" type="sibTrans" cxnId="{1C8FB5CD-F954-46EA-B9A8-9F93D9FB0299}">
      <dgm:prSet/>
      <dgm:spPr/>
      <dgm:t>
        <a:bodyPr/>
        <a:lstStyle/>
        <a:p>
          <a:endParaRPr lang="en-US"/>
        </a:p>
      </dgm:t>
    </dgm:pt>
    <dgm:pt modelId="{A2C0BF73-7454-4554-94C6-1DCA32812D4F}" type="pres">
      <dgm:prSet presAssocID="{244446FF-535D-4FFF-9FE1-513CEECD63DA}" presName="Name0" presStyleCnt="0">
        <dgm:presLayoutVars>
          <dgm:dir/>
          <dgm:resizeHandles val="exact"/>
        </dgm:presLayoutVars>
      </dgm:prSet>
      <dgm:spPr/>
    </dgm:pt>
    <dgm:pt modelId="{0C4ED6E5-3763-4228-8F82-CD28CF829CCF}" type="pres">
      <dgm:prSet presAssocID="{1F934A3A-5AF9-432B-A58F-A1FFC92E59C5}" presName="node" presStyleLbl="node1" presStyleIdx="0" presStyleCnt="4">
        <dgm:presLayoutVars>
          <dgm:bulletEnabled val="1"/>
        </dgm:presLayoutVars>
      </dgm:prSet>
      <dgm:spPr/>
    </dgm:pt>
    <dgm:pt modelId="{8C54B762-F0B0-4BEE-86D5-9CFC30947B6E}" type="pres">
      <dgm:prSet presAssocID="{C0490C5D-F5D1-4798-B673-68A251C6BE8A}" presName="sibTrans" presStyleLbl="sibTrans2D1" presStyleIdx="0" presStyleCnt="3"/>
      <dgm:spPr/>
    </dgm:pt>
    <dgm:pt modelId="{372B6893-2C24-4B04-8C3C-624BDF9559BC}" type="pres">
      <dgm:prSet presAssocID="{C0490C5D-F5D1-4798-B673-68A251C6BE8A}" presName="connectorText" presStyleLbl="sibTrans2D1" presStyleIdx="0" presStyleCnt="3"/>
      <dgm:spPr/>
    </dgm:pt>
    <dgm:pt modelId="{BEA7AF64-FC9C-46CF-9861-A1617C7D23CC}" type="pres">
      <dgm:prSet presAssocID="{DCB6849D-51AE-42F1-84FE-F6B8C212C7AA}" presName="node" presStyleLbl="node1" presStyleIdx="1" presStyleCnt="4">
        <dgm:presLayoutVars>
          <dgm:bulletEnabled val="1"/>
        </dgm:presLayoutVars>
      </dgm:prSet>
      <dgm:spPr/>
    </dgm:pt>
    <dgm:pt modelId="{C73D5A0C-5F56-49B4-B1B9-9501C0BD4414}" type="pres">
      <dgm:prSet presAssocID="{3D2E1AE5-DBE3-4851-B621-9C0D9FC457CB}" presName="sibTrans" presStyleLbl="sibTrans2D1" presStyleIdx="1" presStyleCnt="3"/>
      <dgm:spPr/>
    </dgm:pt>
    <dgm:pt modelId="{60BCD714-AD78-4F06-8D1C-E002E38A77C0}" type="pres">
      <dgm:prSet presAssocID="{3D2E1AE5-DBE3-4851-B621-9C0D9FC457CB}" presName="connectorText" presStyleLbl="sibTrans2D1" presStyleIdx="1" presStyleCnt="3"/>
      <dgm:spPr/>
    </dgm:pt>
    <dgm:pt modelId="{90DC5BD5-B5FB-46A0-99B0-A5434C90D8A4}" type="pres">
      <dgm:prSet presAssocID="{B15D28F1-D5BF-46F2-AFEA-BC9E3FFED509}" presName="node" presStyleLbl="node1" presStyleIdx="2" presStyleCnt="4" custLinFactNeighborX="836" custLinFactNeighborY="1529">
        <dgm:presLayoutVars>
          <dgm:bulletEnabled val="1"/>
        </dgm:presLayoutVars>
      </dgm:prSet>
      <dgm:spPr/>
    </dgm:pt>
    <dgm:pt modelId="{2A804FE8-4032-41B6-890A-0AAF1E0793E5}" type="pres">
      <dgm:prSet presAssocID="{559E97B2-7D7D-46E3-A95D-6DE1861F0D6C}" presName="sibTrans" presStyleLbl="sibTrans2D1" presStyleIdx="2" presStyleCnt="3"/>
      <dgm:spPr/>
    </dgm:pt>
    <dgm:pt modelId="{55729CDF-0782-495E-BB91-4604F9E353DE}" type="pres">
      <dgm:prSet presAssocID="{559E97B2-7D7D-46E3-A95D-6DE1861F0D6C}" presName="connectorText" presStyleLbl="sibTrans2D1" presStyleIdx="2" presStyleCnt="3"/>
      <dgm:spPr/>
    </dgm:pt>
    <dgm:pt modelId="{6E48A044-7BB0-46A6-B7CA-3A99460CB223}" type="pres">
      <dgm:prSet presAssocID="{DBEBF162-9AF9-4522-ADD9-AEF6353A2B91}" presName="node" presStyleLbl="node1" presStyleIdx="3" presStyleCnt="4">
        <dgm:presLayoutVars>
          <dgm:bulletEnabled val="1"/>
        </dgm:presLayoutVars>
      </dgm:prSet>
      <dgm:spPr/>
    </dgm:pt>
  </dgm:ptLst>
  <dgm:cxnLst>
    <dgm:cxn modelId="{59CAE030-B118-4CE4-9F46-BC14CA2803EB}" srcId="{244446FF-535D-4FFF-9FE1-513CEECD63DA}" destId="{DCB6849D-51AE-42F1-84FE-F6B8C212C7AA}" srcOrd="1" destOrd="0" parTransId="{97C35A03-A8F8-4D4D-B843-F29538333A88}" sibTransId="{3D2E1AE5-DBE3-4851-B621-9C0D9FC457CB}"/>
    <dgm:cxn modelId="{0CF31866-EDAD-4D5F-9D57-2512215199BF}" type="presOf" srcId="{3D2E1AE5-DBE3-4851-B621-9C0D9FC457CB}" destId="{C73D5A0C-5F56-49B4-B1B9-9501C0BD4414}" srcOrd="0" destOrd="0" presId="urn:microsoft.com/office/officeart/2005/8/layout/process1"/>
    <dgm:cxn modelId="{6702254D-F0AD-426B-B90D-2528B3AEC008}" srcId="{244446FF-535D-4FFF-9FE1-513CEECD63DA}" destId="{1F934A3A-5AF9-432B-A58F-A1FFC92E59C5}" srcOrd="0" destOrd="0" parTransId="{D19CCB56-E63D-48CE-8842-AA04F0D66FDC}" sibTransId="{C0490C5D-F5D1-4798-B673-68A251C6BE8A}"/>
    <dgm:cxn modelId="{6CC90586-DA3A-4C02-B821-BBF7D41EB20A}" srcId="{244446FF-535D-4FFF-9FE1-513CEECD63DA}" destId="{B15D28F1-D5BF-46F2-AFEA-BC9E3FFED509}" srcOrd="2" destOrd="0" parTransId="{621E4D0A-E473-448B-9E36-69770CA872A3}" sibTransId="{559E97B2-7D7D-46E3-A95D-6DE1861F0D6C}"/>
    <dgm:cxn modelId="{C62C158C-012D-44E1-85E0-DE34B4440406}" type="presOf" srcId="{244446FF-535D-4FFF-9FE1-513CEECD63DA}" destId="{A2C0BF73-7454-4554-94C6-1DCA32812D4F}" srcOrd="0" destOrd="0" presId="urn:microsoft.com/office/officeart/2005/8/layout/process1"/>
    <dgm:cxn modelId="{ABB65390-2A7C-4BB8-A05C-A98085EC4853}" type="presOf" srcId="{B15D28F1-D5BF-46F2-AFEA-BC9E3FFED509}" destId="{90DC5BD5-B5FB-46A0-99B0-A5434C90D8A4}" srcOrd="0" destOrd="0" presId="urn:microsoft.com/office/officeart/2005/8/layout/process1"/>
    <dgm:cxn modelId="{136CD4AD-ACDB-4F75-B090-870324BA28C5}" type="presOf" srcId="{DCB6849D-51AE-42F1-84FE-F6B8C212C7AA}" destId="{BEA7AF64-FC9C-46CF-9861-A1617C7D23CC}" srcOrd="0" destOrd="0" presId="urn:microsoft.com/office/officeart/2005/8/layout/process1"/>
    <dgm:cxn modelId="{34C44BC2-FA0B-4565-BF9D-92CFE8FD9FAA}" type="presOf" srcId="{3D2E1AE5-DBE3-4851-B621-9C0D9FC457CB}" destId="{60BCD714-AD78-4F06-8D1C-E002E38A77C0}" srcOrd="1" destOrd="0" presId="urn:microsoft.com/office/officeart/2005/8/layout/process1"/>
    <dgm:cxn modelId="{91FDFAC6-0AA2-4590-A12E-BB7FB6F6FD17}" type="presOf" srcId="{1F934A3A-5AF9-432B-A58F-A1FFC92E59C5}" destId="{0C4ED6E5-3763-4228-8F82-CD28CF829CCF}" srcOrd="0" destOrd="0" presId="urn:microsoft.com/office/officeart/2005/8/layout/process1"/>
    <dgm:cxn modelId="{DD3C9FCA-8B1A-42F1-AFA1-A7BED6605D72}" type="presOf" srcId="{559E97B2-7D7D-46E3-A95D-6DE1861F0D6C}" destId="{55729CDF-0782-495E-BB91-4604F9E353DE}" srcOrd="1" destOrd="0" presId="urn:microsoft.com/office/officeart/2005/8/layout/process1"/>
    <dgm:cxn modelId="{1C8FB5CD-F954-46EA-B9A8-9F93D9FB0299}" srcId="{244446FF-535D-4FFF-9FE1-513CEECD63DA}" destId="{DBEBF162-9AF9-4522-ADD9-AEF6353A2B91}" srcOrd="3" destOrd="0" parTransId="{7389E0AA-8EDD-43A3-997D-67F05CA96D1E}" sibTransId="{21311F47-12DB-4EB2-AAB0-FA14EDF78373}"/>
    <dgm:cxn modelId="{E8A374D8-B42C-499D-86F8-EAADE4270E27}" type="presOf" srcId="{C0490C5D-F5D1-4798-B673-68A251C6BE8A}" destId="{372B6893-2C24-4B04-8C3C-624BDF9559BC}" srcOrd="1" destOrd="0" presId="urn:microsoft.com/office/officeart/2005/8/layout/process1"/>
    <dgm:cxn modelId="{72C292E1-46AD-4687-9AE7-FF498C8B72C1}" type="presOf" srcId="{C0490C5D-F5D1-4798-B673-68A251C6BE8A}" destId="{8C54B762-F0B0-4BEE-86D5-9CFC30947B6E}" srcOrd="0" destOrd="0" presId="urn:microsoft.com/office/officeart/2005/8/layout/process1"/>
    <dgm:cxn modelId="{FA8AB3E3-5345-49D4-8308-49FEBB12DDA8}" type="presOf" srcId="{559E97B2-7D7D-46E3-A95D-6DE1861F0D6C}" destId="{2A804FE8-4032-41B6-890A-0AAF1E0793E5}" srcOrd="0" destOrd="0" presId="urn:microsoft.com/office/officeart/2005/8/layout/process1"/>
    <dgm:cxn modelId="{C05DC6FD-61E1-40FE-8339-94CCB863F8AE}" type="presOf" srcId="{DBEBF162-9AF9-4522-ADD9-AEF6353A2B91}" destId="{6E48A044-7BB0-46A6-B7CA-3A99460CB223}" srcOrd="0" destOrd="0" presId="urn:microsoft.com/office/officeart/2005/8/layout/process1"/>
    <dgm:cxn modelId="{D94615EB-F2A5-45D8-BF24-FC28863C548E}" type="presParOf" srcId="{A2C0BF73-7454-4554-94C6-1DCA32812D4F}" destId="{0C4ED6E5-3763-4228-8F82-CD28CF829CCF}" srcOrd="0" destOrd="0" presId="urn:microsoft.com/office/officeart/2005/8/layout/process1"/>
    <dgm:cxn modelId="{3698CF20-5FCF-4CD9-B119-C338636CB68A}" type="presParOf" srcId="{A2C0BF73-7454-4554-94C6-1DCA32812D4F}" destId="{8C54B762-F0B0-4BEE-86D5-9CFC30947B6E}" srcOrd="1" destOrd="0" presId="urn:microsoft.com/office/officeart/2005/8/layout/process1"/>
    <dgm:cxn modelId="{907BF9A4-E5B0-42B1-9C2C-AA5D29DDA9AC}" type="presParOf" srcId="{8C54B762-F0B0-4BEE-86D5-9CFC30947B6E}" destId="{372B6893-2C24-4B04-8C3C-624BDF9559BC}" srcOrd="0" destOrd="0" presId="urn:microsoft.com/office/officeart/2005/8/layout/process1"/>
    <dgm:cxn modelId="{9E8F7CD3-82B0-42E2-B254-3AD6375B4153}" type="presParOf" srcId="{A2C0BF73-7454-4554-94C6-1DCA32812D4F}" destId="{BEA7AF64-FC9C-46CF-9861-A1617C7D23CC}" srcOrd="2" destOrd="0" presId="urn:microsoft.com/office/officeart/2005/8/layout/process1"/>
    <dgm:cxn modelId="{341BE4DD-BC52-46BC-96A6-A2366B6B6B10}" type="presParOf" srcId="{A2C0BF73-7454-4554-94C6-1DCA32812D4F}" destId="{C73D5A0C-5F56-49B4-B1B9-9501C0BD4414}" srcOrd="3" destOrd="0" presId="urn:microsoft.com/office/officeart/2005/8/layout/process1"/>
    <dgm:cxn modelId="{D66BA666-EC83-41FE-8D3F-D03B1674DD60}" type="presParOf" srcId="{C73D5A0C-5F56-49B4-B1B9-9501C0BD4414}" destId="{60BCD714-AD78-4F06-8D1C-E002E38A77C0}" srcOrd="0" destOrd="0" presId="urn:microsoft.com/office/officeart/2005/8/layout/process1"/>
    <dgm:cxn modelId="{74698DBD-5287-40C9-BA8A-254972FDD8F9}" type="presParOf" srcId="{A2C0BF73-7454-4554-94C6-1DCA32812D4F}" destId="{90DC5BD5-B5FB-46A0-99B0-A5434C90D8A4}" srcOrd="4" destOrd="0" presId="urn:microsoft.com/office/officeart/2005/8/layout/process1"/>
    <dgm:cxn modelId="{903FB361-6ADB-4F8C-B0AB-24DB8C756983}" type="presParOf" srcId="{A2C0BF73-7454-4554-94C6-1DCA32812D4F}" destId="{2A804FE8-4032-41B6-890A-0AAF1E0793E5}" srcOrd="5" destOrd="0" presId="urn:microsoft.com/office/officeart/2005/8/layout/process1"/>
    <dgm:cxn modelId="{37701279-31B3-47C9-9BF9-FD95B0FFC80A}" type="presParOf" srcId="{2A804FE8-4032-41B6-890A-0AAF1E0793E5}" destId="{55729CDF-0782-495E-BB91-4604F9E353DE}" srcOrd="0" destOrd="0" presId="urn:microsoft.com/office/officeart/2005/8/layout/process1"/>
    <dgm:cxn modelId="{4EAB3230-A732-4AB6-B25A-00C7C542098E}" type="presParOf" srcId="{A2C0BF73-7454-4554-94C6-1DCA32812D4F}" destId="{6E48A044-7BB0-46A6-B7CA-3A99460CB223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44446FF-535D-4FFF-9FE1-513CEECD63D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934A3A-5AF9-432B-A58F-A1FFC92E59C5}">
      <dgm:prSet phldrT="[Text]" phldr="0"/>
      <dgm:spPr/>
      <dgm:t>
        <a:bodyPr/>
        <a:lstStyle/>
        <a:p>
          <a:r>
            <a:rPr lang="en-US" dirty="0"/>
            <a:t>r1</a:t>
          </a:r>
        </a:p>
      </dgm:t>
    </dgm:pt>
    <dgm:pt modelId="{D19CCB56-E63D-48CE-8842-AA04F0D66FDC}" type="parTrans" cxnId="{6702254D-F0AD-426B-B90D-2528B3AEC008}">
      <dgm:prSet/>
      <dgm:spPr/>
      <dgm:t>
        <a:bodyPr/>
        <a:lstStyle/>
        <a:p>
          <a:endParaRPr lang="en-US"/>
        </a:p>
      </dgm:t>
    </dgm:pt>
    <dgm:pt modelId="{C0490C5D-F5D1-4798-B673-68A251C6BE8A}" type="sibTrans" cxnId="{6702254D-F0AD-426B-B90D-2528B3AEC008}">
      <dgm:prSet/>
      <dgm:spPr/>
      <dgm:t>
        <a:bodyPr/>
        <a:lstStyle/>
        <a:p>
          <a:endParaRPr lang="en-US"/>
        </a:p>
      </dgm:t>
    </dgm:pt>
    <dgm:pt modelId="{B15D28F1-D5BF-46F2-AFEA-BC9E3FFED509}">
      <dgm:prSet phldrT="[Text]" phldr="0"/>
      <dgm:spPr/>
      <dgm:t>
        <a:bodyPr/>
        <a:lstStyle/>
        <a:p>
          <a:r>
            <a:rPr lang="en-US" dirty="0"/>
            <a:t>r3</a:t>
          </a:r>
        </a:p>
      </dgm:t>
    </dgm:pt>
    <dgm:pt modelId="{621E4D0A-E473-448B-9E36-69770CA872A3}" type="parTrans" cxnId="{6CC90586-DA3A-4C02-B821-BBF7D41EB20A}">
      <dgm:prSet/>
      <dgm:spPr/>
      <dgm:t>
        <a:bodyPr/>
        <a:lstStyle/>
        <a:p>
          <a:endParaRPr lang="en-US"/>
        </a:p>
      </dgm:t>
    </dgm:pt>
    <dgm:pt modelId="{559E97B2-7D7D-46E3-A95D-6DE1861F0D6C}" type="sibTrans" cxnId="{6CC90586-DA3A-4C02-B821-BBF7D41EB20A}">
      <dgm:prSet/>
      <dgm:spPr/>
      <dgm:t>
        <a:bodyPr/>
        <a:lstStyle/>
        <a:p>
          <a:endParaRPr lang="en-US"/>
        </a:p>
      </dgm:t>
    </dgm:pt>
    <dgm:pt modelId="{DCB6849D-51AE-42F1-84FE-F6B8C212C7AA}">
      <dgm:prSet phldrT="[Text]" phldr="0"/>
      <dgm:spPr/>
      <dgm:t>
        <a:bodyPr/>
        <a:lstStyle/>
        <a:p>
          <a:r>
            <a:rPr lang="en-US" dirty="0"/>
            <a:t>r2</a:t>
          </a:r>
        </a:p>
      </dgm:t>
    </dgm:pt>
    <dgm:pt modelId="{97C35A03-A8F8-4D4D-B843-F29538333A88}" type="parTrans" cxnId="{59CAE030-B118-4CE4-9F46-BC14CA2803EB}">
      <dgm:prSet/>
      <dgm:spPr/>
      <dgm:t>
        <a:bodyPr/>
        <a:lstStyle/>
        <a:p>
          <a:endParaRPr lang="en-US"/>
        </a:p>
      </dgm:t>
    </dgm:pt>
    <dgm:pt modelId="{3D2E1AE5-DBE3-4851-B621-9C0D9FC457CB}" type="sibTrans" cxnId="{59CAE030-B118-4CE4-9F46-BC14CA2803EB}">
      <dgm:prSet/>
      <dgm:spPr/>
      <dgm:t>
        <a:bodyPr/>
        <a:lstStyle/>
        <a:p>
          <a:endParaRPr lang="en-US"/>
        </a:p>
      </dgm:t>
    </dgm:pt>
    <dgm:pt modelId="{DBEBF162-9AF9-4522-ADD9-AEF6353A2B91}">
      <dgm:prSet phldrT="[Text]" phldr="0"/>
      <dgm:spPr/>
      <dgm:t>
        <a:bodyPr/>
        <a:lstStyle/>
        <a:p>
          <a:r>
            <a:rPr lang="en-US" dirty="0"/>
            <a:t>r4</a:t>
          </a:r>
        </a:p>
      </dgm:t>
    </dgm:pt>
    <dgm:pt modelId="{7389E0AA-8EDD-43A3-997D-67F05CA96D1E}" type="parTrans" cxnId="{1C8FB5CD-F954-46EA-B9A8-9F93D9FB0299}">
      <dgm:prSet/>
      <dgm:spPr/>
      <dgm:t>
        <a:bodyPr/>
        <a:lstStyle/>
        <a:p>
          <a:endParaRPr lang="en-US"/>
        </a:p>
      </dgm:t>
    </dgm:pt>
    <dgm:pt modelId="{21311F47-12DB-4EB2-AAB0-FA14EDF78373}" type="sibTrans" cxnId="{1C8FB5CD-F954-46EA-B9A8-9F93D9FB0299}">
      <dgm:prSet/>
      <dgm:spPr/>
      <dgm:t>
        <a:bodyPr/>
        <a:lstStyle/>
        <a:p>
          <a:endParaRPr lang="en-US"/>
        </a:p>
      </dgm:t>
    </dgm:pt>
    <dgm:pt modelId="{A2C0BF73-7454-4554-94C6-1DCA32812D4F}" type="pres">
      <dgm:prSet presAssocID="{244446FF-535D-4FFF-9FE1-513CEECD63DA}" presName="Name0" presStyleCnt="0">
        <dgm:presLayoutVars>
          <dgm:dir/>
          <dgm:resizeHandles val="exact"/>
        </dgm:presLayoutVars>
      </dgm:prSet>
      <dgm:spPr/>
    </dgm:pt>
    <dgm:pt modelId="{0C4ED6E5-3763-4228-8F82-CD28CF829CCF}" type="pres">
      <dgm:prSet presAssocID="{1F934A3A-5AF9-432B-A58F-A1FFC92E59C5}" presName="node" presStyleLbl="node1" presStyleIdx="0" presStyleCnt="4">
        <dgm:presLayoutVars>
          <dgm:bulletEnabled val="1"/>
        </dgm:presLayoutVars>
      </dgm:prSet>
      <dgm:spPr/>
    </dgm:pt>
    <dgm:pt modelId="{8C54B762-F0B0-4BEE-86D5-9CFC30947B6E}" type="pres">
      <dgm:prSet presAssocID="{C0490C5D-F5D1-4798-B673-68A251C6BE8A}" presName="sibTrans" presStyleLbl="sibTrans2D1" presStyleIdx="0" presStyleCnt="3"/>
      <dgm:spPr/>
    </dgm:pt>
    <dgm:pt modelId="{372B6893-2C24-4B04-8C3C-624BDF9559BC}" type="pres">
      <dgm:prSet presAssocID="{C0490C5D-F5D1-4798-B673-68A251C6BE8A}" presName="connectorText" presStyleLbl="sibTrans2D1" presStyleIdx="0" presStyleCnt="3"/>
      <dgm:spPr/>
    </dgm:pt>
    <dgm:pt modelId="{BEA7AF64-FC9C-46CF-9861-A1617C7D23CC}" type="pres">
      <dgm:prSet presAssocID="{DCB6849D-51AE-42F1-84FE-F6B8C212C7AA}" presName="node" presStyleLbl="node1" presStyleIdx="1" presStyleCnt="4">
        <dgm:presLayoutVars>
          <dgm:bulletEnabled val="1"/>
        </dgm:presLayoutVars>
      </dgm:prSet>
      <dgm:spPr/>
    </dgm:pt>
    <dgm:pt modelId="{C73D5A0C-5F56-49B4-B1B9-9501C0BD4414}" type="pres">
      <dgm:prSet presAssocID="{3D2E1AE5-DBE3-4851-B621-9C0D9FC457CB}" presName="sibTrans" presStyleLbl="sibTrans2D1" presStyleIdx="1" presStyleCnt="3"/>
      <dgm:spPr/>
    </dgm:pt>
    <dgm:pt modelId="{60BCD714-AD78-4F06-8D1C-E002E38A77C0}" type="pres">
      <dgm:prSet presAssocID="{3D2E1AE5-DBE3-4851-B621-9C0D9FC457CB}" presName="connectorText" presStyleLbl="sibTrans2D1" presStyleIdx="1" presStyleCnt="3"/>
      <dgm:spPr/>
    </dgm:pt>
    <dgm:pt modelId="{90DC5BD5-B5FB-46A0-99B0-A5434C90D8A4}" type="pres">
      <dgm:prSet presAssocID="{B15D28F1-D5BF-46F2-AFEA-BC9E3FFED509}" presName="node" presStyleLbl="node1" presStyleIdx="2" presStyleCnt="4" custLinFactNeighborX="836" custLinFactNeighborY="1529">
        <dgm:presLayoutVars>
          <dgm:bulletEnabled val="1"/>
        </dgm:presLayoutVars>
      </dgm:prSet>
      <dgm:spPr/>
    </dgm:pt>
    <dgm:pt modelId="{2A804FE8-4032-41B6-890A-0AAF1E0793E5}" type="pres">
      <dgm:prSet presAssocID="{559E97B2-7D7D-46E3-A95D-6DE1861F0D6C}" presName="sibTrans" presStyleLbl="sibTrans2D1" presStyleIdx="2" presStyleCnt="3"/>
      <dgm:spPr/>
    </dgm:pt>
    <dgm:pt modelId="{55729CDF-0782-495E-BB91-4604F9E353DE}" type="pres">
      <dgm:prSet presAssocID="{559E97B2-7D7D-46E3-A95D-6DE1861F0D6C}" presName="connectorText" presStyleLbl="sibTrans2D1" presStyleIdx="2" presStyleCnt="3"/>
      <dgm:spPr/>
    </dgm:pt>
    <dgm:pt modelId="{6E48A044-7BB0-46A6-B7CA-3A99460CB223}" type="pres">
      <dgm:prSet presAssocID="{DBEBF162-9AF9-4522-ADD9-AEF6353A2B91}" presName="node" presStyleLbl="node1" presStyleIdx="3" presStyleCnt="4">
        <dgm:presLayoutVars>
          <dgm:bulletEnabled val="1"/>
        </dgm:presLayoutVars>
      </dgm:prSet>
      <dgm:spPr/>
    </dgm:pt>
  </dgm:ptLst>
  <dgm:cxnLst>
    <dgm:cxn modelId="{59CAE030-B118-4CE4-9F46-BC14CA2803EB}" srcId="{244446FF-535D-4FFF-9FE1-513CEECD63DA}" destId="{DCB6849D-51AE-42F1-84FE-F6B8C212C7AA}" srcOrd="1" destOrd="0" parTransId="{97C35A03-A8F8-4D4D-B843-F29538333A88}" sibTransId="{3D2E1AE5-DBE3-4851-B621-9C0D9FC457CB}"/>
    <dgm:cxn modelId="{0CF31866-EDAD-4D5F-9D57-2512215199BF}" type="presOf" srcId="{3D2E1AE5-DBE3-4851-B621-9C0D9FC457CB}" destId="{C73D5A0C-5F56-49B4-B1B9-9501C0BD4414}" srcOrd="0" destOrd="0" presId="urn:microsoft.com/office/officeart/2005/8/layout/process1"/>
    <dgm:cxn modelId="{6702254D-F0AD-426B-B90D-2528B3AEC008}" srcId="{244446FF-535D-4FFF-9FE1-513CEECD63DA}" destId="{1F934A3A-5AF9-432B-A58F-A1FFC92E59C5}" srcOrd="0" destOrd="0" parTransId="{D19CCB56-E63D-48CE-8842-AA04F0D66FDC}" sibTransId="{C0490C5D-F5D1-4798-B673-68A251C6BE8A}"/>
    <dgm:cxn modelId="{6CC90586-DA3A-4C02-B821-BBF7D41EB20A}" srcId="{244446FF-535D-4FFF-9FE1-513CEECD63DA}" destId="{B15D28F1-D5BF-46F2-AFEA-BC9E3FFED509}" srcOrd="2" destOrd="0" parTransId="{621E4D0A-E473-448B-9E36-69770CA872A3}" sibTransId="{559E97B2-7D7D-46E3-A95D-6DE1861F0D6C}"/>
    <dgm:cxn modelId="{C62C158C-012D-44E1-85E0-DE34B4440406}" type="presOf" srcId="{244446FF-535D-4FFF-9FE1-513CEECD63DA}" destId="{A2C0BF73-7454-4554-94C6-1DCA32812D4F}" srcOrd="0" destOrd="0" presId="urn:microsoft.com/office/officeart/2005/8/layout/process1"/>
    <dgm:cxn modelId="{ABB65390-2A7C-4BB8-A05C-A98085EC4853}" type="presOf" srcId="{B15D28F1-D5BF-46F2-AFEA-BC9E3FFED509}" destId="{90DC5BD5-B5FB-46A0-99B0-A5434C90D8A4}" srcOrd="0" destOrd="0" presId="urn:microsoft.com/office/officeart/2005/8/layout/process1"/>
    <dgm:cxn modelId="{136CD4AD-ACDB-4F75-B090-870324BA28C5}" type="presOf" srcId="{DCB6849D-51AE-42F1-84FE-F6B8C212C7AA}" destId="{BEA7AF64-FC9C-46CF-9861-A1617C7D23CC}" srcOrd="0" destOrd="0" presId="urn:microsoft.com/office/officeart/2005/8/layout/process1"/>
    <dgm:cxn modelId="{34C44BC2-FA0B-4565-BF9D-92CFE8FD9FAA}" type="presOf" srcId="{3D2E1AE5-DBE3-4851-B621-9C0D9FC457CB}" destId="{60BCD714-AD78-4F06-8D1C-E002E38A77C0}" srcOrd="1" destOrd="0" presId="urn:microsoft.com/office/officeart/2005/8/layout/process1"/>
    <dgm:cxn modelId="{91FDFAC6-0AA2-4590-A12E-BB7FB6F6FD17}" type="presOf" srcId="{1F934A3A-5AF9-432B-A58F-A1FFC92E59C5}" destId="{0C4ED6E5-3763-4228-8F82-CD28CF829CCF}" srcOrd="0" destOrd="0" presId="urn:microsoft.com/office/officeart/2005/8/layout/process1"/>
    <dgm:cxn modelId="{DD3C9FCA-8B1A-42F1-AFA1-A7BED6605D72}" type="presOf" srcId="{559E97B2-7D7D-46E3-A95D-6DE1861F0D6C}" destId="{55729CDF-0782-495E-BB91-4604F9E353DE}" srcOrd="1" destOrd="0" presId="urn:microsoft.com/office/officeart/2005/8/layout/process1"/>
    <dgm:cxn modelId="{1C8FB5CD-F954-46EA-B9A8-9F93D9FB0299}" srcId="{244446FF-535D-4FFF-9FE1-513CEECD63DA}" destId="{DBEBF162-9AF9-4522-ADD9-AEF6353A2B91}" srcOrd="3" destOrd="0" parTransId="{7389E0AA-8EDD-43A3-997D-67F05CA96D1E}" sibTransId="{21311F47-12DB-4EB2-AAB0-FA14EDF78373}"/>
    <dgm:cxn modelId="{E8A374D8-B42C-499D-86F8-EAADE4270E27}" type="presOf" srcId="{C0490C5D-F5D1-4798-B673-68A251C6BE8A}" destId="{372B6893-2C24-4B04-8C3C-624BDF9559BC}" srcOrd="1" destOrd="0" presId="urn:microsoft.com/office/officeart/2005/8/layout/process1"/>
    <dgm:cxn modelId="{72C292E1-46AD-4687-9AE7-FF498C8B72C1}" type="presOf" srcId="{C0490C5D-F5D1-4798-B673-68A251C6BE8A}" destId="{8C54B762-F0B0-4BEE-86D5-9CFC30947B6E}" srcOrd="0" destOrd="0" presId="urn:microsoft.com/office/officeart/2005/8/layout/process1"/>
    <dgm:cxn modelId="{FA8AB3E3-5345-49D4-8308-49FEBB12DDA8}" type="presOf" srcId="{559E97B2-7D7D-46E3-A95D-6DE1861F0D6C}" destId="{2A804FE8-4032-41B6-890A-0AAF1E0793E5}" srcOrd="0" destOrd="0" presId="urn:microsoft.com/office/officeart/2005/8/layout/process1"/>
    <dgm:cxn modelId="{C05DC6FD-61E1-40FE-8339-94CCB863F8AE}" type="presOf" srcId="{DBEBF162-9AF9-4522-ADD9-AEF6353A2B91}" destId="{6E48A044-7BB0-46A6-B7CA-3A99460CB223}" srcOrd="0" destOrd="0" presId="urn:microsoft.com/office/officeart/2005/8/layout/process1"/>
    <dgm:cxn modelId="{D94615EB-F2A5-45D8-BF24-FC28863C548E}" type="presParOf" srcId="{A2C0BF73-7454-4554-94C6-1DCA32812D4F}" destId="{0C4ED6E5-3763-4228-8F82-CD28CF829CCF}" srcOrd="0" destOrd="0" presId="urn:microsoft.com/office/officeart/2005/8/layout/process1"/>
    <dgm:cxn modelId="{3698CF20-5FCF-4CD9-B119-C338636CB68A}" type="presParOf" srcId="{A2C0BF73-7454-4554-94C6-1DCA32812D4F}" destId="{8C54B762-F0B0-4BEE-86D5-9CFC30947B6E}" srcOrd="1" destOrd="0" presId="urn:microsoft.com/office/officeart/2005/8/layout/process1"/>
    <dgm:cxn modelId="{907BF9A4-E5B0-42B1-9C2C-AA5D29DDA9AC}" type="presParOf" srcId="{8C54B762-F0B0-4BEE-86D5-9CFC30947B6E}" destId="{372B6893-2C24-4B04-8C3C-624BDF9559BC}" srcOrd="0" destOrd="0" presId="urn:microsoft.com/office/officeart/2005/8/layout/process1"/>
    <dgm:cxn modelId="{9E8F7CD3-82B0-42E2-B254-3AD6375B4153}" type="presParOf" srcId="{A2C0BF73-7454-4554-94C6-1DCA32812D4F}" destId="{BEA7AF64-FC9C-46CF-9861-A1617C7D23CC}" srcOrd="2" destOrd="0" presId="urn:microsoft.com/office/officeart/2005/8/layout/process1"/>
    <dgm:cxn modelId="{341BE4DD-BC52-46BC-96A6-A2366B6B6B10}" type="presParOf" srcId="{A2C0BF73-7454-4554-94C6-1DCA32812D4F}" destId="{C73D5A0C-5F56-49B4-B1B9-9501C0BD4414}" srcOrd="3" destOrd="0" presId="urn:microsoft.com/office/officeart/2005/8/layout/process1"/>
    <dgm:cxn modelId="{D66BA666-EC83-41FE-8D3F-D03B1674DD60}" type="presParOf" srcId="{C73D5A0C-5F56-49B4-B1B9-9501C0BD4414}" destId="{60BCD714-AD78-4F06-8D1C-E002E38A77C0}" srcOrd="0" destOrd="0" presId="urn:microsoft.com/office/officeart/2005/8/layout/process1"/>
    <dgm:cxn modelId="{74698DBD-5287-40C9-BA8A-254972FDD8F9}" type="presParOf" srcId="{A2C0BF73-7454-4554-94C6-1DCA32812D4F}" destId="{90DC5BD5-B5FB-46A0-99B0-A5434C90D8A4}" srcOrd="4" destOrd="0" presId="urn:microsoft.com/office/officeart/2005/8/layout/process1"/>
    <dgm:cxn modelId="{903FB361-6ADB-4F8C-B0AB-24DB8C756983}" type="presParOf" srcId="{A2C0BF73-7454-4554-94C6-1DCA32812D4F}" destId="{2A804FE8-4032-41B6-890A-0AAF1E0793E5}" srcOrd="5" destOrd="0" presId="urn:microsoft.com/office/officeart/2005/8/layout/process1"/>
    <dgm:cxn modelId="{37701279-31B3-47C9-9BF9-FD95B0FFC80A}" type="presParOf" srcId="{2A804FE8-4032-41B6-890A-0AAF1E0793E5}" destId="{55729CDF-0782-495E-BB91-4604F9E353DE}" srcOrd="0" destOrd="0" presId="urn:microsoft.com/office/officeart/2005/8/layout/process1"/>
    <dgm:cxn modelId="{4EAB3230-A732-4AB6-B25A-00C7C542098E}" type="presParOf" srcId="{A2C0BF73-7454-4554-94C6-1DCA32812D4F}" destId="{6E48A044-7BB0-46A6-B7CA-3A99460CB223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44446FF-535D-4FFF-9FE1-513CEECD63D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934A3A-5AF9-432B-A58F-A1FFC92E59C5}">
      <dgm:prSet phldrT="[Text]" phldr="0"/>
      <dgm:spPr/>
      <dgm:t>
        <a:bodyPr/>
        <a:lstStyle/>
        <a:p>
          <a:r>
            <a:rPr lang="en-US" dirty="0"/>
            <a:t>y1</a:t>
          </a:r>
        </a:p>
      </dgm:t>
    </dgm:pt>
    <dgm:pt modelId="{D19CCB56-E63D-48CE-8842-AA04F0D66FDC}" type="parTrans" cxnId="{6702254D-F0AD-426B-B90D-2528B3AEC008}">
      <dgm:prSet/>
      <dgm:spPr/>
      <dgm:t>
        <a:bodyPr/>
        <a:lstStyle/>
        <a:p>
          <a:endParaRPr lang="en-US"/>
        </a:p>
      </dgm:t>
    </dgm:pt>
    <dgm:pt modelId="{C0490C5D-F5D1-4798-B673-68A251C6BE8A}" type="sibTrans" cxnId="{6702254D-F0AD-426B-B90D-2528B3AEC008}">
      <dgm:prSet/>
      <dgm:spPr/>
      <dgm:t>
        <a:bodyPr/>
        <a:lstStyle/>
        <a:p>
          <a:endParaRPr lang="en-US"/>
        </a:p>
      </dgm:t>
    </dgm:pt>
    <dgm:pt modelId="{B15D28F1-D5BF-46F2-AFEA-BC9E3FFED509}">
      <dgm:prSet phldrT="[Text]" phldr="0"/>
      <dgm:spPr/>
      <dgm:t>
        <a:bodyPr/>
        <a:lstStyle/>
        <a:p>
          <a:r>
            <a:rPr lang="en-US" dirty="0"/>
            <a:t>y3</a:t>
          </a:r>
        </a:p>
      </dgm:t>
    </dgm:pt>
    <dgm:pt modelId="{621E4D0A-E473-448B-9E36-69770CA872A3}" type="parTrans" cxnId="{6CC90586-DA3A-4C02-B821-BBF7D41EB20A}">
      <dgm:prSet/>
      <dgm:spPr/>
      <dgm:t>
        <a:bodyPr/>
        <a:lstStyle/>
        <a:p>
          <a:endParaRPr lang="en-US"/>
        </a:p>
      </dgm:t>
    </dgm:pt>
    <dgm:pt modelId="{559E97B2-7D7D-46E3-A95D-6DE1861F0D6C}" type="sibTrans" cxnId="{6CC90586-DA3A-4C02-B821-BBF7D41EB20A}">
      <dgm:prSet/>
      <dgm:spPr/>
      <dgm:t>
        <a:bodyPr/>
        <a:lstStyle/>
        <a:p>
          <a:endParaRPr lang="en-US"/>
        </a:p>
      </dgm:t>
    </dgm:pt>
    <dgm:pt modelId="{DCB6849D-51AE-42F1-84FE-F6B8C212C7AA}">
      <dgm:prSet phldrT="[Text]" phldr="0"/>
      <dgm:spPr/>
      <dgm:t>
        <a:bodyPr/>
        <a:lstStyle/>
        <a:p>
          <a:r>
            <a:rPr lang="en-US" dirty="0"/>
            <a:t>y2</a:t>
          </a:r>
        </a:p>
      </dgm:t>
    </dgm:pt>
    <dgm:pt modelId="{97C35A03-A8F8-4D4D-B843-F29538333A88}" type="parTrans" cxnId="{59CAE030-B118-4CE4-9F46-BC14CA2803EB}">
      <dgm:prSet/>
      <dgm:spPr/>
      <dgm:t>
        <a:bodyPr/>
        <a:lstStyle/>
        <a:p>
          <a:endParaRPr lang="en-US"/>
        </a:p>
      </dgm:t>
    </dgm:pt>
    <dgm:pt modelId="{3D2E1AE5-DBE3-4851-B621-9C0D9FC457CB}" type="sibTrans" cxnId="{59CAE030-B118-4CE4-9F46-BC14CA2803EB}">
      <dgm:prSet/>
      <dgm:spPr/>
      <dgm:t>
        <a:bodyPr/>
        <a:lstStyle/>
        <a:p>
          <a:endParaRPr lang="en-US"/>
        </a:p>
      </dgm:t>
    </dgm:pt>
    <dgm:pt modelId="{DBEBF162-9AF9-4522-ADD9-AEF6353A2B91}">
      <dgm:prSet phldrT="[Text]" phldr="0"/>
      <dgm:spPr/>
      <dgm:t>
        <a:bodyPr/>
        <a:lstStyle/>
        <a:p>
          <a:r>
            <a:rPr lang="en-US" dirty="0"/>
            <a:t>y4</a:t>
          </a:r>
        </a:p>
      </dgm:t>
    </dgm:pt>
    <dgm:pt modelId="{7389E0AA-8EDD-43A3-997D-67F05CA96D1E}" type="parTrans" cxnId="{1C8FB5CD-F954-46EA-B9A8-9F93D9FB0299}">
      <dgm:prSet/>
      <dgm:spPr/>
      <dgm:t>
        <a:bodyPr/>
        <a:lstStyle/>
        <a:p>
          <a:endParaRPr lang="en-US"/>
        </a:p>
      </dgm:t>
    </dgm:pt>
    <dgm:pt modelId="{21311F47-12DB-4EB2-AAB0-FA14EDF78373}" type="sibTrans" cxnId="{1C8FB5CD-F954-46EA-B9A8-9F93D9FB0299}">
      <dgm:prSet/>
      <dgm:spPr/>
      <dgm:t>
        <a:bodyPr/>
        <a:lstStyle/>
        <a:p>
          <a:endParaRPr lang="en-US"/>
        </a:p>
      </dgm:t>
    </dgm:pt>
    <dgm:pt modelId="{A2C0BF73-7454-4554-94C6-1DCA32812D4F}" type="pres">
      <dgm:prSet presAssocID="{244446FF-535D-4FFF-9FE1-513CEECD63DA}" presName="Name0" presStyleCnt="0">
        <dgm:presLayoutVars>
          <dgm:dir/>
          <dgm:resizeHandles val="exact"/>
        </dgm:presLayoutVars>
      </dgm:prSet>
      <dgm:spPr/>
    </dgm:pt>
    <dgm:pt modelId="{0C4ED6E5-3763-4228-8F82-CD28CF829CCF}" type="pres">
      <dgm:prSet presAssocID="{1F934A3A-5AF9-432B-A58F-A1FFC92E59C5}" presName="node" presStyleLbl="node1" presStyleIdx="0" presStyleCnt="4">
        <dgm:presLayoutVars>
          <dgm:bulletEnabled val="1"/>
        </dgm:presLayoutVars>
      </dgm:prSet>
      <dgm:spPr/>
    </dgm:pt>
    <dgm:pt modelId="{8C54B762-F0B0-4BEE-86D5-9CFC30947B6E}" type="pres">
      <dgm:prSet presAssocID="{C0490C5D-F5D1-4798-B673-68A251C6BE8A}" presName="sibTrans" presStyleLbl="sibTrans2D1" presStyleIdx="0" presStyleCnt="3"/>
      <dgm:spPr/>
    </dgm:pt>
    <dgm:pt modelId="{372B6893-2C24-4B04-8C3C-624BDF9559BC}" type="pres">
      <dgm:prSet presAssocID="{C0490C5D-F5D1-4798-B673-68A251C6BE8A}" presName="connectorText" presStyleLbl="sibTrans2D1" presStyleIdx="0" presStyleCnt="3"/>
      <dgm:spPr/>
    </dgm:pt>
    <dgm:pt modelId="{BEA7AF64-FC9C-46CF-9861-A1617C7D23CC}" type="pres">
      <dgm:prSet presAssocID="{DCB6849D-51AE-42F1-84FE-F6B8C212C7AA}" presName="node" presStyleLbl="node1" presStyleIdx="1" presStyleCnt="4">
        <dgm:presLayoutVars>
          <dgm:bulletEnabled val="1"/>
        </dgm:presLayoutVars>
      </dgm:prSet>
      <dgm:spPr/>
    </dgm:pt>
    <dgm:pt modelId="{C73D5A0C-5F56-49B4-B1B9-9501C0BD4414}" type="pres">
      <dgm:prSet presAssocID="{3D2E1AE5-DBE3-4851-B621-9C0D9FC457CB}" presName="sibTrans" presStyleLbl="sibTrans2D1" presStyleIdx="1" presStyleCnt="3"/>
      <dgm:spPr/>
    </dgm:pt>
    <dgm:pt modelId="{60BCD714-AD78-4F06-8D1C-E002E38A77C0}" type="pres">
      <dgm:prSet presAssocID="{3D2E1AE5-DBE3-4851-B621-9C0D9FC457CB}" presName="connectorText" presStyleLbl="sibTrans2D1" presStyleIdx="1" presStyleCnt="3"/>
      <dgm:spPr/>
    </dgm:pt>
    <dgm:pt modelId="{90DC5BD5-B5FB-46A0-99B0-A5434C90D8A4}" type="pres">
      <dgm:prSet presAssocID="{B15D28F1-D5BF-46F2-AFEA-BC9E3FFED509}" presName="node" presStyleLbl="node1" presStyleIdx="2" presStyleCnt="4" custLinFactNeighborX="836" custLinFactNeighborY="1529">
        <dgm:presLayoutVars>
          <dgm:bulletEnabled val="1"/>
        </dgm:presLayoutVars>
      </dgm:prSet>
      <dgm:spPr/>
    </dgm:pt>
    <dgm:pt modelId="{2A804FE8-4032-41B6-890A-0AAF1E0793E5}" type="pres">
      <dgm:prSet presAssocID="{559E97B2-7D7D-46E3-A95D-6DE1861F0D6C}" presName="sibTrans" presStyleLbl="sibTrans2D1" presStyleIdx="2" presStyleCnt="3"/>
      <dgm:spPr/>
    </dgm:pt>
    <dgm:pt modelId="{55729CDF-0782-495E-BB91-4604F9E353DE}" type="pres">
      <dgm:prSet presAssocID="{559E97B2-7D7D-46E3-A95D-6DE1861F0D6C}" presName="connectorText" presStyleLbl="sibTrans2D1" presStyleIdx="2" presStyleCnt="3"/>
      <dgm:spPr/>
    </dgm:pt>
    <dgm:pt modelId="{6E48A044-7BB0-46A6-B7CA-3A99460CB223}" type="pres">
      <dgm:prSet presAssocID="{DBEBF162-9AF9-4522-ADD9-AEF6353A2B91}" presName="node" presStyleLbl="node1" presStyleIdx="3" presStyleCnt="4">
        <dgm:presLayoutVars>
          <dgm:bulletEnabled val="1"/>
        </dgm:presLayoutVars>
      </dgm:prSet>
      <dgm:spPr/>
    </dgm:pt>
  </dgm:ptLst>
  <dgm:cxnLst>
    <dgm:cxn modelId="{59CAE030-B118-4CE4-9F46-BC14CA2803EB}" srcId="{244446FF-535D-4FFF-9FE1-513CEECD63DA}" destId="{DCB6849D-51AE-42F1-84FE-F6B8C212C7AA}" srcOrd="1" destOrd="0" parTransId="{97C35A03-A8F8-4D4D-B843-F29538333A88}" sibTransId="{3D2E1AE5-DBE3-4851-B621-9C0D9FC457CB}"/>
    <dgm:cxn modelId="{0CF31866-EDAD-4D5F-9D57-2512215199BF}" type="presOf" srcId="{3D2E1AE5-DBE3-4851-B621-9C0D9FC457CB}" destId="{C73D5A0C-5F56-49B4-B1B9-9501C0BD4414}" srcOrd="0" destOrd="0" presId="urn:microsoft.com/office/officeart/2005/8/layout/process1"/>
    <dgm:cxn modelId="{6702254D-F0AD-426B-B90D-2528B3AEC008}" srcId="{244446FF-535D-4FFF-9FE1-513CEECD63DA}" destId="{1F934A3A-5AF9-432B-A58F-A1FFC92E59C5}" srcOrd="0" destOrd="0" parTransId="{D19CCB56-E63D-48CE-8842-AA04F0D66FDC}" sibTransId="{C0490C5D-F5D1-4798-B673-68A251C6BE8A}"/>
    <dgm:cxn modelId="{6CC90586-DA3A-4C02-B821-BBF7D41EB20A}" srcId="{244446FF-535D-4FFF-9FE1-513CEECD63DA}" destId="{B15D28F1-D5BF-46F2-AFEA-BC9E3FFED509}" srcOrd="2" destOrd="0" parTransId="{621E4D0A-E473-448B-9E36-69770CA872A3}" sibTransId="{559E97B2-7D7D-46E3-A95D-6DE1861F0D6C}"/>
    <dgm:cxn modelId="{C62C158C-012D-44E1-85E0-DE34B4440406}" type="presOf" srcId="{244446FF-535D-4FFF-9FE1-513CEECD63DA}" destId="{A2C0BF73-7454-4554-94C6-1DCA32812D4F}" srcOrd="0" destOrd="0" presId="urn:microsoft.com/office/officeart/2005/8/layout/process1"/>
    <dgm:cxn modelId="{ABB65390-2A7C-4BB8-A05C-A98085EC4853}" type="presOf" srcId="{B15D28F1-D5BF-46F2-AFEA-BC9E3FFED509}" destId="{90DC5BD5-B5FB-46A0-99B0-A5434C90D8A4}" srcOrd="0" destOrd="0" presId="urn:microsoft.com/office/officeart/2005/8/layout/process1"/>
    <dgm:cxn modelId="{136CD4AD-ACDB-4F75-B090-870324BA28C5}" type="presOf" srcId="{DCB6849D-51AE-42F1-84FE-F6B8C212C7AA}" destId="{BEA7AF64-FC9C-46CF-9861-A1617C7D23CC}" srcOrd="0" destOrd="0" presId="urn:microsoft.com/office/officeart/2005/8/layout/process1"/>
    <dgm:cxn modelId="{34C44BC2-FA0B-4565-BF9D-92CFE8FD9FAA}" type="presOf" srcId="{3D2E1AE5-DBE3-4851-B621-9C0D9FC457CB}" destId="{60BCD714-AD78-4F06-8D1C-E002E38A77C0}" srcOrd="1" destOrd="0" presId="urn:microsoft.com/office/officeart/2005/8/layout/process1"/>
    <dgm:cxn modelId="{91FDFAC6-0AA2-4590-A12E-BB7FB6F6FD17}" type="presOf" srcId="{1F934A3A-5AF9-432B-A58F-A1FFC92E59C5}" destId="{0C4ED6E5-3763-4228-8F82-CD28CF829CCF}" srcOrd="0" destOrd="0" presId="urn:microsoft.com/office/officeart/2005/8/layout/process1"/>
    <dgm:cxn modelId="{DD3C9FCA-8B1A-42F1-AFA1-A7BED6605D72}" type="presOf" srcId="{559E97B2-7D7D-46E3-A95D-6DE1861F0D6C}" destId="{55729CDF-0782-495E-BB91-4604F9E353DE}" srcOrd="1" destOrd="0" presId="urn:microsoft.com/office/officeart/2005/8/layout/process1"/>
    <dgm:cxn modelId="{1C8FB5CD-F954-46EA-B9A8-9F93D9FB0299}" srcId="{244446FF-535D-4FFF-9FE1-513CEECD63DA}" destId="{DBEBF162-9AF9-4522-ADD9-AEF6353A2B91}" srcOrd="3" destOrd="0" parTransId="{7389E0AA-8EDD-43A3-997D-67F05CA96D1E}" sibTransId="{21311F47-12DB-4EB2-AAB0-FA14EDF78373}"/>
    <dgm:cxn modelId="{E8A374D8-B42C-499D-86F8-EAADE4270E27}" type="presOf" srcId="{C0490C5D-F5D1-4798-B673-68A251C6BE8A}" destId="{372B6893-2C24-4B04-8C3C-624BDF9559BC}" srcOrd="1" destOrd="0" presId="urn:microsoft.com/office/officeart/2005/8/layout/process1"/>
    <dgm:cxn modelId="{72C292E1-46AD-4687-9AE7-FF498C8B72C1}" type="presOf" srcId="{C0490C5D-F5D1-4798-B673-68A251C6BE8A}" destId="{8C54B762-F0B0-4BEE-86D5-9CFC30947B6E}" srcOrd="0" destOrd="0" presId="urn:microsoft.com/office/officeart/2005/8/layout/process1"/>
    <dgm:cxn modelId="{FA8AB3E3-5345-49D4-8308-49FEBB12DDA8}" type="presOf" srcId="{559E97B2-7D7D-46E3-A95D-6DE1861F0D6C}" destId="{2A804FE8-4032-41B6-890A-0AAF1E0793E5}" srcOrd="0" destOrd="0" presId="urn:microsoft.com/office/officeart/2005/8/layout/process1"/>
    <dgm:cxn modelId="{C05DC6FD-61E1-40FE-8339-94CCB863F8AE}" type="presOf" srcId="{DBEBF162-9AF9-4522-ADD9-AEF6353A2B91}" destId="{6E48A044-7BB0-46A6-B7CA-3A99460CB223}" srcOrd="0" destOrd="0" presId="urn:microsoft.com/office/officeart/2005/8/layout/process1"/>
    <dgm:cxn modelId="{D94615EB-F2A5-45D8-BF24-FC28863C548E}" type="presParOf" srcId="{A2C0BF73-7454-4554-94C6-1DCA32812D4F}" destId="{0C4ED6E5-3763-4228-8F82-CD28CF829CCF}" srcOrd="0" destOrd="0" presId="urn:microsoft.com/office/officeart/2005/8/layout/process1"/>
    <dgm:cxn modelId="{3698CF20-5FCF-4CD9-B119-C338636CB68A}" type="presParOf" srcId="{A2C0BF73-7454-4554-94C6-1DCA32812D4F}" destId="{8C54B762-F0B0-4BEE-86D5-9CFC30947B6E}" srcOrd="1" destOrd="0" presId="urn:microsoft.com/office/officeart/2005/8/layout/process1"/>
    <dgm:cxn modelId="{907BF9A4-E5B0-42B1-9C2C-AA5D29DDA9AC}" type="presParOf" srcId="{8C54B762-F0B0-4BEE-86D5-9CFC30947B6E}" destId="{372B6893-2C24-4B04-8C3C-624BDF9559BC}" srcOrd="0" destOrd="0" presId="urn:microsoft.com/office/officeart/2005/8/layout/process1"/>
    <dgm:cxn modelId="{9E8F7CD3-82B0-42E2-B254-3AD6375B4153}" type="presParOf" srcId="{A2C0BF73-7454-4554-94C6-1DCA32812D4F}" destId="{BEA7AF64-FC9C-46CF-9861-A1617C7D23CC}" srcOrd="2" destOrd="0" presId="urn:microsoft.com/office/officeart/2005/8/layout/process1"/>
    <dgm:cxn modelId="{341BE4DD-BC52-46BC-96A6-A2366B6B6B10}" type="presParOf" srcId="{A2C0BF73-7454-4554-94C6-1DCA32812D4F}" destId="{C73D5A0C-5F56-49B4-B1B9-9501C0BD4414}" srcOrd="3" destOrd="0" presId="urn:microsoft.com/office/officeart/2005/8/layout/process1"/>
    <dgm:cxn modelId="{D66BA666-EC83-41FE-8D3F-D03B1674DD60}" type="presParOf" srcId="{C73D5A0C-5F56-49B4-B1B9-9501C0BD4414}" destId="{60BCD714-AD78-4F06-8D1C-E002E38A77C0}" srcOrd="0" destOrd="0" presId="urn:microsoft.com/office/officeart/2005/8/layout/process1"/>
    <dgm:cxn modelId="{74698DBD-5287-40C9-BA8A-254972FDD8F9}" type="presParOf" srcId="{A2C0BF73-7454-4554-94C6-1DCA32812D4F}" destId="{90DC5BD5-B5FB-46A0-99B0-A5434C90D8A4}" srcOrd="4" destOrd="0" presId="urn:microsoft.com/office/officeart/2005/8/layout/process1"/>
    <dgm:cxn modelId="{903FB361-6ADB-4F8C-B0AB-24DB8C756983}" type="presParOf" srcId="{A2C0BF73-7454-4554-94C6-1DCA32812D4F}" destId="{2A804FE8-4032-41B6-890A-0AAF1E0793E5}" srcOrd="5" destOrd="0" presId="urn:microsoft.com/office/officeart/2005/8/layout/process1"/>
    <dgm:cxn modelId="{37701279-31B3-47C9-9BF9-FD95B0FFC80A}" type="presParOf" srcId="{2A804FE8-4032-41B6-890A-0AAF1E0793E5}" destId="{55729CDF-0782-495E-BB91-4604F9E353DE}" srcOrd="0" destOrd="0" presId="urn:microsoft.com/office/officeart/2005/8/layout/process1"/>
    <dgm:cxn modelId="{4EAB3230-A732-4AB6-B25A-00C7C542098E}" type="presParOf" srcId="{A2C0BF73-7454-4554-94C6-1DCA32812D4F}" destId="{6E48A044-7BB0-46A6-B7CA-3A99460CB223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4ED6E5-3763-4228-8F82-CD28CF829CCF}">
      <dsp:nvSpPr>
        <dsp:cNvPr id="0" name=""/>
        <dsp:cNvSpPr/>
      </dsp:nvSpPr>
      <dsp:spPr>
        <a:xfrm>
          <a:off x="2171" y="0"/>
          <a:ext cx="949625" cy="419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x1</a:t>
          </a:r>
        </a:p>
      </dsp:txBody>
      <dsp:txXfrm>
        <a:off x="14445" y="12274"/>
        <a:ext cx="925077" cy="394510"/>
      </dsp:txXfrm>
    </dsp:sp>
    <dsp:sp modelId="{8C54B762-F0B0-4BEE-86D5-9CFC30947B6E}">
      <dsp:nvSpPr>
        <dsp:cNvPr id="0" name=""/>
        <dsp:cNvSpPr/>
      </dsp:nvSpPr>
      <dsp:spPr>
        <a:xfrm>
          <a:off x="1046760" y="91775"/>
          <a:ext cx="201320" cy="235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046760" y="138876"/>
        <a:ext cx="140924" cy="141305"/>
      </dsp:txXfrm>
    </dsp:sp>
    <dsp:sp modelId="{BEA7AF64-FC9C-46CF-9861-A1617C7D23CC}">
      <dsp:nvSpPr>
        <dsp:cNvPr id="0" name=""/>
        <dsp:cNvSpPr/>
      </dsp:nvSpPr>
      <dsp:spPr>
        <a:xfrm>
          <a:off x="1331648" y="0"/>
          <a:ext cx="949625" cy="419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x2</a:t>
          </a:r>
        </a:p>
      </dsp:txBody>
      <dsp:txXfrm>
        <a:off x="1343922" y="12274"/>
        <a:ext cx="925077" cy="394510"/>
      </dsp:txXfrm>
    </dsp:sp>
    <dsp:sp modelId="{C73D5A0C-5F56-49B4-B1B9-9501C0BD4414}">
      <dsp:nvSpPr>
        <dsp:cNvPr id="0" name=""/>
        <dsp:cNvSpPr/>
      </dsp:nvSpPr>
      <dsp:spPr>
        <a:xfrm>
          <a:off x="2377030" y="91775"/>
          <a:ext cx="203003" cy="235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377030" y="138876"/>
        <a:ext cx="142102" cy="141305"/>
      </dsp:txXfrm>
    </dsp:sp>
    <dsp:sp modelId="{90DC5BD5-B5FB-46A0-99B0-A5434C90D8A4}">
      <dsp:nvSpPr>
        <dsp:cNvPr id="0" name=""/>
        <dsp:cNvSpPr/>
      </dsp:nvSpPr>
      <dsp:spPr>
        <a:xfrm>
          <a:off x="2664299" y="0"/>
          <a:ext cx="949625" cy="419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x3</a:t>
          </a:r>
        </a:p>
      </dsp:txBody>
      <dsp:txXfrm>
        <a:off x="2676573" y="12274"/>
        <a:ext cx="925077" cy="394510"/>
      </dsp:txXfrm>
    </dsp:sp>
    <dsp:sp modelId="{2A804FE8-4032-41B6-890A-0AAF1E0793E5}">
      <dsp:nvSpPr>
        <dsp:cNvPr id="0" name=""/>
        <dsp:cNvSpPr/>
      </dsp:nvSpPr>
      <dsp:spPr>
        <a:xfrm>
          <a:off x="3708094" y="91775"/>
          <a:ext cx="199637" cy="235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3708094" y="138876"/>
        <a:ext cx="139746" cy="141305"/>
      </dsp:txXfrm>
    </dsp:sp>
    <dsp:sp modelId="{6E48A044-7BB0-46A6-B7CA-3A99460CB223}">
      <dsp:nvSpPr>
        <dsp:cNvPr id="0" name=""/>
        <dsp:cNvSpPr/>
      </dsp:nvSpPr>
      <dsp:spPr>
        <a:xfrm>
          <a:off x="3990600" y="0"/>
          <a:ext cx="949625" cy="419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x4</a:t>
          </a:r>
        </a:p>
      </dsp:txBody>
      <dsp:txXfrm>
        <a:off x="4002874" y="12274"/>
        <a:ext cx="925077" cy="3945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4ED6E5-3763-4228-8F82-CD28CF829CCF}">
      <dsp:nvSpPr>
        <dsp:cNvPr id="0" name=""/>
        <dsp:cNvSpPr/>
      </dsp:nvSpPr>
      <dsp:spPr>
        <a:xfrm>
          <a:off x="2171" y="0"/>
          <a:ext cx="949625" cy="419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u1</a:t>
          </a:r>
        </a:p>
      </dsp:txBody>
      <dsp:txXfrm>
        <a:off x="14445" y="12274"/>
        <a:ext cx="925077" cy="394510"/>
      </dsp:txXfrm>
    </dsp:sp>
    <dsp:sp modelId="{8C54B762-F0B0-4BEE-86D5-9CFC30947B6E}">
      <dsp:nvSpPr>
        <dsp:cNvPr id="0" name=""/>
        <dsp:cNvSpPr/>
      </dsp:nvSpPr>
      <dsp:spPr>
        <a:xfrm>
          <a:off x="1046760" y="91775"/>
          <a:ext cx="201320" cy="235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046760" y="138876"/>
        <a:ext cx="140924" cy="141305"/>
      </dsp:txXfrm>
    </dsp:sp>
    <dsp:sp modelId="{BEA7AF64-FC9C-46CF-9861-A1617C7D23CC}">
      <dsp:nvSpPr>
        <dsp:cNvPr id="0" name=""/>
        <dsp:cNvSpPr/>
      </dsp:nvSpPr>
      <dsp:spPr>
        <a:xfrm>
          <a:off x="1331648" y="0"/>
          <a:ext cx="949625" cy="419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u2</a:t>
          </a:r>
        </a:p>
      </dsp:txBody>
      <dsp:txXfrm>
        <a:off x="1343922" y="12274"/>
        <a:ext cx="925077" cy="394510"/>
      </dsp:txXfrm>
    </dsp:sp>
    <dsp:sp modelId="{C73D5A0C-5F56-49B4-B1B9-9501C0BD4414}">
      <dsp:nvSpPr>
        <dsp:cNvPr id="0" name=""/>
        <dsp:cNvSpPr/>
      </dsp:nvSpPr>
      <dsp:spPr>
        <a:xfrm>
          <a:off x="2377030" y="91775"/>
          <a:ext cx="203003" cy="235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377030" y="138876"/>
        <a:ext cx="142102" cy="141305"/>
      </dsp:txXfrm>
    </dsp:sp>
    <dsp:sp modelId="{90DC5BD5-B5FB-46A0-99B0-A5434C90D8A4}">
      <dsp:nvSpPr>
        <dsp:cNvPr id="0" name=""/>
        <dsp:cNvSpPr/>
      </dsp:nvSpPr>
      <dsp:spPr>
        <a:xfrm>
          <a:off x="2664299" y="0"/>
          <a:ext cx="949625" cy="419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u3</a:t>
          </a:r>
        </a:p>
      </dsp:txBody>
      <dsp:txXfrm>
        <a:off x="2676573" y="12274"/>
        <a:ext cx="925077" cy="394510"/>
      </dsp:txXfrm>
    </dsp:sp>
    <dsp:sp modelId="{2A804FE8-4032-41B6-890A-0AAF1E0793E5}">
      <dsp:nvSpPr>
        <dsp:cNvPr id="0" name=""/>
        <dsp:cNvSpPr/>
      </dsp:nvSpPr>
      <dsp:spPr>
        <a:xfrm>
          <a:off x="3708094" y="91775"/>
          <a:ext cx="199637" cy="235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3708094" y="138876"/>
        <a:ext cx="139746" cy="141305"/>
      </dsp:txXfrm>
    </dsp:sp>
    <dsp:sp modelId="{6E48A044-7BB0-46A6-B7CA-3A99460CB223}">
      <dsp:nvSpPr>
        <dsp:cNvPr id="0" name=""/>
        <dsp:cNvSpPr/>
      </dsp:nvSpPr>
      <dsp:spPr>
        <a:xfrm>
          <a:off x="3990600" y="0"/>
          <a:ext cx="949625" cy="419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u4</a:t>
          </a:r>
        </a:p>
      </dsp:txBody>
      <dsp:txXfrm>
        <a:off x="4002874" y="12274"/>
        <a:ext cx="925077" cy="3945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4ED6E5-3763-4228-8F82-CD28CF829CCF}">
      <dsp:nvSpPr>
        <dsp:cNvPr id="0" name=""/>
        <dsp:cNvSpPr/>
      </dsp:nvSpPr>
      <dsp:spPr>
        <a:xfrm>
          <a:off x="2171" y="0"/>
          <a:ext cx="949625" cy="419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g1</a:t>
          </a:r>
        </a:p>
      </dsp:txBody>
      <dsp:txXfrm>
        <a:off x="14445" y="12274"/>
        <a:ext cx="925077" cy="394510"/>
      </dsp:txXfrm>
    </dsp:sp>
    <dsp:sp modelId="{8C54B762-F0B0-4BEE-86D5-9CFC30947B6E}">
      <dsp:nvSpPr>
        <dsp:cNvPr id="0" name=""/>
        <dsp:cNvSpPr/>
      </dsp:nvSpPr>
      <dsp:spPr>
        <a:xfrm>
          <a:off x="1046760" y="91775"/>
          <a:ext cx="201320" cy="235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046760" y="138876"/>
        <a:ext cx="140924" cy="141305"/>
      </dsp:txXfrm>
    </dsp:sp>
    <dsp:sp modelId="{BEA7AF64-FC9C-46CF-9861-A1617C7D23CC}">
      <dsp:nvSpPr>
        <dsp:cNvPr id="0" name=""/>
        <dsp:cNvSpPr/>
      </dsp:nvSpPr>
      <dsp:spPr>
        <a:xfrm>
          <a:off x="1331648" y="0"/>
          <a:ext cx="949625" cy="419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g2</a:t>
          </a:r>
          <a:endParaRPr lang="en-US" sz="1800" kern="1200" dirty="0"/>
        </a:p>
      </dsp:txBody>
      <dsp:txXfrm>
        <a:off x="1343922" y="12274"/>
        <a:ext cx="925077" cy="394510"/>
      </dsp:txXfrm>
    </dsp:sp>
    <dsp:sp modelId="{C73D5A0C-5F56-49B4-B1B9-9501C0BD4414}">
      <dsp:nvSpPr>
        <dsp:cNvPr id="0" name=""/>
        <dsp:cNvSpPr/>
      </dsp:nvSpPr>
      <dsp:spPr>
        <a:xfrm>
          <a:off x="2377030" y="91775"/>
          <a:ext cx="203003" cy="235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377030" y="138876"/>
        <a:ext cx="142102" cy="141305"/>
      </dsp:txXfrm>
    </dsp:sp>
    <dsp:sp modelId="{90DC5BD5-B5FB-46A0-99B0-A5434C90D8A4}">
      <dsp:nvSpPr>
        <dsp:cNvPr id="0" name=""/>
        <dsp:cNvSpPr/>
      </dsp:nvSpPr>
      <dsp:spPr>
        <a:xfrm>
          <a:off x="2664299" y="0"/>
          <a:ext cx="949625" cy="419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g3</a:t>
          </a:r>
        </a:p>
      </dsp:txBody>
      <dsp:txXfrm>
        <a:off x="2676573" y="12274"/>
        <a:ext cx="925077" cy="394510"/>
      </dsp:txXfrm>
    </dsp:sp>
    <dsp:sp modelId="{2A804FE8-4032-41B6-890A-0AAF1E0793E5}">
      <dsp:nvSpPr>
        <dsp:cNvPr id="0" name=""/>
        <dsp:cNvSpPr/>
      </dsp:nvSpPr>
      <dsp:spPr>
        <a:xfrm>
          <a:off x="3708094" y="91775"/>
          <a:ext cx="199637" cy="235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3708094" y="138876"/>
        <a:ext cx="139746" cy="141305"/>
      </dsp:txXfrm>
    </dsp:sp>
    <dsp:sp modelId="{6E48A044-7BB0-46A6-B7CA-3A99460CB223}">
      <dsp:nvSpPr>
        <dsp:cNvPr id="0" name=""/>
        <dsp:cNvSpPr/>
      </dsp:nvSpPr>
      <dsp:spPr>
        <a:xfrm>
          <a:off x="3990600" y="0"/>
          <a:ext cx="949625" cy="419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g4</a:t>
          </a:r>
        </a:p>
      </dsp:txBody>
      <dsp:txXfrm>
        <a:off x="4002874" y="12274"/>
        <a:ext cx="925077" cy="3945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4ED6E5-3763-4228-8F82-CD28CF829CCF}">
      <dsp:nvSpPr>
        <dsp:cNvPr id="0" name=""/>
        <dsp:cNvSpPr/>
      </dsp:nvSpPr>
      <dsp:spPr>
        <a:xfrm>
          <a:off x="2171" y="0"/>
          <a:ext cx="949625" cy="419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r1</a:t>
          </a:r>
        </a:p>
      </dsp:txBody>
      <dsp:txXfrm>
        <a:off x="14445" y="12274"/>
        <a:ext cx="925077" cy="394510"/>
      </dsp:txXfrm>
    </dsp:sp>
    <dsp:sp modelId="{8C54B762-F0B0-4BEE-86D5-9CFC30947B6E}">
      <dsp:nvSpPr>
        <dsp:cNvPr id="0" name=""/>
        <dsp:cNvSpPr/>
      </dsp:nvSpPr>
      <dsp:spPr>
        <a:xfrm>
          <a:off x="1046760" y="91775"/>
          <a:ext cx="201320" cy="235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046760" y="138876"/>
        <a:ext cx="140924" cy="141305"/>
      </dsp:txXfrm>
    </dsp:sp>
    <dsp:sp modelId="{BEA7AF64-FC9C-46CF-9861-A1617C7D23CC}">
      <dsp:nvSpPr>
        <dsp:cNvPr id="0" name=""/>
        <dsp:cNvSpPr/>
      </dsp:nvSpPr>
      <dsp:spPr>
        <a:xfrm>
          <a:off x="1331648" y="0"/>
          <a:ext cx="949625" cy="419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r2</a:t>
          </a:r>
        </a:p>
      </dsp:txBody>
      <dsp:txXfrm>
        <a:off x="1343922" y="12274"/>
        <a:ext cx="925077" cy="394510"/>
      </dsp:txXfrm>
    </dsp:sp>
    <dsp:sp modelId="{C73D5A0C-5F56-49B4-B1B9-9501C0BD4414}">
      <dsp:nvSpPr>
        <dsp:cNvPr id="0" name=""/>
        <dsp:cNvSpPr/>
      </dsp:nvSpPr>
      <dsp:spPr>
        <a:xfrm>
          <a:off x="2377030" y="91775"/>
          <a:ext cx="203003" cy="235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377030" y="138876"/>
        <a:ext cx="142102" cy="141305"/>
      </dsp:txXfrm>
    </dsp:sp>
    <dsp:sp modelId="{90DC5BD5-B5FB-46A0-99B0-A5434C90D8A4}">
      <dsp:nvSpPr>
        <dsp:cNvPr id="0" name=""/>
        <dsp:cNvSpPr/>
      </dsp:nvSpPr>
      <dsp:spPr>
        <a:xfrm>
          <a:off x="2664299" y="0"/>
          <a:ext cx="949625" cy="419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r3</a:t>
          </a:r>
        </a:p>
      </dsp:txBody>
      <dsp:txXfrm>
        <a:off x="2676573" y="12274"/>
        <a:ext cx="925077" cy="394510"/>
      </dsp:txXfrm>
    </dsp:sp>
    <dsp:sp modelId="{2A804FE8-4032-41B6-890A-0AAF1E0793E5}">
      <dsp:nvSpPr>
        <dsp:cNvPr id="0" name=""/>
        <dsp:cNvSpPr/>
      </dsp:nvSpPr>
      <dsp:spPr>
        <a:xfrm>
          <a:off x="3708094" y="91775"/>
          <a:ext cx="199637" cy="235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3708094" y="138876"/>
        <a:ext cx="139746" cy="141305"/>
      </dsp:txXfrm>
    </dsp:sp>
    <dsp:sp modelId="{6E48A044-7BB0-46A6-B7CA-3A99460CB223}">
      <dsp:nvSpPr>
        <dsp:cNvPr id="0" name=""/>
        <dsp:cNvSpPr/>
      </dsp:nvSpPr>
      <dsp:spPr>
        <a:xfrm>
          <a:off x="3990600" y="0"/>
          <a:ext cx="949625" cy="419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r4</a:t>
          </a:r>
        </a:p>
      </dsp:txBody>
      <dsp:txXfrm>
        <a:off x="4002874" y="12274"/>
        <a:ext cx="925077" cy="3945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4ED6E5-3763-4228-8F82-CD28CF829CCF}">
      <dsp:nvSpPr>
        <dsp:cNvPr id="0" name=""/>
        <dsp:cNvSpPr/>
      </dsp:nvSpPr>
      <dsp:spPr>
        <a:xfrm>
          <a:off x="2171" y="0"/>
          <a:ext cx="949625" cy="419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y1</a:t>
          </a:r>
        </a:p>
      </dsp:txBody>
      <dsp:txXfrm>
        <a:off x="14445" y="12274"/>
        <a:ext cx="925077" cy="394510"/>
      </dsp:txXfrm>
    </dsp:sp>
    <dsp:sp modelId="{8C54B762-F0B0-4BEE-86D5-9CFC30947B6E}">
      <dsp:nvSpPr>
        <dsp:cNvPr id="0" name=""/>
        <dsp:cNvSpPr/>
      </dsp:nvSpPr>
      <dsp:spPr>
        <a:xfrm>
          <a:off x="1046760" y="91775"/>
          <a:ext cx="201320" cy="235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046760" y="138876"/>
        <a:ext cx="140924" cy="141305"/>
      </dsp:txXfrm>
    </dsp:sp>
    <dsp:sp modelId="{BEA7AF64-FC9C-46CF-9861-A1617C7D23CC}">
      <dsp:nvSpPr>
        <dsp:cNvPr id="0" name=""/>
        <dsp:cNvSpPr/>
      </dsp:nvSpPr>
      <dsp:spPr>
        <a:xfrm>
          <a:off x="1331648" y="0"/>
          <a:ext cx="949625" cy="419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y2</a:t>
          </a:r>
        </a:p>
      </dsp:txBody>
      <dsp:txXfrm>
        <a:off x="1343922" y="12274"/>
        <a:ext cx="925077" cy="394510"/>
      </dsp:txXfrm>
    </dsp:sp>
    <dsp:sp modelId="{C73D5A0C-5F56-49B4-B1B9-9501C0BD4414}">
      <dsp:nvSpPr>
        <dsp:cNvPr id="0" name=""/>
        <dsp:cNvSpPr/>
      </dsp:nvSpPr>
      <dsp:spPr>
        <a:xfrm>
          <a:off x="2377030" y="91775"/>
          <a:ext cx="203003" cy="235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377030" y="138876"/>
        <a:ext cx="142102" cy="141305"/>
      </dsp:txXfrm>
    </dsp:sp>
    <dsp:sp modelId="{90DC5BD5-B5FB-46A0-99B0-A5434C90D8A4}">
      <dsp:nvSpPr>
        <dsp:cNvPr id="0" name=""/>
        <dsp:cNvSpPr/>
      </dsp:nvSpPr>
      <dsp:spPr>
        <a:xfrm>
          <a:off x="2664299" y="0"/>
          <a:ext cx="949625" cy="419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y3</a:t>
          </a:r>
        </a:p>
      </dsp:txBody>
      <dsp:txXfrm>
        <a:off x="2676573" y="12274"/>
        <a:ext cx="925077" cy="394510"/>
      </dsp:txXfrm>
    </dsp:sp>
    <dsp:sp modelId="{2A804FE8-4032-41B6-890A-0AAF1E0793E5}">
      <dsp:nvSpPr>
        <dsp:cNvPr id="0" name=""/>
        <dsp:cNvSpPr/>
      </dsp:nvSpPr>
      <dsp:spPr>
        <a:xfrm>
          <a:off x="3708094" y="91775"/>
          <a:ext cx="199637" cy="2355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3708094" y="138876"/>
        <a:ext cx="139746" cy="141305"/>
      </dsp:txXfrm>
    </dsp:sp>
    <dsp:sp modelId="{6E48A044-7BB0-46A6-B7CA-3A99460CB223}">
      <dsp:nvSpPr>
        <dsp:cNvPr id="0" name=""/>
        <dsp:cNvSpPr/>
      </dsp:nvSpPr>
      <dsp:spPr>
        <a:xfrm>
          <a:off x="3990600" y="0"/>
          <a:ext cx="949625" cy="419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y4</a:t>
          </a:r>
        </a:p>
      </dsp:txBody>
      <dsp:txXfrm>
        <a:off x="4002874" y="12274"/>
        <a:ext cx="925077" cy="3945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>
            <a:extLst>
              <a:ext uri="{FF2B5EF4-FFF2-40B4-BE49-F238E27FC236}">
                <a16:creationId xmlns:a16="http://schemas.microsoft.com/office/drawing/2014/main" id="{1031B042-D5A5-1841-8472-023B2C77E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284"/>
            <a:ext cx="12192000" cy="2895600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latin typeface="Arial" charset="0"/>
              <a:ea typeface="Osaka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2800" y="3632200"/>
            <a:ext cx="9144000" cy="1655763"/>
          </a:xfrm>
        </p:spPr>
        <p:txBody>
          <a:bodyPr/>
          <a:lstStyle>
            <a:lvl1pPr marL="0" indent="0" algn="l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61972171-6A13-E843-97EF-71322E18AB5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13995" y="1623484"/>
            <a:ext cx="9144000" cy="1295400"/>
          </a:xfrm>
        </p:spPr>
        <p:txBody>
          <a:bodyPr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en-US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28138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CC356ED4-25F2-B741-AE27-7BC284FDE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833" y="35984"/>
            <a:ext cx="68072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sz="1600" dirty="0"/>
              <a:t>Trustees Presentation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D693FF1-60C2-CC43-969A-CBCBE0CFB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1" y="889000"/>
            <a:ext cx="7636329" cy="45720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6B30B78-E5A5-E44B-B5B9-DC9CCE73E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0" y="889000"/>
            <a:ext cx="3352800" cy="457200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35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82601"/>
            <a:ext cx="10515600" cy="1121833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3400"/>
            <a:ext cx="10515600" cy="355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430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E0D79652-BE4B-E542-90BB-EFC685BB7A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833" y="35984"/>
            <a:ext cx="68072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sz="1600" dirty="0"/>
              <a:t>Trustees Presentation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397001"/>
            <a:ext cx="10515600" cy="2852737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24973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1163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:a16="http://schemas.microsoft.com/office/drawing/2014/main" id="{E9998AC0-C157-6D4B-BFA0-036BABB19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833" y="35984"/>
            <a:ext cx="68072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sz="1600" dirty="0"/>
              <a:t>Trustees Presentation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89001"/>
            <a:ext cx="10515600" cy="711199"/>
          </a:xfrm>
        </p:spPr>
        <p:txBody>
          <a:bodyPr/>
          <a:lstStyle>
            <a:lvl1pPr>
              <a:defRPr sz="2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5181600" cy="3635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6"/>
            <a:ext cx="5181600" cy="3635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440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F62BBF5C-6D45-E74B-B4D1-5A1F6F1A00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833" y="35984"/>
            <a:ext cx="68072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sz="1600" dirty="0"/>
              <a:t>Trustees Presentation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96694"/>
            <a:ext cx="10515600" cy="1182969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0575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6"/>
            <a:ext cx="5183188" cy="3057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276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>
            <a:extLst>
              <a:ext uri="{FF2B5EF4-FFF2-40B4-BE49-F238E27FC236}">
                <a16:creationId xmlns:a16="http://schemas.microsoft.com/office/drawing/2014/main" id="{1830A0BA-66B8-7946-9DFC-D199E32CFD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833" y="35984"/>
            <a:ext cx="68072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sz="1600" dirty="0"/>
              <a:t>Trustees Presentation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833" y="889001"/>
            <a:ext cx="10515600" cy="613833"/>
          </a:xfrm>
        </p:spPr>
        <p:txBody>
          <a:bodyPr/>
          <a:lstStyle>
            <a:lvl1pPr>
              <a:defRPr sz="2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86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B4D97962-6A10-D143-8C75-9531E10DAE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833" y="35984"/>
            <a:ext cx="68072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sz="1600" dirty="0"/>
              <a:t>Trustees Presentation</a:t>
            </a:r>
          </a:p>
        </p:txBody>
      </p:sp>
    </p:spTree>
    <p:extLst>
      <p:ext uri="{BB962C8B-B14F-4D97-AF65-F5344CB8AC3E}">
        <p14:creationId xmlns:p14="http://schemas.microsoft.com/office/powerpoint/2010/main" val="577110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:a16="http://schemas.microsoft.com/office/drawing/2014/main" id="{8861852E-40D2-B448-B418-7AA970A3CD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833" y="35984"/>
            <a:ext cx="68072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sz="1600" dirty="0"/>
              <a:t>Trustees Presentation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972" y="787400"/>
            <a:ext cx="3932237" cy="1473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190626"/>
            <a:ext cx="6172200" cy="43719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260602"/>
            <a:ext cx="3932237" cy="3301999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2034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:a16="http://schemas.microsoft.com/office/drawing/2014/main" id="{240C7D1A-D81D-D341-89F4-6A0A3D9A4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833" y="35984"/>
            <a:ext cx="6807200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sz="1600" dirty="0"/>
              <a:t>Trustees Presentation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84201"/>
            <a:ext cx="3932237" cy="142239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3719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302000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7632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3489084D-70EB-D343-A345-C826315748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889001"/>
            <a:ext cx="10515600" cy="1325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1AC9DE31-7BFB-794F-A4A0-FF366B6787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49501"/>
            <a:ext cx="10515600" cy="290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8B0A5EFE-ABF3-A443-8C07-FEED45DAE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7" y="-6350"/>
            <a:ext cx="12192000" cy="491068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400">
              <a:latin typeface="Arial" charset="0"/>
              <a:ea typeface="Osaka" charset="0"/>
            </a:endParaRPr>
          </a:p>
        </p:txBody>
      </p:sp>
      <p:sp>
        <p:nvSpPr>
          <p:cNvPr id="12" name="Rectangle 18">
            <a:extLst>
              <a:ext uri="{FF2B5EF4-FFF2-40B4-BE49-F238E27FC236}">
                <a16:creationId xmlns:a16="http://schemas.microsoft.com/office/drawing/2014/main" id="{FACC0CFC-3D40-BA4F-98FB-D1CB2A175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24533" y="76200"/>
            <a:ext cx="1422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 baseline="30000">
                <a:solidFill>
                  <a:srgbClr val="CCCCCC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sz="1600" dirty="0"/>
              <a:t>  </a:t>
            </a:r>
            <a:fld id="{D66C3B60-BA2E-8247-9D23-BA22FD3B5233}" type="slidenum">
              <a:rPr lang="en-US" altLang="en-US" sz="1600" smtClean="0"/>
              <a:pPr>
                <a:defRPr/>
              </a:pPr>
              <a:t>‹#›</a:t>
            </a:fld>
            <a:endParaRPr lang="en-US" altLang="en-US" sz="1600" baseline="0" dirty="0"/>
          </a:p>
        </p:txBody>
      </p:sp>
      <p:pic>
        <p:nvPicPr>
          <p:cNvPr id="16" name="Picture 20">
            <a:extLst>
              <a:ext uri="{FF2B5EF4-FFF2-40B4-BE49-F238E27FC236}">
                <a16:creationId xmlns:a16="http://schemas.microsoft.com/office/drawing/2014/main" id="{D9E98F67-54D2-8242-9230-91890B97E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600" y="5789084"/>
            <a:ext cx="1219200" cy="548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7802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3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Arial Regular"/>
          <a:ea typeface="+mj-ea"/>
          <a:cs typeface="+mj-cs"/>
        </a:defRPr>
      </a:lvl1pPr>
      <a:lvl2pPr algn="l" defTabSz="9143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Regular"/>
        </a:defRPr>
      </a:lvl2pPr>
      <a:lvl3pPr algn="l" defTabSz="9143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Regular"/>
        </a:defRPr>
      </a:lvl3pPr>
      <a:lvl4pPr algn="l" defTabSz="9143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Regular"/>
        </a:defRPr>
      </a:lvl4pPr>
      <a:lvl5pPr algn="l" defTabSz="9143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Regular"/>
        </a:defRPr>
      </a:lvl5pPr>
      <a:lvl6pPr marL="609585" algn="l" defTabSz="9143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Regular"/>
        </a:defRPr>
      </a:lvl6pPr>
      <a:lvl7pPr marL="1219170" algn="l" defTabSz="9143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Regular"/>
        </a:defRPr>
      </a:lvl7pPr>
      <a:lvl8pPr marL="1828754" algn="l" defTabSz="9143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Regular"/>
        </a:defRPr>
      </a:lvl8pPr>
      <a:lvl9pPr marL="2438339" algn="l" defTabSz="914377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 Regular"/>
        </a:defRPr>
      </a:lvl9pPr>
    </p:titleStyle>
    <p:bodyStyle>
      <a:lvl1pPr marL="228594" indent="-228594" algn="l" defTabSz="914377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 kern="1200">
          <a:solidFill>
            <a:schemeClr val="tx1"/>
          </a:solidFill>
          <a:latin typeface="Arial Regular"/>
          <a:ea typeface="+mn-ea"/>
          <a:cs typeface="+mn-cs"/>
        </a:defRPr>
      </a:lvl1pPr>
      <a:lvl2pPr marL="685783" indent="-228594" algn="l" defTabSz="914377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ern="1200">
          <a:solidFill>
            <a:schemeClr val="tx1"/>
          </a:solidFill>
          <a:latin typeface="Arial Regular"/>
          <a:ea typeface="+mn-ea"/>
          <a:cs typeface="+mn-cs"/>
        </a:defRPr>
      </a:lvl2pPr>
      <a:lvl3pPr marL="1142971" indent="-228594" algn="l" defTabSz="914377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 Regular"/>
          <a:ea typeface="+mn-ea"/>
          <a:cs typeface="+mn-cs"/>
        </a:defRPr>
      </a:lvl3pPr>
      <a:lvl4pPr marL="1600160" indent="-228594" algn="l" defTabSz="914377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733" kern="1200">
          <a:solidFill>
            <a:schemeClr val="tx1"/>
          </a:solidFill>
          <a:latin typeface="Arial Regular"/>
          <a:ea typeface="+mn-ea"/>
          <a:cs typeface="+mn-cs"/>
        </a:defRPr>
      </a:lvl4pPr>
      <a:lvl5pPr marL="2057349" indent="-228594" algn="l" defTabSz="914377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733" kern="1200">
          <a:solidFill>
            <a:schemeClr val="tx1"/>
          </a:solidFill>
          <a:latin typeface="Arial Regular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FB8D2A1-804C-49FC-81AC-A95646466E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/>
              <a:t>Date: Aug. 11</a:t>
            </a:r>
            <a:r>
              <a:rPr lang="en-US" sz="3200" baseline="30000" dirty="0"/>
              <a:t>th</a:t>
            </a:r>
            <a:r>
              <a:rPr lang="en-US" sz="3200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1F205-502A-40F9-8658-DDED24BAA1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PsychRNN Worklog </a:t>
            </a:r>
          </a:p>
        </p:txBody>
      </p:sp>
    </p:spTree>
    <p:extLst>
      <p:ext uri="{BB962C8B-B14F-4D97-AF65-F5344CB8AC3E}">
        <p14:creationId xmlns:p14="http://schemas.microsoft.com/office/powerpoint/2010/main" val="1156927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FBD87-2E0E-4C0E-993D-DCADA86B8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Psychrometric curve </a:t>
            </a:r>
          </a:p>
        </p:txBody>
      </p:sp>
      <p:pic>
        <p:nvPicPr>
          <p:cNvPr id="4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C84FAF95-7289-4A75-B909-F21EFBBA2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9818"/>
            <a:ext cx="11885714" cy="457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389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47309-E9AA-41EC-AB9C-1E73D4021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with gain = 1; test on gain = [0, 1]</a:t>
            </a:r>
          </a:p>
        </p:txBody>
      </p:sp>
      <p:pic>
        <p:nvPicPr>
          <p:cNvPr id="4" name="Picture 3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3E202A6D-3AB9-4C43-90AF-31728197C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1064"/>
            <a:ext cx="10404629" cy="554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312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FBD87-2E0E-4C0E-993D-DCADA86B8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Psychrometric curve </a:t>
            </a:r>
          </a:p>
        </p:txBody>
      </p:sp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CF7E78B2-CAB3-4182-85D7-D834799040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43" y="1143286"/>
            <a:ext cx="11885714" cy="457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950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16D6F-AD02-4570-82AF-CCEFD14DA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&amp; Confusions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CD475-804E-4847-B1CF-F13EDCBB1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the gain increases, the trained weights have small values </a:t>
            </a:r>
          </a:p>
          <a:p>
            <a:r>
              <a:rPr lang="en-US" dirty="0"/>
              <a:t>When test trials have different gains</a:t>
            </a:r>
          </a:p>
          <a:p>
            <a:pPr marL="914389" lvl="1" indent="-457200">
              <a:buFont typeface="+mj-lt"/>
              <a:buAutoNum type="alphaLcPeriod"/>
            </a:pPr>
            <a:r>
              <a:rPr lang="en-US" sz="2400" dirty="0"/>
              <a:t>Lower gain: longer RT</a:t>
            </a:r>
          </a:p>
          <a:p>
            <a:pPr marL="914389" lvl="1" indent="-457200">
              <a:buFont typeface="+mj-lt"/>
              <a:buAutoNum type="alphaLcPeriod"/>
            </a:pPr>
            <a:r>
              <a:rPr lang="en-US" sz="2400" dirty="0"/>
              <a:t>Higher gain: shorter RT</a:t>
            </a:r>
          </a:p>
          <a:p>
            <a:r>
              <a:rPr lang="en-US" dirty="0"/>
              <a:t>In a, the 0.1 coherence has the highest accuracy</a:t>
            </a:r>
          </a:p>
          <a:p>
            <a:r>
              <a:rPr lang="en-US" dirty="0"/>
              <a:t>In b, the higher gain should amplify the noise and might decrease accuracy, but it doesn’t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204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E9788-8B56-4581-AB9F-5356F29F7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2: Applied Recurrent Noise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C9086-3ED4-4073-AB78-407E96366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Recurrent Noise: [0.5, 1, 1.5, 2, 2.2, 2.4, 2.6, 2.8, 3]</a:t>
            </a:r>
          </a:p>
          <a:p>
            <a:r>
              <a:rPr lang="en-US" dirty="0"/>
              <a:t>For each recurrent noise, 10 models are trained</a:t>
            </a:r>
          </a:p>
          <a:p>
            <a:r>
              <a:rPr lang="en-US" dirty="0"/>
              <a:t>For each trained model, decision threshold is 0.7</a:t>
            </a:r>
          </a:p>
          <a:p>
            <a:r>
              <a:rPr lang="en-US" dirty="0"/>
              <a:t>Test models with decision threshold of 0.6 and 0.8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852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44D1A-0950-40F1-A893-C3253F1D6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Trained rec_noise0.5; threshold 0.7; round 4</a:t>
            </a:r>
          </a:p>
        </p:txBody>
      </p:sp>
      <p:pic>
        <p:nvPicPr>
          <p:cNvPr id="4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36E23DFD-DFF3-4C45-B3E4-99FC3E8420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43" y="1143286"/>
            <a:ext cx="11885714" cy="457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49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F5B14-A68B-43ED-937B-871E2D73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Trained rec_noise0.5; threshold 0.6 VS 0.8; round 4</a:t>
            </a:r>
          </a:p>
        </p:txBody>
      </p:sp>
      <p:pic>
        <p:nvPicPr>
          <p:cNvPr id="9" name="Picture 8" descr="A picture containing shape&#10;&#10;Description automatically generated">
            <a:extLst>
              <a:ext uri="{FF2B5EF4-FFF2-40B4-BE49-F238E27FC236}">
                <a16:creationId xmlns:a16="http://schemas.microsoft.com/office/drawing/2014/main" id="{C40169BE-A2AF-4633-A112-A2D277921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449" y="1169919"/>
            <a:ext cx="7315200" cy="2813538"/>
          </a:xfrm>
          <a:prstGeom prst="rect">
            <a:avLst/>
          </a:prstGeom>
        </p:spPr>
      </p:pic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80D75BE9-1363-4CB5-AD9F-2A0943476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449" y="3700055"/>
            <a:ext cx="7315200" cy="28135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1BC34EB-FFF7-45AD-A59D-B93985358C01}"/>
              </a:ext>
            </a:extLst>
          </p:cNvPr>
          <p:cNvSpPr txBox="1"/>
          <p:nvPr/>
        </p:nvSpPr>
        <p:spPr>
          <a:xfrm>
            <a:off x="8495930" y="2112885"/>
            <a:ext cx="24679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Threshold: 0.6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Threshold: 0.8</a:t>
            </a:r>
          </a:p>
        </p:txBody>
      </p:sp>
    </p:spTree>
    <p:extLst>
      <p:ext uri="{BB962C8B-B14F-4D97-AF65-F5344CB8AC3E}">
        <p14:creationId xmlns:p14="http://schemas.microsoft.com/office/powerpoint/2010/main" val="3823124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44D1A-0950-40F1-A893-C3253F1D6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Trained </a:t>
            </a:r>
            <a:r>
              <a:rPr lang="en-US" dirty="0" err="1"/>
              <a:t>rec_noise</a:t>
            </a:r>
            <a:r>
              <a:rPr lang="en-US" dirty="0"/>
              <a:t> 0.5; threshold 0.7; round 5</a:t>
            </a:r>
          </a:p>
        </p:txBody>
      </p:sp>
      <p:pic>
        <p:nvPicPr>
          <p:cNvPr id="4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747462EA-7B61-4E55-93F4-8F8C37A34F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43" y="1143286"/>
            <a:ext cx="11885714" cy="457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478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7B1E1-ADC6-44D4-BDCE-E76561BF2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Trained rec_noise0.5; threshold 0.6 VS 0.8; round 5</a:t>
            </a:r>
          </a:p>
        </p:txBody>
      </p: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D10E816A-BC1E-4BF6-8CA8-00BEA6906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469" y="1285329"/>
            <a:ext cx="7315200" cy="2813538"/>
          </a:xfrm>
          <a:prstGeom prst="rect">
            <a:avLst/>
          </a:prstGeom>
        </p:spPr>
      </p:pic>
      <p:pic>
        <p:nvPicPr>
          <p:cNvPr id="7" name="Picture 6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10BDBA49-C2B6-4225-BE1A-3A5454B2C3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469" y="3824342"/>
            <a:ext cx="7315200" cy="28135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B69FAC-1BBE-493C-BFA2-B794B215E35E}"/>
              </a:ext>
            </a:extLst>
          </p:cNvPr>
          <p:cNvSpPr txBox="1"/>
          <p:nvPr/>
        </p:nvSpPr>
        <p:spPr>
          <a:xfrm>
            <a:off x="8495930" y="2112885"/>
            <a:ext cx="24679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Threshold: 0.6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Threshold: 0.8</a:t>
            </a:r>
          </a:p>
        </p:txBody>
      </p:sp>
    </p:spTree>
    <p:extLst>
      <p:ext uri="{BB962C8B-B14F-4D97-AF65-F5344CB8AC3E}">
        <p14:creationId xmlns:p14="http://schemas.microsoft.com/office/powerpoint/2010/main" val="2310238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44D1A-0950-40F1-A893-C3253F1D6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Trained </a:t>
            </a:r>
            <a:r>
              <a:rPr lang="en-US" dirty="0" err="1"/>
              <a:t>rec_noise</a:t>
            </a:r>
            <a:r>
              <a:rPr lang="en-US" dirty="0"/>
              <a:t> 2.2; threshold 0.7; round 0</a:t>
            </a:r>
          </a:p>
        </p:txBody>
      </p:sp>
      <p:pic>
        <p:nvPicPr>
          <p:cNvPr id="5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E4DCA269-38E3-4083-9064-3822D254B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43" y="1143286"/>
            <a:ext cx="11885714" cy="457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65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6F60E-9C9E-45C3-A3D6-6467A1426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9BF9D3-0A5C-4893-8395-03C903430E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𝑟𝑒𝑙𝑢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𝑟𝑒𝑙𝑢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9BF9D3-0A5C-4893-8395-03C903430E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">
            <a:extLst>
              <a:ext uri="{FF2B5EF4-FFF2-40B4-BE49-F238E27FC236}">
                <a16:creationId xmlns:a16="http://schemas.microsoft.com/office/drawing/2014/main" id="{55588CFC-EB20-4D86-96AB-D0D923E3C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figsize=(8, 6)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2452F51-75D1-4BF7-A190-00989342F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figsize=(8, 6)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534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7B1E1-ADC6-44D4-BDCE-E76561BF2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Trained rec_noise2.2; threshold 0.6 VS 0.8; round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B69FAC-1BBE-493C-BFA2-B794B215E35E}"/>
              </a:ext>
            </a:extLst>
          </p:cNvPr>
          <p:cNvSpPr txBox="1"/>
          <p:nvPr/>
        </p:nvSpPr>
        <p:spPr>
          <a:xfrm>
            <a:off x="8495930" y="2112885"/>
            <a:ext cx="24679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Threshold: 0.6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Threshold: 0.8</a:t>
            </a:r>
          </a:p>
        </p:txBody>
      </p:sp>
      <p:pic>
        <p:nvPicPr>
          <p:cNvPr id="4" name="Picture 3" descr="A picture containing line chart&#10;&#10;Description automatically generated">
            <a:extLst>
              <a:ext uri="{FF2B5EF4-FFF2-40B4-BE49-F238E27FC236}">
                <a16:creationId xmlns:a16="http://schemas.microsoft.com/office/drawing/2014/main" id="{9DBC2C09-8291-4312-A464-4C7B06DB2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769" y="1328795"/>
            <a:ext cx="7315200" cy="2813538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84D74B9C-E0D5-436B-BAE0-CB498B625C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010" y="3821045"/>
            <a:ext cx="7315200" cy="281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974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44D1A-0950-40F1-A893-C3253F1D6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Trained </a:t>
            </a:r>
            <a:r>
              <a:rPr lang="en-US" dirty="0" err="1"/>
              <a:t>rec_noise</a:t>
            </a:r>
            <a:r>
              <a:rPr lang="en-US" dirty="0"/>
              <a:t> 2.2; threshold 0.7; round 1</a:t>
            </a:r>
          </a:p>
        </p:txBody>
      </p:sp>
      <p:pic>
        <p:nvPicPr>
          <p:cNvPr id="4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F41D3B2D-BBFA-4041-86AC-38221372B9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43" y="1143286"/>
            <a:ext cx="11885714" cy="457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9877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7B1E1-ADC6-44D4-BDCE-E76561BF2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Trained rec_noise2.2; threshold 0.6 VS 0.8; round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B69FAC-1BBE-493C-BFA2-B794B215E35E}"/>
              </a:ext>
            </a:extLst>
          </p:cNvPr>
          <p:cNvSpPr txBox="1"/>
          <p:nvPr/>
        </p:nvSpPr>
        <p:spPr>
          <a:xfrm>
            <a:off x="8495930" y="2112885"/>
            <a:ext cx="24679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Threshold: 0.6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Threshold: 0.8</a:t>
            </a:r>
          </a:p>
        </p:txBody>
      </p:sp>
      <p:pic>
        <p:nvPicPr>
          <p:cNvPr id="4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E6D13130-7489-44EA-B9F8-212F7B295B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30" y="1205430"/>
            <a:ext cx="7315200" cy="2813538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25DBCAF9-3042-4FA6-A8FD-1872BF8824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30" y="3821045"/>
            <a:ext cx="7315200" cy="281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2474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38396-7892-4682-A4FD-064AA2166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D906D-72FA-4F21-BC6C-9AD0B4E5B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3399"/>
            <a:ext cx="10515600" cy="4455357"/>
          </a:xfrm>
        </p:spPr>
        <p:txBody>
          <a:bodyPr/>
          <a:lstStyle/>
          <a:p>
            <a:r>
              <a:rPr lang="en-US" sz="2400" dirty="0"/>
              <a:t>For low </a:t>
            </a:r>
            <a:r>
              <a:rPr lang="en-US" sz="2400" dirty="0" err="1"/>
              <a:t>rec_noise</a:t>
            </a:r>
            <a:r>
              <a:rPr lang="en-US" sz="2400" dirty="0"/>
              <a:t>, increase the threshold will cause almost all trials out of task time; decrease the threshold doesn’t have a significant effect </a:t>
            </a:r>
          </a:p>
          <a:p>
            <a:r>
              <a:rPr lang="en-US" sz="2400" dirty="0"/>
              <a:t>For high </a:t>
            </a:r>
            <a:r>
              <a:rPr lang="en-US" sz="2400" dirty="0" err="1"/>
              <a:t>rec_noise</a:t>
            </a:r>
            <a:r>
              <a:rPr lang="en-US" sz="2400" dirty="0"/>
              <a:t>, slow decision models have similar performance as low </a:t>
            </a:r>
            <a:r>
              <a:rPr lang="en-US" sz="2400" dirty="0" err="1"/>
              <a:t>rec_noises</a:t>
            </a:r>
            <a:endParaRPr lang="en-US" sz="2400" dirty="0"/>
          </a:p>
          <a:p>
            <a:r>
              <a:rPr lang="en-US" sz="2400" dirty="0"/>
              <a:t>For fast decision model, changes in threshold slightly decrease the performance </a:t>
            </a:r>
          </a:p>
          <a:p>
            <a:pPr lvl="1"/>
            <a:r>
              <a:rPr lang="en-US" sz="2000" dirty="0"/>
              <a:t>Increase threshold: decision fluctuation induced by the noise will make correct choices reach the threshold </a:t>
            </a:r>
          </a:p>
          <a:p>
            <a:pPr lvl="1"/>
            <a:r>
              <a:rPr lang="en-US" sz="2000" dirty="0"/>
              <a:t>Decrease threshold: decision fluctuation induced by the noise will make wrong choices reach the threshold   </a:t>
            </a:r>
          </a:p>
          <a:p>
            <a:r>
              <a:rPr lang="en-US" sz="2400" dirty="0"/>
              <a:t>When </a:t>
            </a:r>
            <a:r>
              <a:rPr lang="en-US" sz="2400" dirty="0" err="1"/>
              <a:t>rec_noise</a:t>
            </a:r>
            <a:r>
              <a:rPr lang="en-US" sz="2400" dirty="0"/>
              <a:t> is high enough, there is no longer fast model trained</a:t>
            </a:r>
          </a:p>
        </p:txBody>
      </p:sp>
    </p:spTree>
    <p:extLst>
      <p:ext uri="{BB962C8B-B14F-4D97-AF65-F5344CB8AC3E}">
        <p14:creationId xmlns:p14="http://schemas.microsoft.com/office/powerpoint/2010/main" val="33486229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6F60E-9C9E-45C3-A3D6-6467A1426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Urgency Gating model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5588CFC-EB20-4D86-96AB-D0D923E3C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figsize=(8, 6)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2452F51-75D1-4BF7-A190-00989342F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figsize=(8, 6)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4C6E0F06-AF65-4025-AC90-4E357E7DC4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04434"/>
            <a:ext cx="10470787" cy="385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2723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6F60E-9C9E-45C3-A3D6-6467A1426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Previous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9BF9D3-0A5C-4893-8395-03C903430E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03400"/>
                <a:ext cx="10515600" cy="223594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𝑚𝑡</m:t>
                    </m:r>
                  </m:oMath>
                </a14:m>
                <a:r>
                  <a:rPr lang="en-US" b="0" dirty="0"/>
                  <a:t>    </a:t>
                </a:r>
              </a:p>
              <a:p>
                <a:r>
                  <a:rPr lang="en-US" dirty="0"/>
                  <a:t>Among</a:t>
                </a:r>
                <a:r>
                  <a:rPr lang="en-US" b="0" dirty="0"/>
                  <a:t> fast and slow RT trials</a:t>
                </a:r>
              </a:p>
              <a:p>
                <a:pPr lvl="1"/>
                <a:r>
                  <a:rPr lang="en-US" sz="2400" b="0" dirty="0"/>
                  <a:t>Similar initial gain</a:t>
                </a:r>
                <a:r>
                  <a:rPr lang="en-US" sz="2400" dirty="0"/>
                  <a:t> g0, different slope m </a:t>
                </a:r>
              </a:p>
              <a:p>
                <a:pPr lvl="1"/>
                <a:r>
                  <a:rPr lang="en-US" sz="2400" b="0" dirty="0"/>
                  <a:t>Similar slo</a:t>
                </a:r>
                <a:r>
                  <a:rPr lang="en-US" sz="2400" dirty="0"/>
                  <a:t>pe m, different initial gain g0 </a:t>
                </a:r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9BF9D3-0A5C-4893-8395-03C903430E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03400"/>
                <a:ext cx="10515600" cy="2235940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">
            <a:extLst>
              <a:ext uri="{FF2B5EF4-FFF2-40B4-BE49-F238E27FC236}">
                <a16:creationId xmlns:a16="http://schemas.microsoft.com/office/drawing/2014/main" id="{55588CFC-EB20-4D86-96AB-D0D923E3C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figsize=(8, 6)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2452F51-75D1-4BF7-A190-00989342F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figsize=(8, 6)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2431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6F60E-9C9E-45C3-A3D6-6467A1426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New Way to Apply Gain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5588CFC-EB20-4D86-96AB-D0D923E3C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figsize=(8, 6)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2452F51-75D1-4BF7-A190-00989342F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figsize=(8, 6)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A2BA5ED-FC8C-4335-97CD-88EC7D2D61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3996541"/>
              </p:ext>
            </p:extLst>
          </p:nvPr>
        </p:nvGraphicFramePr>
        <p:xfrm>
          <a:off x="3169328" y="3312726"/>
          <a:ext cx="4942398" cy="4190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4935F39B-2726-4316-864A-7D3A48682D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8422778"/>
              </p:ext>
            </p:extLst>
          </p:nvPr>
        </p:nvGraphicFramePr>
        <p:xfrm>
          <a:off x="3169328" y="4150451"/>
          <a:ext cx="4942398" cy="4190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156A48CE-95A9-4F16-9872-75AE59098A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6988891"/>
              </p:ext>
            </p:extLst>
          </p:nvPr>
        </p:nvGraphicFramePr>
        <p:xfrm>
          <a:off x="3293616" y="4904108"/>
          <a:ext cx="4942398" cy="4190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CE82B851-6679-4842-966A-44E7F09F68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0670274"/>
              </p:ext>
            </p:extLst>
          </p:nvPr>
        </p:nvGraphicFramePr>
        <p:xfrm>
          <a:off x="3169328" y="2547456"/>
          <a:ext cx="4942398" cy="4190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3372A986-697B-4FC9-8999-2244C43715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2477058"/>
              </p:ext>
            </p:extLst>
          </p:nvPr>
        </p:nvGraphicFramePr>
        <p:xfrm>
          <a:off x="3169328" y="1782186"/>
          <a:ext cx="4942398" cy="4190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21" name="Arrow: Down 20">
            <a:extLst>
              <a:ext uri="{FF2B5EF4-FFF2-40B4-BE49-F238E27FC236}">
                <a16:creationId xmlns:a16="http://schemas.microsoft.com/office/drawing/2014/main" id="{EFB534CF-6DE0-43CC-857C-EC9130F8C6EC}"/>
              </a:ext>
            </a:extLst>
          </p:cNvPr>
          <p:cNvSpPr/>
          <p:nvPr/>
        </p:nvSpPr>
        <p:spPr>
          <a:xfrm rot="10800000">
            <a:off x="3515556" y="3861785"/>
            <a:ext cx="257453" cy="2458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53204355-799E-4312-B2BD-CCAB8137712C}"/>
              </a:ext>
            </a:extLst>
          </p:cNvPr>
          <p:cNvSpPr/>
          <p:nvPr/>
        </p:nvSpPr>
        <p:spPr>
          <a:xfrm rot="10800000">
            <a:off x="4822053" y="3855793"/>
            <a:ext cx="257453" cy="2458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1FDC0A5D-CE08-4E1D-81FE-3FBE4251C9EE}"/>
              </a:ext>
            </a:extLst>
          </p:cNvPr>
          <p:cNvSpPr/>
          <p:nvPr/>
        </p:nvSpPr>
        <p:spPr>
          <a:xfrm rot="10800000">
            <a:off x="6128549" y="3855794"/>
            <a:ext cx="257453" cy="2458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4AEF2BBC-3583-4CB8-8E86-9FD9D3D8FC02}"/>
              </a:ext>
            </a:extLst>
          </p:cNvPr>
          <p:cNvSpPr/>
          <p:nvPr/>
        </p:nvSpPr>
        <p:spPr>
          <a:xfrm rot="10800000">
            <a:off x="7511987" y="3832138"/>
            <a:ext cx="257453" cy="2458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823832DA-133F-4497-A879-F96A85406A5E}"/>
              </a:ext>
            </a:extLst>
          </p:cNvPr>
          <p:cNvSpPr/>
          <p:nvPr/>
        </p:nvSpPr>
        <p:spPr>
          <a:xfrm rot="10800000">
            <a:off x="3492871" y="3015313"/>
            <a:ext cx="257453" cy="2458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BD5EF5AB-96BD-477F-A00B-566571509499}"/>
              </a:ext>
            </a:extLst>
          </p:cNvPr>
          <p:cNvSpPr/>
          <p:nvPr/>
        </p:nvSpPr>
        <p:spPr>
          <a:xfrm rot="10800000">
            <a:off x="4799368" y="3009321"/>
            <a:ext cx="257453" cy="2458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E048F72E-BF6B-40F6-A856-1759B85274C1}"/>
              </a:ext>
            </a:extLst>
          </p:cNvPr>
          <p:cNvSpPr/>
          <p:nvPr/>
        </p:nvSpPr>
        <p:spPr>
          <a:xfrm rot="10800000">
            <a:off x="6105864" y="3009322"/>
            <a:ext cx="257453" cy="2458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BD11F2AF-06D6-4B59-83D6-D82C77ED7A12}"/>
              </a:ext>
            </a:extLst>
          </p:cNvPr>
          <p:cNvSpPr/>
          <p:nvPr/>
        </p:nvSpPr>
        <p:spPr>
          <a:xfrm rot="10800000">
            <a:off x="7489302" y="2985666"/>
            <a:ext cx="257453" cy="2458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EEDFA317-B375-40E3-B7F2-BDFEBE7350E5}"/>
              </a:ext>
            </a:extLst>
          </p:cNvPr>
          <p:cNvSpPr/>
          <p:nvPr/>
        </p:nvSpPr>
        <p:spPr>
          <a:xfrm rot="10800000">
            <a:off x="3515556" y="2256067"/>
            <a:ext cx="257453" cy="2458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B0D93A7D-EF42-462A-999B-405BF4392208}"/>
              </a:ext>
            </a:extLst>
          </p:cNvPr>
          <p:cNvSpPr/>
          <p:nvPr/>
        </p:nvSpPr>
        <p:spPr>
          <a:xfrm rot="10800000">
            <a:off x="4822053" y="2250075"/>
            <a:ext cx="257453" cy="2458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BF9E0DEE-ECF0-461C-9EF0-7E47CA359230}"/>
              </a:ext>
            </a:extLst>
          </p:cNvPr>
          <p:cNvSpPr/>
          <p:nvPr/>
        </p:nvSpPr>
        <p:spPr>
          <a:xfrm rot="10800000">
            <a:off x="6128549" y="2250076"/>
            <a:ext cx="257453" cy="2458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17C1F618-6EE1-4A43-8F8F-71AC32ACCC9E}"/>
              </a:ext>
            </a:extLst>
          </p:cNvPr>
          <p:cNvSpPr/>
          <p:nvPr/>
        </p:nvSpPr>
        <p:spPr>
          <a:xfrm rot="10800000">
            <a:off x="7511987" y="2226420"/>
            <a:ext cx="257453" cy="2458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32918A4-4AA8-45DF-B0EB-B3A3773EB8E8}"/>
              </a:ext>
            </a:extLst>
          </p:cNvPr>
          <p:cNvCxnSpPr>
            <a:cxnSpLocks/>
          </p:cNvCxnSpPr>
          <p:nvPr/>
        </p:nvCxnSpPr>
        <p:spPr>
          <a:xfrm flipV="1">
            <a:off x="3898776" y="3042784"/>
            <a:ext cx="0" cy="182456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63F8EC6-FE84-439D-8A8F-2D1D1FAD99BC}"/>
              </a:ext>
            </a:extLst>
          </p:cNvPr>
          <p:cNvCxnSpPr>
            <a:cxnSpLocks/>
          </p:cNvCxnSpPr>
          <p:nvPr/>
        </p:nvCxnSpPr>
        <p:spPr>
          <a:xfrm flipV="1">
            <a:off x="5230427" y="3042784"/>
            <a:ext cx="0" cy="182456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A883497-DF4B-4B42-BA66-1AE300E80832}"/>
              </a:ext>
            </a:extLst>
          </p:cNvPr>
          <p:cNvCxnSpPr>
            <a:cxnSpLocks/>
          </p:cNvCxnSpPr>
          <p:nvPr/>
        </p:nvCxnSpPr>
        <p:spPr>
          <a:xfrm flipV="1">
            <a:off x="6544322" y="3042784"/>
            <a:ext cx="0" cy="182456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49B66C0-929C-470F-90B3-7B7E2090CF17}"/>
              </a:ext>
            </a:extLst>
          </p:cNvPr>
          <p:cNvCxnSpPr>
            <a:cxnSpLocks/>
          </p:cNvCxnSpPr>
          <p:nvPr/>
        </p:nvCxnSpPr>
        <p:spPr>
          <a:xfrm flipV="1">
            <a:off x="7920361" y="3066439"/>
            <a:ext cx="0" cy="182456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884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6F60E-9C9E-45C3-A3D6-6467A1426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New Way to Apply Gain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9BF9D3-0A5C-4893-8395-03C903430E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03399"/>
                <a:ext cx="10515600" cy="430443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𝑚𝑡</m:t>
                    </m:r>
                  </m:oMath>
                </a14:m>
                <a:r>
                  <a:rPr lang="en-US" b="0" dirty="0"/>
                  <a:t>    (m and g0 are different in different trials)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𝑟𝑒𝑙𝑢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b="0" i="0" dirty="0" smtClean="0"/>
                      <m:t>sigm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𝑜𝑖𝑑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9BF9D3-0A5C-4893-8395-03C903430E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03399"/>
                <a:ext cx="10515600" cy="430443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">
            <a:extLst>
              <a:ext uri="{FF2B5EF4-FFF2-40B4-BE49-F238E27FC236}">
                <a16:creationId xmlns:a16="http://schemas.microsoft.com/office/drawing/2014/main" id="{55588CFC-EB20-4D86-96AB-D0D923E3C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figsize=(8, 6)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2452F51-75D1-4BF7-A190-00989342F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figsize=(8, 6)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291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6F60E-9C9E-45C3-A3D6-6467A1426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Gain/basic2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9BF9D3-0A5C-4893-8395-03C903430E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𝑟𝑒𝑙𝑢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b="0" i="0" dirty="0" smtClean="0"/>
                      <m:t>sigm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𝑜𝑖𝑑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9BF9D3-0A5C-4893-8395-03C903430E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">
            <a:extLst>
              <a:ext uri="{FF2B5EF4-FFF2-40B4-BE49-F238E27FC236}">
                <a16:creationId xmlns:a16="http://schemas.microsoft.com/office/drawing/2014/main" id="{55588CFC-EB20-4D86-96AB-D0D923E3C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figsize=(8, 6)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2452F51-75D1-4BF7-A190-00989342F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figsize=(8, 6)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371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6F60E-9C9E-45C3-A3D6-6467A1426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Gain2/basic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BF9D3-0A5C-4893-8395-03C903430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Didn’t have a look in detail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5588CFC-EB20-4D86-96AB-D0D923E3C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figsize=(8, 6)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2452F51-75D1-4BF7-A190-00989342F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figsize=(8, 6)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42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6F60E-9C9E-45C3-A3D6-6467A1426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Week1: Gain2/basic2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9BF9D3-0A5C-4893-8395-03C903430E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03400"/>
                <a:ext cx="10515600" cy="433994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α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𝑟𝑒𝑐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b="0" dirty="0"/>
              </a:p>
              <a:p>
                <a:r>
                  <a:rPr lang="en-US" b="0" dirty="0"/>
                  <a:t>Now we introduce a random gain term</a:t>
                </a:r>
              </a:p>
              <a:p>
                <a:pPr lvl="1"/>
                <a:r>
                  <a:rPr lang="en-US" dirty="0"/>
                  <a:t>For each trial, gain is different</a:t>
                </a:r>
              </a:p>
              <a:p>
                <a:pPr lvl="1"/>
                <a:r>
                  <a:rPr lang="en-US" b="0" dirty="0"/>
                  <a:t>Fo</a:t>
                </a:r>
                <a:r>
                  <a:rPr lang="en-US" dirty="0"/>
                  <a:t>r each unit in x, gain is different</a:t>
                </a:r>
              </a:p>
              <a:p>
                <a:pPr lvl="1"/>
                <a:r>
                  <a:rPr lang="en-US" b="0" dirty="0"/>
                  <a:t>For each time point, gain is the same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𝑔𝑎𝑖𝑛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𝑟𝑒𝑙𝑢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b="0" i="0" dirty="0" smtClean="0"/>
                      <m:t>sigm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𝑜𝑖𝑑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9BF9D3-0A5C-4893-8395-03C903430E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03400"/>
                <a:ext cx="10515600" cy="4339948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">
            <a:extLst>
              <a:ext uri="{FF2B5EF4-FFF2-40B4-BE49-F238E27FC236}">
                <a16:creationId xmlns:a16="http://schemas.microsoft.com/office/drawing/2014/main" id="{55588CFC-EB20-4D86-96AB-D0D923E3C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figsize=(8, 6)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2452F51-75D1-4BF7-A190-00989342F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figsize=(8, 6)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471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6F60E-9C9E-45C3-A3D6-6467A1426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 Results: gain equals to 1</a:t>
            </a:r>
          </a:p>
        </p:txBody>
      </p:sp>
      <p:pic>
        <p:nvPicPr>
          <p:cNvPr id="7" name="Content Placeholder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4B92130A-80E3-4008-B78C-70A84B61DF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1" y="1043517"/>
            <a:ext cx="10777313" cy="5747900"/>
          </a:xfr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55588CFC-EB20-4D86-96AB-D0D923E3C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figsize=(8, 6)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2452F51-75D1-4BF7-A190-00989342F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figsize=(8, 6)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733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6F60E-9C9E-45C3-A3D6-6467A1426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 Results: gain (1-2 uniform distribution)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5588CFC-EB20-4D86-96AB-D0D923E3C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figsize=(8, 6)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2452F51-75D1-4BF7-A190-00989342F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figsize=(8, 6)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Content Placeholder 7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A43F3EF8-A6F3-4767-AC54-CBC4998FB7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9312"/>
            <a:ext cx="10553789" cy="5628688"/>
          </a:xfrm>
        </p:spPr>
      </p:pic>
    </p:spTree>
    <p:extLst>
      <p:ext uri="{BB962C8B-B14F-4D97-AF65-F5344CB8AC3E}">
        <p14:creationId xmlns:p14="http://schemas.microsoft.com/office/powerpoint/2010/main" val="2989960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6F60E-9C9E-45C3-A3D6-6467A1426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 Results: gain (0-1 uniform distribution)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5588CFC-EB20-4D86-96AB-D0D923E3C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figsize=(8, 6)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2452F51-75D1-4BF7-A190-00989342F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inherit"/>
              </a:rPr>
              <a:t>figsize=(8, 6)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Content Placeholder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A31E9EC-B0B7-4BF3-B652-85B2DAD7F0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0720" y="1043517"/>
            <a:ext cx="10901779" cy="5814282"/>
          </a:xfrm>
        </p:spPr>
      </p:pic>
    </p:spTree>
    <p:extLst>
      <p:ext uri="{BB962C8B-B14F-4D97-AF65-F5344CB8AC3E}">
        <p14:creationId xmlns:p14="http://schemas.microsoft.com/office/powerpoint/2010/main" val="3653030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47309-E9AA-41EC-AB9C-1E73D4021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with gain = 1; test on gain = [1, 2]</a:t>
            </a:r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D42038B-1B8F-4B65-B12C-2E9D624411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1880"/>
            <a:ext cx="10515600" cy="560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344509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_templete_16_9_final" id="{B709EF15-65DD-4772-ACE1-D78C826FCA79}" vid="{46D00F53-3517-455C-B3C4-FEED65552A9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BU_templete_16_9_final</Template>
  <TotalTime>723</TotalTime>
  <Words>773</Words>
  <Application>Microsoft Office PowerPoint</Application>
  <PresentationFormat>Widescreen</PresentationFormat>
  <Paragraphs>149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 Regular</vt:lpstr>
      <vt:lpstr>Arial Unicode MS</vt:lpstr>
      <vt:lpstr>Arial</vt:lpstr>
      <vt:lpstr>Calibri</vt:lpstr>
      <vt:lpstr>Cambria Math</vt:lpstr>
      <vt:lpstr>Wingdings</vt:lpstr>
      <vt:lpstr>Blank Presentation</vt:lpstr>
      <vt:lpstr>PsychRNN Worklog </vt:lpstr>
      <vt:lpstr>Basic model</vt:lpstr>
      <vt:lpstr>Gain/basic2 model</vt:lpstr>
      <vt:lpstr>Gain2/basic model</vt:lpstr>
      <vt:lpstr>Week1: Gain2/basic2 model</vt:lpstr>
      <vt:lpstr>RT Results: gain equals to 1</vt:lpstr>
      <vt:lpstr>RT Results: gain (1-2 uniform distribution)</vt:lpstr>
      <vt:lpstr>RT Results: gain (0-1 uniform distribution)</vt:lpstr>
      <vt:lpstr>Train with gain = 1; test on gain = [1, 2]</vt:lpstr>
      <vt:lpstr>Psychrometric curve </vt:lpstr>
      <vt:lpstr>Train with gain = 1; test on gain = [0, 1]</vt:lpstr>
      <vt:lpstr>Psychrometric curve </vt:lpstr>
      <vt:lpstr>Summary &amp; Confusions</vt:lpstr>
      <vt:lpstr>Week 2: Applied Recurrent Noise </vt:lpstr>
      <vt:lpstr>Trained rec_noise0.5; threshold 0.7; round 4</vt:lpstr>
      <vt:lpstr>Trained rec_noise0.5; threshold 0.6 VS 0.8; round 4</vt:lpstr>
      <vt:lpstr>Trained rec_noise 0.5; threshold 0.7; round 5</vt:lpstr>
      <vt:lpstr>Trained rec_noise0.5; threshold 0.6 VS 0.8; round 5</vt:lpstr>
      <vt:lpstr>Trained rec_noise 2.2; threshold 0.7; round 0</vt:lpstr>
      <vt:lpstr>Trained rec_noise2.2; threshold 0.6 VS 0.8; round 0</vt:lpstr>
      <vt:lpstr>Trained rec_noise 2.2; threshold 0.7; round 1</vt:lpstr>
      <vt:lpstr>Trained rec_noise2.2; threshold 0.6 VS 0.8; round 1</vt:lpstr>
      <vt:lpstr>Summary</vt:lpstr>
      <vt:lpstr>Urgency Gating model</vt:lpstr>
      <vt:lpstr>Some Previous Results</vt:lpstr>
      <vt:lpstr>Potential New Way to Apply Gain </vt:lpstr>
      <vt:lpstr>Potential New Way to Apply Gain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PsychRNN </dc:title>
  <dc:creator>Tian Wang</dc:creator>
  <cp:lastModifiedBy>Tian Wang</cp:lastModifiedBy>
  <cp:revision>11</cp:revision>
  <dcterms:created xsi:type="dcterms:W3CDTF">2021-08-11T03:23:18Z</dcterms:created>
  <dcterms:modified xsi:type="dcterms:W3CDTF">2021-08-19T16:32:25Z</dcterms:modified>
</cp:coreProperties>
</file>