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2B201-9555-914B-8EEE-155AD938DDD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C61E-F9C5-1F40-8DFE-E0973510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1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0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1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3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0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4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walker44.github.io/diabetes_dashboard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Colorized light photo effects">
            <a:extLst>
              <a:ext uri="{FF2B5EF4-FFF2-40B4-BE49-F238E27FC236}">
                <a16:creationId xmlns:a16="http://schemas.microsoft.com/office/drawing/2014/main" id="{42B51710-16E1-24BC-FBA9-E139CC57C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90" b="13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4187E-BE73-A685-1ED1-7AC17751B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EDLD 652 -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4B3ED-9859-2EA2-27CB-73EC43BE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Journey of a graphic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B4E19-BD12-30C0-AAC7-DE5E7DC2D427}"/>
              </a:ext>
            </a:extLst>
          </p:cNvPr>
          <p:cNvSpPr txBox="1"/>
          <p:nvPr/>
        </p:nvSpPr>
        <p:spPr>
          <a:xfrm>
            <a:off x="4666883" y="2905780"/>
            <a:ext cx="9191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ritannic Bold" panose="020B0903060703020204" pitchFamily="34" charset="77"/>
                <a:cs typeface="Aharoni" panose="02010803020104030203" pitchFamily="2" charset="-79"/>
                <a:hlinkClick r:id="rId2"/>
              </a:rPr>
              <a:t>The Dashboard</a:t>
            </a:r>
            <a:endParaRPr lang="en-US" sz="2800" b="1" dirty="0">
              <a:latin typeface="Britannic Bold" panose="020B090306070302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900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2A2290B-2A2F-391C-CC7B-CB7E5A72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67" y="585177"/>
            <a:ext cx="5687645" cy="56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0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81139DA0-8575-0D62-EA5E-232D28D7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28600"/>
            <a:ext cx="6400800" cy="6400800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70AD3B9-2463-282A-753B-51E41A54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40494E-9569-F718-3155-8A3496F3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99" y="0"/>
            <a:ext cx="9111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310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Batang</vt:lpstr>
      <vt:lpstr>Arial</vt:lpstr>
      <vt:lpstr>Avenir Next LT Pro Light</vt:lpstr>
      <vt:lpstr>Britannic Bold</vt:lpstr>
      <vt:lpstr>Calibri</vt:lpstr>
      <vt:lpstr>AlignmentVTI</vt:lpstr>
      <vt:lpstr>EDLD 652 -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EDLD 652 - Presentation</dc:title>
  <dc:creator>Tian Walker</dc:creator>
  <cp:lastModifiedBy>Tian Walker</cp:lastModifiedBy>
  <cp:revision>1</cp:revision>
  <dcterms:created xsi:type="dcterms:W3CDTF">2023-03-13T19:29:32Z</dcterms:created>
  <dcterms:modified xsi:type="dcterms:W3CDTF">2023-03-13T19:53:35Z</dcterms:modified>
</cp:coreProperties>
</file>