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123 abc </a:t>
            </a:r>
            <a:r>
              <a:rPr lang="zh-CN" altLang="en-US" dirty="0">
                <a:effectLst/>
              </a:rPr>
              <a:t>中文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文字</Application>
  <PresentationFormat>宽屏</PresentationFormat>
  <Paragraphs>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wutianwei</dc:creator>
  <cp:lastModifiedBy>wtw</cp:lastModifiedBy>
  <cp:revision>9</cp:revision>
  <dcterms:created xsi:type="dcterms:W3CDTF">2022-11-22T02:45:52Z</dcterms:created>
  <dcterms:modified xsi:type="dcterms:W3CDTF">2022-11-22T02:45:52Z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2052-3.9.4.6407</vt:lpwstr>
  </property>
</Properties>
</file>