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/>
    <p:restoredTop sz="94623"/>
  </p:normalViewPr>
  <p:slideViewPr>
    <p:cSldViewPr snapToGrid="0" snapToObjects="1">
      <p:cViewPr varScale="1">
        <p:scale>
          <a:sx n="116" d="100"/>
          <a:sy n="116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EFEF2-41FF-6B4A-A6E2-DA6A62DA436E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4B98-3B01-2342-A41D-E33BF559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5D6E65-A49C-E24C-B0ED-54DF69523C47}"/>
              </a:ext>
            </a:extLst>
          </p:cNvPr>
          <p:cNvSpPr/>
          <p:nvPr/>
        </p:nvSpPr>
        <p:spPr>
          <a:xfrm rot="20190025" flipH="1">
            <a:off x="2489149" y="3803023"/>
            <a:ext cx="5647927" cy="1031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6296E-CEA8-6843-AD4E-96B01383A90B}"/>
              </a:ext>
            </a:extLst>
          </p:cNvPr>
          <p:cNvSpPr/>
          <p:nvPr/>
        </p:nvSpPr>
        <p:spPr>
          <a:xfrm rot="1409975">
            <a:off x="2489149" y="1645427"/>
            <a:ext cx="5647927" cy="1031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C73786-06AC-644E-AF50-A17F02AFF578}"/>
              </a:ext>
            </a:extLst>
          </p:cNvPr>
          <p:cNvSpPr/>
          <p:nvPr/>
        </p:nvSpPr>
        <p:spPr>
          <a:xfrm>
            <a:off x="2332900" y="517236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4B51BF-5D08-B549-8317-4BB23F6C275B}"/>
              </a:ext>
            </a:extLst>
          </p:cNvPr>
          <p:cNvSpPr/>
          <p:nvPr/>
        </p:nvSpPr>
        <p:spPr>
          <a:xfrm>
            <a:off x="2332900" y="4522939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5D58A6-863A-A741-9079-397006CEE472}"/>
              </a:ext>
            </a:extLst>
          </p:cNvPr>
          <p:cNvSpPr/>
          <p:nvPr/>
        </p:nvSpPr>
        <p:spPr>
          <a:xfrm rot="2700000">
            <a:off x="7244670" y="2624490"/>
            <a:ext cx="1250246" cy="123119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571725E-EA6D-DC43-B694-D62A311072EE}"/>
              </a:ext>
            </a:extLst>
          </p:cNvPr>
          <p:cNvSpPr/>
          <p:nvPr/>
        </p:nvSpPr>
        <p:spPr>
          <a:xfrm rot="20220000">
            <a:off x="3980804" y="3916020"/>
            <a:ext cx="2889410" cy="711800"/>
          </a:xfrm>
          <a:prstGeom prst="rightArrow">
            <a:avLst>
              <a:gd name="adj1" fmla="val 12659"/>
              <a:gd name="adj2" fmla="val 7036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D6FF373-7957-A748-B487-1433ED142E30}"/>
              </a:ext>
            </a:extLst>
          </p:cNvPr>
          <p:cNvSpPr/>
          <p:nvPr/>
        </p:nvSpPr>
        <p:spPr>
          <a:xfrm rot="1395148">
            <a:off x="3980804" y="1827794"/>
            <a:ext cx="2889410" cy="711800"/>
          </a:xfrm>
          <a:prstGeom prst="rightArrow">
            <a:avLst>
              <a:gd name="adj1" fmla="val 12659"/>
              <a:gd name="adj2" fmla="val 7036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54121-4DEE-F24A-884D-D211B8FD666D}"/>
              </a:ext>
            </a:extLst>
          </p:cNvPr>
          <p:cNvSpPr txBox="1"/>
          <p:nvPr/>
        </p:nvSpPr>
        <p:spPr>
          <a:xfrm>
            <a:off x="5027524" y="1376459"/>
            <a:ext cx="883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34F95-6485-A244-A119-A80C0B958661}"/>
              </a:ext>
            </a:extLst>
          </p:cNvPr>
          <p:cNvSpPr txBox="1"/>
          <p:nvPr/>
        </p:nvSpPr>
        <p:spPr>
          <a:xfrm>
            <a:off x="5027524" y="3635620"/>
            <a:ext cx="883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DB33C-3B71-8349-A633-AF3E870C761E}"/>
              </a:ext>
            </a:extLst>
          </p:cNvPr>
          <p:cNvCxnSpPr>
            <a:cxnSpLocks/>
          </p:cNvCxnSpPr>
          <p:nvPr/>
        </p:nvCxnSpPr>
        <p:spPr>
          <a:xfrm flipV="1">
            <a:off x="1039167" y="1376459"/>
            <a:ext cx="1148221" cy="5807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CAF077-4E14-524F-B44F-D8384AA3A412}"/>
              </a:ext>
            </a:extLst>
          </p:cNvPr>
          <p:cNvCxnSpPr>
            <a:cxnSpLocks/>
          </p:cNvCxnSpPr>
          <p:nvPr/>
        </p:nvCxnSpPr>
        <p:spPr>
          <a:xfrm>
            <a:off x="1151174" y="2946119"/>
            <a:ext cx="1181726" cy="173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713AF57-0C19-9740-807B-D8D35889B1DC}"/>
              </a:ext>
            </a:extLst>
          </p:cNvPr>
          <p:cNvSpPr txBox="1"/>
          <p:nvPr/>
        </p:nvSpPr>
        <p:spPr>
          <a:xfrm>
            <a:off x="8101424" y="3896873"/>
            <a:ext cx="3398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Target component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B44AA4-53F5-1C4A-B7EF-ABA1240E20AD}"/>
              </a:ext>
            </a:extLst>
          </p:cNvPr>
          <p:cNvCxnSpPr>
            <a:cxnSpLocks/>
          </p:cNvCxnSpPr>
          <p:nvPr/>
        </p:nvCxnSpPr>
        <p:spPr>
          <a:xfrm>
            <a:off x="8581659" y="3635620"/>
            <a:ext cx="411975" cy="2985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8058A2-029F-944C-A1BF-CC52E0417C54}"/>
              </a:ext>
            </a:extLst>
          </p:cNvPr>
          <p:cNvSpPr txBox="1"/>
          <p:nvPr/>
        </p:nvSpPr>
        <p:spPr>
          <a:xfrm>
            <a:off x="204788" y="1933089"/>
            <a:ext cx="33100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Control components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C2D989-1AF4-6043-9491-F5C2C2586032}"/>
              </a:ext>
            </a:extLst>
          </p:cNvPr>
          <p:cNvCxnSpPr>
            <a:cxnSpLocks/>
          </p:cNvCxnSpPr>
          <p:nvPr/>
        </p:nvCxnSpPr>
        <p:spPr>
          <a:xfrm flipV="1">
            <a:off x="5760244" y="1503055"/>
            <a:ext cx="2109549" cy="23474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2A4C9B-B61F-5046-BE5D-7C77C9F4AB4D}"/>
              </a:ext>
            </a:extLst>
          </p:cNvPr>
          <p:cNvCxnSpPr>
            <a:cxnSpLocks/>
          </p:cNvCxnSpPr>
          <p:nvPr/>
        </p:nvCxnSpPr>
        <p:spPr>
          <a:xfrm flipV="1">
            <a:off x="5760244" y="1237236"/>
            <a:ext cx="1953321" cy="5316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78D891-8A40-654A-B240-3A871C60E575}"/>
              </a:ext>
            </a:extLst>
          </p:cNvPr>
          <p:cNvSpPr txBox="1"/>
          <p:nvPr/>
        </p:nvSpPr>
        <p:spPr>
          <a:xfrm>
            <a:off x="7869793" y="929205"/>
            <a:ext cx="285449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Potential causal connections</a:t>
            </a:r>
          </a:p>
        </p:txBody>
      </p:sp>
    </p:spTree>
    <p:extLst>
      <p:ext uri="{BB962C8B-B14F-4D97-AF65-F5344CB8AC3E}">
        <p14:creationId xmlns:p14="http://schemas.microsoft.com/office/powerpoint/2010/main" val="3347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07F80-655C-2D43-9441-222A7624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74" y="451175"/>
            <a:ext cx="6589940" cy="433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F5919-DFB9-7145-87A7-F6A26A47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44" y="3510383"/>
            <a:ext cx="319827" cy="488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5BFE5F-8C0C-B240-8F58-0ABC4258A448}"/>
              </a:ext>
            </a:extLst>
          </p:cNvPr>
          <p:cNvSpPr txBox="1"/>
          <p:nvPr/>
        </p:nvSpPr>
        <p:spPr>
          <a:xfrm>
            <a:off x="1693968" y="4979624"/>
            <a:ext cx="246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Click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once:</a:t>
            </a:r>
          </a:p>
          <a:p>
            <a:r>
              <a:rPr lang="en-US" altLang="zh-CN" sz="2000" b="1" dirty="0"/>
              <a:t>Generate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0892A-F825-EE4E-B1F9-F04DD24AC8BE}"/>
              </a:ext>
            </a:extLst>
          </p:cNvPr>
          <p:cNvSpPr/>
          <p:nvPr/>
        </p:nvSpPr>
        <p:spPr>
          <a:xfrm flipH="1">
            <a:off x="1856606" y="5625955"/>
            <a:ext cx="1895631" cy="646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2C9B7A3-59B0-6B4A-8B1E-01239557B7A0}"/>
              </a:ext>
            </a:extLst>
          </p:cNvPr>
          <p:cNvSpPr/>
          <p:nvPr/>
        </p:nvSpPr>
        <p:spPr>
          <a:xfrm rot="29975">
            <a:off x="2319530" y="5699209"/>
            <a:ext cx="969782" cy="492524"/>
          </a:xfrm>
          <a:prstGeom prst="rightArrow">
            <a:avLst>
              <a:gd name="adj1" fmla="val 12659"/>
              <a:gd name="adj2" fmla="val 703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CF2BB-77C1-1A44-AEF2-32833A12B456}"/>
              </a:ext>
            </a:extLst>
          </p:cNvPr>
          <p:cNvSpPr txBox="1"/>
          <p:nvPr/>
        </p:nvSpPr>
        <p:spPr>
          <a:xfrm>
            <a:off x="4208841" y="4979624"/>
            <a:ext cx="283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Click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twice:</a:t>
            </a:r>
          </a:p>
          <a:p>
            <a:r>
              <a:rPr lang="en-US" altLang="zh-CN" sz="2000" b="1" dirty="0"/>
              <a:t>Preventative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8C549-303F-B24C-B59E-2AF3F8FE6615}"/>
              </a:ext>
            </a:extLst>
          </p:cNvPr>
          <p:cNvSpPr/>
          <p:nvPr/>
        </p:nvSpPr>
        <p:spPr>
          <a:xfrm flipH="1">
            <a:off x="4585943" y="5625955"/>
            <a:ext cx="1895631" cy="646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1C36333-097E-FB4C-B632-5F2C73EB2AF6}"/>
              </a:ext>
            </a:extLst>
          </p:cNvPr>
          <p:cNvSpPr/>
          <p:nvPr/>
        </p:nvSpPr>
        <p:spPr>
          <a:xfrm rot="29975">
            <a:off x="5048867" y="5699209"/>
            <a:ext cx="969782" cy="492524"/>
          </a:xfrm>
          <a:prstGeom prst="rightArrow">
            <a:avLst>
              <a:gd name="adj1" fmla="val 12659"/>
              <a:gd name="adj2" fmla="val 703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D01A8-26BF-2243-ADCD-B8282E82A5DE}"/>
              </a:ext>
            </a:extLst>
          </p:cNvPr>
          <p:cNvSpPr txBox="1"/>
          <p:nvPr/>
        </p:nvSpPr>
        <p:spPr>
          <a:xfrm>
            <a:off x="6858676" y="4979624"/>
            <a:ext cx="2967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Click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three times/No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click:</a:t>
            </a:r>
          </a:p>
          <a:p>
            <a:pPr algn="ctr"/>
            <a:r>
              <a:rPr lang="en-US" altLang="zh-CN" sz="2000" b="1" dirty="0"/>
              <a:t>Non-causal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connection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0FA46-6497-7C4C-9BDB-5A04D6800180}"/>
              </a:ext>
            </a:extLst>
          </p:cNvPr>
          <p:cNvSpPr/>
          <p:nvPr/>
        </p:nvSpPr>
        <p:spPr>
          <a:xfrm flipH="1">
            <a:off x="7394782" y="5625955"/>
            <a:ext cx="1895631" cy="646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2414</TotalTime>
  <Words>28</Words>
  <Application>Microsoft Macintosh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</dc:creator>
  <cp:lastModifiedBy>trev</cp:lastModifiedBy>
  <cp:revision>32</cp:revision>
  <dcterms:created xsi:type="dcterms:W3CDTF">2019-10-19T13:10:57Z</dcterms:created>
  <dcterms:modified xsi:type="dcterms:W3CDTF">2019-11-04T15:51:52Z</dcterms:modified>
</cp:coreProperties>
</file>