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2" r:id="rId2"/>
    <p:sldId id="258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5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90" r:id="rId24"/>
    <p:sldId id="289" r:id="rId25"/>
    <p:sldId id="287" r:id="rId26"/>
    <p:sldId id="291" r:id="rId27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/>
    <p:restoredTop sz="92547"/>
  </p:normalViewPr>
  <p:slideViewPr>
    <p:cSldViewPr snapToGrid="0" snapToObjects="1">
      <p:cViewPr varScale="1">
        <p:scale>
          <a:sx n="76" d="100"/>
          <a:sy n="76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CAF1-70C2-1B42-8C7E-D1D32ABC8B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6AEF-0B7D-D146-A7A8-F7EF1BB8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5C817D5-2FAC-C940-848A-743FE11D58BC}"/>
              </a:ext>
            </a:extLst>
          </p:cNvPr>
          <p:cNvSpPr/>
          <p:nvPr/>
        </p:nvSpPr>
        <p:spPr>
          <a:xfrm>
            <a:off x="69243" y="203201"/>
            <a:ext cx="10278533" cy="877461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90EB25-E3BA-A64B-885D-FDE879B311A7}"/>
              </a:ext>
            </a:extLst>
          </p:cNvPr>
          <p:cNvGrpSpPr/>
          <p:nvPr/>
        </p:nvGrpSpPr>
        <p:grpSpPr>
          <a:xfrm>
            <a:off x="2818022" y="392021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8E15DE-6C17-9A4E-9A35-409683DC93C5}"/>
              </a:ext>
            </a:extLst>
          </p:cNvPr>
          <p:cNvGrpSpPr/>
          <p:nvPr/>
        </p:nvGrpSpPr>
        <p:grpSpPr>
          <a:xfrm>
            <a:off x="8204768" y="2306110"/>
            <a:ext cx="1113800" cy="1507837"/>
            <a:chOff x="9622010" y="4053529"/>
            <a:chExt cx="1113800" cy="150783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641C44E-49B2-504E-97A2-A3E6832B57F5}"/>
                </a:ext>
              </a:extLst>
            </p:cNvPr>
            <p:cNvSpPr/>
            <p:nvPr/>
          </p:nvSpPr>
          <p:spPr>
            <a:xfrm rot="2155732">
              <a:off x="9645341" y="4053529"/>
              <a:ext cx="1090469" cy="150783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8DF422-55C8-F540-96A5-96F94DF3FCF3}"/>
                </a:ext>
              </a:extLst>
            </p:cNvPr>
            <p:cNvSpPr/>
            <p:nvPr/>
          </p:nvSpPr>
          <p:spPr>
            <a:xfrm rot="2033639">
              <a:off x="9622010" y="4766461"/>
              <a:ext cx="1088282" cy="164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5AFAA0-D3FA-F747-B947-26E5C5BC6B34}"/>
              </a:ext>
            </a:extLst>
          </p:cNvPr>
          <p:cNvSpPr txBox="1"/>
          <p:nvPr/>
        </p:nvSpPr>
        <p:spPr>
          <a:xfrm>
            <a:off x="8099098" y="3855506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+$20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7DB2E1-46CF-4D45-AC40-ABB1C757DB66}"/>
              </a:ext>
            </a:extLst>
          </p:cNvPr>
          <p:cNvSpPr/>
          <p:nvPr/>
        </p:nvSpPr>
        <p:spPr>
          <a:xfrm>
            <a:off x="6543699" y="7179733"/>
            <a:ext cx="3463902" cy="81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Switch and </a:t>
            </a:r>
          </a:p>
          <a:p>
            <a:pPr algn="ctr"/>
            <a:r>
              <a:rPr lang="en-US" sz="2400" dirty="0"/>
              <a:t>collect from next machine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ACE57-1274-7848-86EF-E557559E319C}"/>
              </a:ext>
            </a:extLst>
          </p:cNvPr>
          <p:cNvSpPr/>
          <p:nvPr/>
        </p:nvSpPr>
        <p:spPr>
          <a:xfrm>
            <a:off x="890172" y="7198028"/>
            <a:ext cx="3110798" cy="81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collect from this machine again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BD240E-DB28-3148-8C9E-FA08F1A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7931">
            <a:off x="5805840" y="7773112"/>
            <a:ext cx="1155700" cy="1003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37A9A2-E8AE-064A-897F-86A83859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37931">
            <a:off x="187019" y="7715621"/>
            <a:ext cx="1155700" cy="10033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ECC026-6087-DB43-B637-84D451B16D35}"/>
              </a:ext>
            </a:extLst>
          </p:cNvPr>
          <p:cNvSpPr txBox="1"/>
          <p:nvPr/>
        </p:nvSpPr>
        <p:spPr>
          <a:xfrm>
            <a:off x="4916987" y="7260976"/>
            <a:ext cx="1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7944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583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6332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523790" y="4486851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1EBF8905-5840-2A4E-816D-FD7E57FDB94A}"/>
              </a:ext>
            </a:extLst>
          </p:cNvPr>
          <p:cNvSpPr/>
          <p:nvPr/>
        </p:nvSpPr>
        <p:spPr>
          <a:xfrm>
            <a:off x="4046715" y="44813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F755E5F-E0DE-5743-9BE5-256B2F072A48}"/>
              </a:ext>
            </a:extLst>
          </p:cNvPr>
          <p:cNvSpPr/>
          <p:nvPr/>
        </p:nvSpPr>
        <p:spPr>
          <a:xfrm>
            <a:off x="4983704" y="446687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7092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83706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225939" y="447646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97A20F7-F27A-2B4B-9DF4-DB357CB04475}"/>
              </a:ext>
            </a:extLst>
          </p:cNvPr>
          <p:cNvSpPr/>
          <p:nvPr/>
        </p:nvSpPr>
        <p:spPr>
          <a:xfrm>
            <a:off x="4807057" y="4469266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EFF2DEB-6D70-D744-90C4-EBDDB7FFEC35}"/>
              </a:ext>
            </a:extLst>
          </p:cNvPr>
          <p:cNvSpPr/>
          <p:nvPr/>
        </p:nvSpPr>
        <p:spPr>
          <a:xfrm>
            <a:off x="3691499" y="4481776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98AD75D-7440-2047-A9A7-9B1050D776BF}"/>
              </a:ext>
            </a:extLst>
          </p:cNvPr>
          <p:cNvSpPr/>
          <p:nvPr/>
        </p:nvSpPr>
        <p:spPr>
          <a:xfrm>
            <a:off x="5367543" y="4474322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583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6332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523790" y="4486851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1EBF8905-5840-2A4E-816D-FD7E57FDB94A}"/>
              </a:ext>
            </a:extLst>
          </p:cNvPr>
          <p:cNvSpPr/>
          <p:nvPr/>
        </p:nvSpPr>
        <p:spPr>
          <a:xfrm>
            <a:off x="4046715" y="44813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F755E5F-E0DE-5743-9BE5-256B2F072A48}"/>
              </a:ext>
            </a:extLst>
          </p:cNvPr>
          <p:cNvSpPr/>
          <p:nvPr/>
        </p:nvSpPr>
        <p:spPr>
          <a:xfrm>
            <a:off x="4983704" y="446687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2AEBF363-49C8-1447-B070-27CC9E9CC83E}"/>
              </a:ext>
            </a:extLst>
          </p:cNvPr>
          <p:cNvSpPr/>
          <p:nvPr/>
        </p:nvSpPr>
        <p:spPr>
          <a:xfrm>
            <a:off x="3527992" y="448786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106E955B-18DC-1E40-818C-703673F689FA}"/>
              </a:ext>
            </a:extLst>
          </p:cNvPr>
          <p:cNvSpPr/>
          <p:nvPr/>
        </p:nvSpPr>
        <p:spPr>
          <a:xfrm>
            <a:off x="5493003" y="4478571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7092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83706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225939" y="447646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97A20F7-F27A-2B4B-9DF4-DB357CB04475}"/>
              </a:ext>
            </a:extLst>
          </p:cNvPr>
          <p:cNvSpPr/>
          <p:nvPr/>
        </p:nvSpPr>
        <p:spPr>
          <a:xfrm>
            <a:off x="4807057" y="4469266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2EFF2DEB-6D70-D744-90C4-EBDDB7FFEC35}"/>
              </a:ext>
            </a:extLst>
          </p:cNvPr>
          <p:cNvSpPr/>
          <p:nvPr/>
        </p:nvSpPr>
        <p:spPr>
          <a:xfrm>
            <a:off x="3691499" y="4481776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98AD75D-7440-2047-A9A7-9B1050D776BF}"/>
              </a:ext>
            </a:extLst>
          </p:cNvPr>
          <p:cNvSpPr/>
          <p:nvPr/>
        </p:nvSpPr>
        <p:spPr>
          <a:xfrm>
            <a:off x="5367543" y="4474322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891EAF85-D1AB-7B4C-A4E6-89DA0405EB2A}"/>
              </a:ext>
            </a:extLst>
          </p:cNvPr>
          <p:cNvSpPr/>
          <p:nvPr/>
        </p:nvSpPr>
        <p:spPr>
          <a:xfrm>
            <a:off x="3126260" y="4491831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5116CB5E-A819-8442-9969-FA76BDC9B9DB}"/>
              </a:ext>
            </a:extLst>
          </p:cNvPr>
          <p:cNvSpPr/>
          <p:nvPr/>
        </p:nvSpPr>
        <p:spPr>
          <a:xfrm>
            <a:off x="5918907" y="446579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517402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517402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68EB5A3F-E73F-874B-A0EE-E0E609BB6B67}"/>
              </a:ext>
            </a:extLst>
          </p:cNvPr>
          <p:cNvSpPr/>
          <p:nvPr/>
        </p:nvSpPr>
        <p:spPr>
          <a:xfrm>
            <a:off x="3978357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811262-22DD-2F43-9E0A-864406679685}"/>
              </a:ext>
            </a:extLst>
          </p:cNvPr>
          <p:cNvSpPr/>
          <p:nvPr/>
        </p:nvSpPr>
        <p:spPr>
          <a:xfrm>
            <a:off x="5054737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517402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68EB5A3F-E73F-874B-A0EE-E0E609BB6B67}"/>
              </a:ext>
            </a:extLst>
          </p:cNvPr>
          <p:cNvSpPr/>
          <p:nvPr/>
        </p:nvSpPr>
        <p:spPr>
          <a:xfrm>
            <a:off x="3978357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811262-22DD-2F43-9E0A-864406679685}"/>
              </a:ext>
            </a:extLst>
          </p:cNvPr>
          <p:cNvSpPr/>
          <p:nvPr/>
        </p:nvSpPr>
        <p:spPr>
          <a:xfrm>
            <a:off x="5054737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D539AE9A-9BDC-524E-8D8A-760323A822B0}"/>
              </a:ext>
            </a:extLst>
          </p:cNvPr>
          <p:cNvSpPr/>
          <p:nvPr/>
        </p:nvSpPr>
        <p:spPr>
          <a:xfrm>
            <a:off x="3439192" y="4235713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954B913A-3E5F-0947-98CE-A87F17A34736}"/>
              </a:ext>
            </a:extLst>
          </p:cNvPr>
          <p:cNvSpPr/>
          <p:nvPr/>
        </p:nvSpPr>
        <p:spPr>
          <a:xfrm>
            <a:off x="5612444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90EB25-E3BA-A64B-885D-FDE879B311A7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530590" y="3021880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24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528775" y="471744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261265" y="473398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84B09FC-7DA0-5648-9AB1-7EBB5A06387B}"/>
              </a:ext>
            </a:extLst>
          </p:cNvPr>
          <p:cNvSpPr/>
          <p:nvPr/>
        </p:nvSpPr>
        <p:spPr>
          <a:xfrm>
            <a:off x="4799922" y="472037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528775" y="471744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85E974B-E80F-AB40-B603-44E0C77ED803}"/>
              </a:ext>
            </a:extLst>
          </p:cNvPr>
          <p:cNvSpPr/>
          <p:nvPr/>
        </p:nvSpPr>
        <p:spPr>
          <a:xfrm>
            <a:off x="5099927" y="470431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01125098-C562-F544-B916-E8534223BA29}"/>
              </a:ext>
            </a:extLst>
          </p:cNvPr>
          <p:cNvSpPr/>
          <p:nvPr/>
        </p:nvSpPr>
        <p:spPr>
          <a:xfrm>
            <a:off x="3987757" y="470431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261265" y="473398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84B09FC-7DA0-5648-9AB1-7EBB5A06387B}"/>
              </a:ext>
            </a:extLst>
          </p:cNvPr>
          <p:cNvSpPr/>
          <p:nvPr/>
        </p:nvSpPr>
        <p:spPr>
          <a:xfrm>
            <a:off x="4799922" y="472037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CF99A66-4710-444E-B6B2-F2F474AFE5DB}"/>
              </a:ext>
            </a:extLst>
          </p:cNvPr>
          <p:cNvSpPr/>
          <p:nvPr/>
        </p:nvSpPr>
        <p:spPr>
          <a:xfrm>
            <a:off x="3710102" y="472037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4FA825A-AA76-424F-9222-2DCDEE7567A1}"/>
              </a:ext>
            </a:extLst>
          </p:cNvPr>
          <p:cNvSpPr/>
          <p:nvPr/>
        </p:nvSpPr>
        <p:spPr>
          <a:xfrm>
            <a:off x="5368792" y="473398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74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528775" y="471744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85E974B-E80F-AB40-B603-44E0C77ED803}"/>
              </a:ext>
            </a:extLst>
          </p:cNvPr>
          <p:cNvSpPr/>
          <p:nvPr/>
        </p:nvSpPr>
        <p:spPr>
          <a:xfrm>
            <a:off x="5099927" y="470431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01125098-C562-F544-B916-E8534223BA29}"/>
              </a:ext>
            </a:extLst>
          </p:cNvPr>
          <p:cNvSpPr/>
          <p:nvPr/>
        </p:nvSpPr>
        <p:spPr>
          <a:xfrm>
            <a:off x="3987757" y="470431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AD52767-D07E-BC4D-8F28-951886E943B4}"/>
              </a:ext>
            </a:extLst>
          </p:cNvPr>
          <p:cNvSpPr/>
          <p:nvPr/>
        </p:nvSpPr>
        <p:spPr>
          <a:xfrm>
            <a:off x="3430048" y="471981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DF3F6CF-1008-F144-B9AA-C6199E03E54C}"/>
              </a:ext>
            </a:extLst>
          </p:cNvPr>
          <p:cNvSpPr/>
          <p:nvPr/>
        </p:nvSpPr>
        <p:spPr>
          <a:xfrm>
            <a:off x="5653216" y="4704317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9D5C44-2A69-EB4A-8028-8A81BA6786EC}"/>
              </a:ext>
            </a:extLst>
          </p:cNvPr>
          <p:cNvSpPr/>
          <p:nvPr/>
        </p:nvSpPr>
        <p:spPr>
          <a:xfrm>
            <a:off x="2230243" y="1358136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386360" y="4551111"/>
            <a:ext cx="4638906" cy="3181812"/>
          </a:xfrm>
          <a:prstGeom prst="roundRect">
            <a:avLst>
              <a:gd name="adj" fmla="val 7555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51099F-4177-8C47-A59B-E9BD6536E276}"/>
              </a:ext>
            </a:extLst>
          </p:cNvPr>
          <p:cNvSpPr/>
          <p:nvPr/>
        </p:nvSpPr>
        <p:spPr>
          <a:xfrm>
            <a:off x="2821515" y="5246144"/>
            <a:ext cx="1758175" cy="2233960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6F321B5-4658-CE42-A993-6EF9B5966162}"/>
              </a:ext>
            </a:extLst>
          </p:cNvPr>
          <p:cNvSpPr/>
          <p:nvPr/>
        </p:nvSpPr>
        <p:spPr>
          <a:xfrm>
            <a:off x="5255533" y="6505244"/>
            <a:ext cx="951105" cy="896739"/>
          </a:xfrm>
          <a:prstGeom prst="star5">
            <a:avLst>
              <a:gd name="adj" fmla="val 32058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6365A-F4D1-4142-9C93-809AB1483551}"/>
              </a:ext>
            </a:extLst>
          </p:cNvPr>
          <p:cNvCxnSpPr/>
          <p:nvPr/>
        </p:nvCxnSpPr>
        <p:spPr>
          <a:xfrm>
            <a:off x="3972910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03A3FC-52DA-6743-A20B-6D7A76A7990D}"/>
              </a:ext>
            </a:extLst>
          </p:cNvPr>
          <p:cNvCxnSpPr/>
          <p:nvPr/>
        </p:nvCxnSpPr>
        <p:spPr>
          <a:xfrm>
            <a:off x="4156841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4FD48-0B68-AD49-957B-1F875AA2E68C}"/>
              </a:ext>
            </a:extLst>
          </p:cNvPr>
          <p:cNvCxnSpPr/>
          <p:nvPr/>
        </p:nvCxnSpPr>
        <p:spPr>
          <a:xfrm>
            <a:off x="4361793" y="5812098"/>
            <a:ext cx="0" cy="122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CF018D-2399-4345-923A-5DF3399BFEA8}"/>
              </a:ext>
            </a:extLst>
          </p:cNvPr>
          <p:cNvSpPr/>
          <p:nvPr/>
        </p:nvSpPr>
        <p:spPr>
          <a:xfrm>
            <a:off x="3080189" y="6275832"/>
            <a:ext cx="549484" cy="777668"/>
          </a:xfrm>
          <a:prstGeom prst="roundRect">
            <a:avLst>
              <a:gd name="adj" fmla="val 7555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8ACF06-5F48-EC4F-906D-E58415260505}"/>
              </a:ext>
            </a:extLst>
          </p:cNvPr>
          <p:cNvSpPr/>
          <p:nvPr/>
        </p:nvSpPr>
        <p:spPr>
          <a:xfrm>
            <a:off x="3354931" y="6554615"/>
            <a:ext cx="274742" cy="2735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BA6E74-170B-B340-A89C-AC85EB319D57}"/>
              </a:ext>
            </a:extLst>
          </p:cNvPr>
          <p:cNvSpPr/>
          <p:nvPr/>
        </p:nvSpPr>
        <p:spPr>
          <a:xfrm>
            <a:off x="3046208" y="5913744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440FE2-9E84-5A45-AC73-88DBB52BE1F7}"/>
              </a:ext>
            </a:extLst>
          </p:cNvPr>
          <p:cNvSpPr/>
          <p:nvPr/>
        </p:nvSpPr>
        <p:spPr>
          <a:xfrm>
            <a:off x="3046208" y="5641778"/>
            <a:ext cx="549485" cy="20745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D223B1-80AB-7C4D-96E4-6313F6A38A9E}"/>
              </a:ext>
            </a:extLst>
          </p:cNvPr>
          <p:cNvCxnSpPr>
            <a:cxnSpLocks/>
          </p:cNvCxnSpPr>
          <p:nvPr/>
        </p:nvCxnSpPr>
        <p:spPr>
          <a:xfrm>
            <a:off x="3202709" y="5744208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5316C-28C9-B840-9854-E2EED045CA3C}"/>
              </a:ext>
            </a:extLst>
          </p:cNvPr>
          <p:cNvCxnSpPr>
            <a:cxnSpLocks/>
          </p:cNvCxnSpPr>
          <p:nvPr/>
        </p:nvCxnSpPr>
        <p:spPr>
          <a:xfrm>
            <a:off x="3202709" y="6009543"/>
            <a:ext cx="2364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AA0F93-E358-3A4D-AB1C-1470B79B22F4}"/>
              </a:ext>
            </a:extLst>
          </p:cNvPr>
          <p:cNvSpPr/>
          <p:nvPr/>
        </p:nvSpPr>
        <p:spPr>
          <a:xfrm rot="5400000">
            <a:off x="4759388" y="4395080"/>
            <a:ext cx="2100424" cy="175483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760C127-E706-6646-B665-56A374713E94}"/>
              </a:ext>
            </a:extLst>
          </p:cNvPr>
          <p:cNvSpPr/>
          <p:nvPr/>
        </p:nvSpPr>
        <p:spPr>
          <a:xfrm rot="5400000">
            <a:off x="4821099" y="4423559"/>
            <a:ext cx="1945786" cy="14494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230244" y="4137055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239585" y="4622130"/>
            <a:ext cx="4951140" cy="490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7555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E231E13-16CF-3C45-92DD-06DCD5F13EEC}"/>
              </a:ext>
            </a:extLst>
          </p:cNvPr>
          <p:cNvSpPr/>
          <p:nvPr/>
        </p:nvSpPr>
        <p:spPr>
          <a:xfrm>
            <a:off x="4251739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8A446FB-9532-D04F-A460-C69EDADD975E}"/>
              </a:ext>
            </a:extLst>
          </p:cNvPr>
          <p:cNvSpPr/>
          <p:nvPr/>
        </p:nvSpPr>
        <p:spPr>
          <a:xfrm>
            <a:off x="4805028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8400000-48C0-6744-AAB3-270B611FB757}"/>
              </a:ext>
            </a:extLst>
          </p:cNvPr>
          <p:cNvSpPr/>
          <p:nvPr/>
        </p:nvSpPr>
        <p:spPr>
          <a:xfrm>
            <a:off x="3710721" y="4234298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CEF6489-8C73-DC42-A235-10EAB2E2E903}"/>
              </a:ext>
            </a:extLst>
          </p:cNvPr>
          <p:cNvSpPr/>
          <p:nvPr/>
        </p:nvSpPr>
        <p:spPr>
          <a:xfrm>
            <a:off x="5362735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85B4A2D-2022-C447-B4B3-55CBFA6A2C21}"/>
              </a:ext>
            </a:extLst>
          </p:cNvPr>
          <p:cNvSpPr/>
          <p:nvPr/>
        </p:nvSpPr>
        <p:spPr>
          <a:xfrm>
            <a:off x="3154136" y="424994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4BF4804-E2C8-A14E-A173-2A21EAE3577C}"/>
              </a:ext>
            </a:extLst>
          </p:cNvPr>
          <p:cNvSpPr/>
          <p:nvPr/>
        </p:nvSpPr>
        <p:spPr>
          <a:xfrm>
            <a:off x="5901392" y="4246352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337B3BC-D1FB-3E4B-86F1-2EF02A5C5E69}"/>
              </a:ext>
            </a:extLst>
          </p:cNvPr>
          <p:cNvSpPr/>
          <p:nvPr/>
        </p:nvSpPr>
        <p:spPr>
          <a:xfrm>
            <a:off x="4261265" y="473398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484B09FC-7DA0-5648-9AB1-7EBB5A06387B}"/>
              </a:ext>
            </a:extLst>
          </p:cNvPr>
          <p:cNvSpPr/>
          <p:nvPr/>
        </p:nvSpPr>
        <p:spPr>
          <a:xfrm>
            <a:off x="4799922" y="472037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ACF99A66-4710-444E-B6B2-F2F474AFE5DB}"/>
              </a:ext>
            </a:extLst>
          </p:cNvPr>
          <p:cNvSpPr/>
          <p:nvPr/>
        </p:nvSpPr>
        <p:spPr>
          <a:xfrm>
            <a:off x="3710102" y="4720374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4FA825A-AA76-424F-9222-2DCDEE7567A1}"/>
              </a:ext>
            </a:extLst>
          </p:cNvPr>
          <p:cNvSpPr/>
          <p:nvPr/>
        </p:nvSpPr>
        <p:spPr>
          <a:xfrm>
            <a:off x="5368792" y="473398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E2DE669-D7CD-AF42-8996-2A9B27060D99}"/>
              </a:ext>
            </a:extLst>
          </p:cNvPr>
          <p:cNvSpPr/>
          <p:nvPr/>
        </p:nvSpPr>
        <p:spPr>
          <a:xfrm>
            <a:off x="3154136" y="4719810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2E9C1057-60EB-8141-B4F5-C2F052CF6FE4}"/>
              </a:ext>
            </a:extLst>
          </p:cNvPr>
          <p:cNvSpPr/>
          <p:nvPr/>
        </p:nvSpPr>
        <p:spPr>
          <a:xfrm>
            <a:off x="5896098" y="4705009"/>
            <a:ext cx="401591" cy="32519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779306-C808-2546-A68C-9AE24F0238AE}"/>
              </a:ext>
            </a:extLst>
          </p:cNvPr>
          <p:cNvSpPr/>
          <p:nvPr/>
        </p:nvSpPr>
        <p:spPr>
          <a:xfrm rot="2155732">
            <a:off x="2921974" y="4321879"/>
            <a:ext cx="1090469" cy="150783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C3D-D0FB-F84E-B706-D0F6D04E5123}"/>
              </a:ext>
            </a:extLst>
          </p:cNvPr>
          <p:cNvSpPr/>
          <p:nvPr/>
        </p:nvSpPr>
        <p:spPr>
          <a:xfrm rot="2033639">
            <a:off x="2898642" y="5034810"/>
            <a:ext cx="1088282" cy="164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B1957A-87E9-2F48-BECF-790B5B19D13A}"/>
              </a:ext>
            </a:extLst>
          </p:cNvPr>
          <p:cNvSpPr/>
          <p:nvPr/>
        </p:nvSpPr>
        <p:spPr>
          <a:xfrm>
            <a:off x="2386360" y="1616607"/>
            <a:ext cx="4638906" cy="32132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  <a:r>
              <a:rPr lang="en-US" dirty="0" err="1"/>
              <a:t>ç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C9B56-D605-B44D-A147-AE64C4C3605F}"/>
              </a:ext>
            </a:extLst>
          </p:cNvPr>
          <p:cNvSpPr/>
          <p:nvPr/>
        </p:nvSpPr>
        <p:spPr>
          <a:xfrm>
            <a:off x="2639627" y="4509294"/>
            <a:ext cx="4132375" cy="3181812"/>
          </a:xfrm>
          <a:prstGeom prst="roundRect">
            <a:avLst>
              <a:gd name="adj" fmla="val 16718"/>
            </a:avLst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D1D6B-0AC1-9846-AED0-92941DD27113}"/>
              </a:ext>
            </a:extLst>
          </p:cNvPr>
          <p:cNvGrpSpPr/>
          <p:nvPr/>
        </p:nvGrpSpPr>
        <p:grpSpPr>
          <a:xfrm>
            <a:off x="3968690" y="6183715"/>
            <a:ext cx="1460642" cy="1376454"/>
            <a:chOff x="2821515" y="4165850"/>
            <a:chExt cx="1460642" cy="223396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A51099F-4177-8C47-A59B-E9BD6536E276}"/>
                </a:ext>
              </a:extLst>
            </p:cNvPr>
            <p:cNvSpPr/>
            <p:nvPr/>
          </p:nvSpPr>
          <p:spPr>
            <a:xfrm>
              <a:off x="2821515" y="4165850"/>
              <a:ext cx="1460642" cy="2233960"/>
            </a:xfrm>
            <a:prstGeom prst="roundRect">
              <a:avLst>
                <a:gd name="adj" fmla="val 7555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3A3FC-52DA-6743-A20B-6D7A76A7990D}"/>
                </a:ext>
              </a:extLst>
            </p:cNvPr>
            <p:cNvCxnSpPr/>
            <p:nvPr/>
          </p:nvCxnSpPr>
          <p:spPr>
            <a:xfrm>
              <a:off x="3944807" y="4747082"/>
              <a:ext cx="0" cy="12261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F4FD48-0B68-AD49-957B-1F875AA2E68C}"/>
                </a:ext>
              </a:extLst>
            </p:cNvPr>
            <p:cNvCxnSpPr/>
            <p:nvPr/>
          </p:nvCxnSpPr>
          <p:spPr>
            <a:xfrm>
              <a:off x="4107821" y="4747082"/>
              <a:ext cx="0" cy="12261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7CF018D-2399-4345-923A-5DF3399BFEA8}"/>
                </a:ext>
              </a:extLst>
            </p:cNvPr>
            <p:cNvSpPr/>
            <p:nvPr/>
          </p:nvSpPr>
          <p:spPr>
            <a:xfrm>
              <a:off x="3080189" y="5195538"/>
              <a:ext cx="549484" cy="777668"/>
            </a:xfrm>
            <a:prstGeom prst="roundRect">
              <a:avLst>
                <a:gd name="adj" fmla="val 7555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8ACF06-5F48-EC4F-906D-E58415260505}"/>
                </a:ext>
              </a:extLst>
            </p:cNvPr>
            <p:cNvSpPr/>
            <p:nvPr/>
          </p:nvSpPr>
          <p:spPr>
            <a:xfrm>
              <a:off x="3354931" y="5474320"/>
              <a:ext cx="274742" cy="2735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7BA6E74-170B-B340-A89C-AC85EB319D57}"/>
                </a:ext>
              </a:extLst>
            </p:cNvPr>
            <p:cNvSpPr/>
            <p:nvPr/>
          </p:nvSpPr>
          <p:spPr>
            <a:xfrm>
              <a:off x="3046207" y="4833449"/>
              <a:ext cx="549485" cy="20745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E440FE2-9E84-5A45-AC73-88DBB52BE1F7}"/>
                </a:ext>
              </a:extLst>
            </p:cNvPr>
            <p:cNvSpPr/>
            <p:nvPr/>
          </p:nvSpPr>
          <p:spPr>
            <a:xfrm>
              <a:off x="3046207" y="4561483"/>
              <a:ext cx="549485" cy="20745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D223B1-80AB-7C4D-96E4-6313F6A38A9E}"/>
                </a:ext>
              </a:extLst>
            </p:cNvPr>
            <p:cNvCxnSpPr>
              <a:cxnSpLocks/>
            </p:cNvCxnSpPr>
            <p:nvPr/>
          </p:nvCxnSpPr>
          <p:spPr>
            <a:xfrm>
              <a:off x="3202708" y="4663914"/>
              <a:ext cx="2364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B5316C-28C9-B840-9854-E2EED045CA3C}"/>
                </a:ext>
              </a:extLst>
            </p:cNvPr>
            <p:cNvCxnSpPr>
              <a:cxnSpLocks/>
            </p:cNvCxnSpPr>
            <p:nvPr/>
          </p:nvCxnSpPr>
          <p:spPr>
            <a:xfrm>
              <a:off x="3202708" y="4929249"/>
              <a:ext cx="2364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0B8C48-3F40-9247-B52E-0E872C189673}"/>
              </a:ext>
            </a:extLst>
          </p:cNvPr>
          <p:cNvGrpSpPr/>
          <p:nvPr/>
        </p:nvGrpSpPr>
        <p:grpSpPr>
          <a:xfrm>
            <a:off x="2821515" y="4289644"/>
            <a:ext cx="1886417" cy="1631220"/>
            <a:chOff x="4800600" y="3095114"/>
            <a:chExt cx="1886417" cy="214730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7AA0F93-E358-3A4D-AB1C-1470B79B22F4}"/>
                </a:ext>
              </a:extLst>
            </p:cNvPr>
            <p:cNvSpPr/>
            <p:nvPr/>
          </p:nvSpPr>
          <p:spPr>
            <a:xfrm rot="5400000">
              <a:off x="4693597" y="3248994"/>
              <a:ext cx="2100424" cy="188641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760C127-E706-6646-B665-56A374713E94}"/>
                </a:ext>
              </a:extLst>
            </p:cNvPr>
            <p:cNvSpPr/>
            <p:nvPr/>
          </p:nvSpPr>
          <p:spPr>
            <a:xfrm rot="5400000">
              <a:off x="4758212" y="3280377"/>
              <a:ext cx="1945786" cy="157526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5A04B-EBB5-E145-80E0-A042A50135EF}"/>
              </a:ext>
            </a:extLst>
          </p:cNvPr>
          <p:cNvSpPr/>
          <p:nvPr/>
        </p:nvSpPr>
        <p:spPr>
          <a:xfrm>
            <a:off x="2792259" y="4056745"/>
            <a:ext cx="3827107" cy="3950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4C643-C625-7349-828D-FDE51EAC0D18}"/>
              </a:ext>
            </a:extLst>
          </p:cNvPr>
          <p:cNvSpPr/>
          <p:nvPr/>
        </p:nvSpPr>
        <p:spPr>
          <a:xfrm>
            <a:off x="2792257" y="4439001"/>
            <a:ext cx="3827108" cy="3155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74D8F2-139A-1B4C-9AD0-9157F15DA0E0}"/>
              </a:ext>
            </a:extLst>
          </p:cNvPr>
          <p:cNvSpPr/>
          <p:nvPr/>
        </p:nvSpPr>
        <p:spPr>
          <a:xfrm>
            <a:off x="2792259" y="2003429"/>
            <a:ext cx="3827108" cy="20077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2919F-1FEE-4140-B499-BB4FBAF4423C}"/>
              </a:ext>
            </a:extLst>
          </p:cNvPr>
          <p:cNvCxnSpPr>
            <a:cxnSpLocks/>
          </p:cNvCxnSpPr>
          <p:nvPr/>
        </p:nvCxnSpPr>
        <p:spPr>
          <a:xfrm flipH="1">
            <a:off x="3445993" y="36185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2D578-CFD9-8C4F-82AF-371480F91381}"/>
              </a:ext>
            </a:extLst>
          </p:cNvPr>
          <p:cNvCxnSpPr>
            <a:cxnSpLocks/>
          </p:cNvCxnSpPr>
          <p:nvPr/>
        </p:nvCxnSpPr>
        <p:spPr>
          <a:xfrm flipH="1">
            <a:off x="3445993" y="30851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BF8DF-2C08-5546-BA9D-F13560E5D8A8}"/>
              </a:ext>
            </a:extLst>
          </p:cNvPr>
          <p:cNvCxnSpPr>
            <a:cxnSpLocks/>
          </p:cNvCxnSpPr>
          <p:nvPr/>
        </p:nvCxnSpPr>
        <p:spPr>
          <a:xfrm flipH="1">
            <a:off x="3445993" y="2551779"/>
            <a:ext cx="25060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n 5">
            <a:extLst>
              <a:ext uri="{FF2B5EF4-FFF2-40B4-BE49-F238E27FC236}">
                <a16:creationId xmlns:a16="http://schemas.microsoft.com/office/drawing/2014/main" id="{27A9FDC6-4C9F-9C49-8E29-136DA4E9373E}"/>
              </a:ext>
            </a:extLst>
          </p:cNvPr>
          <p:cNvSpPr/>
          <p:nvPr/>
        </p:nvSpPr>
        <p:spPr>
          <a:xfrm>
            <a:off x="4963000" y="4812088"/>
            <a:ext cx="1197924" cy="1156152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1FA3CD9-951C-7242-B108-5C507C7ACC16}"/>
              </a:ext>
            </a:extLst>
          </p:cNvPr>
          <p:cNvSpPr/>
          <p:nvPr/>
        </p:nvSpPr>
        <p:spPr>
          <a:xfrm>
            <a:off x="3019333" y="1529640"/>
            <a:ext cx="3372963" cy="26616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3CC67E8-26B6-CF4A-8832-6B873CAA92FF}"/>
              </a:ext>
            </a:extLst>
          </p:cNvPr>
          <p:cNvSpPr/>
          <p:nvPr/>
        </p:nvSpPr>
        <p:spPr>
          <a:xfrm>
            <a:off x="4227364" y="41167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B9725D4-8FF7-DD4D-8EBE-2F9F9347F565}"/>
              </a:ext>
            </a:extLst>
          </p:cNvPr>
          <p:cNvSpPr/>
          <p:nvPr/>
        </p:nvSpPr>
        <p:spPr>
          <a:xfrm>
            <a:off x="480848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90EB25-E3BA-A64B-885D-FDE879B311A7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530590" y="3021880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B153D964-369A-7D4A-B18A-F99083BB337C}"/>
              </a:ext>
            </a:extLst>
          </p:cNvPr>
          <p:cNvSpPr/>
          <p:nvPr/>
        </p:nvSpPr>
        <p:spPr>
          <a:xfrm>
            <a:off x="4028583" y="41167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BF029AD-430D-474A-950D-1557861C7C0E}"/>
              </a:ext>
            </a:extLst>
          </p:cNvPr>
          <p:cNvSpPr/>
          <p:nvPr/>
        </p:nvSpPr>
        <p:spPr>
          <a:xfrm>
            <a:off x="5047021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90EB25-E3BA-A64B-885D-FDE879B311A7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530590" y="3021880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B153D964-369A-7D4A-B18A-F99083BB337C}"/>
              </a:ext>
            </a:extLst>
          </p:cNvPr>
          <p:cNvSpPr/>
          <p:nvPr/>
        </p:nvSpPr>
        <p:spPr>
          <a:xfrm>
            <a:off x="4028583" y="41167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BF029AD-430D-474A-950D-1557861C7C0E}"/>
              </a:ext>
            </a:extLst>
          </p:cNvPr>
          <p:cNvSpPr/>
          <p:nvPr/>
        </p:nvSpPr>
        <p:spPr>
          <a:xfrm>
            <a:off x="5047021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CB75CDE5-205A-B94F-808E-13A2AA4F1CF2}"/>
              </a:ext>
            </a:extLst>
          </p:cNvPr>
          <p:cNvSpPr/>
          <p:nvPr/>
        </p:nvSpPr>
        <p:spPr>
          <a:xfrm>
            <a:off x="3526576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6836209-2B58-4F46-83E2-45D7226314F5}"/>
              </a:ext>
            </a:extLst>
          </p:cNvPr>
          <p:cNvSpPr/>
          <p:nvPr/>
        </p:nvSpPr>
        <p:spPr>
          <a:xfrm>
            <a:off x="5574977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155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3179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515213" y="4445604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D0529-9E1C-B94E-B3B6-A1B57BCC5AB3}"/>
              </a:ext>
            </a:extLst>
          </p:cNvPr>
          <p:cNvGrpSpPr/>
          <p:nvPr/>
        </p:nvGrpSpPr>
        <p:grpSpPr>
          <a:xfrm>
            <a:off x="2386360" y="1529640"/>
            <a:ext cx="4638906" cy="6161466"/>
            <a:chOff x="2386360" y="449346"/>
            <a:chExt cx="4638906" cy="616146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B1957A-87E9-2F48-BECF-790B5B19D13A}"/>
                </a:ext>
              </a:extLst>
            </p:cNvPr>
            <p:cNvSpPr/>
            <p:nvPr/>
          </p:nvSpPr>
          <p:spPr>
            <a:xfrm>
              <a:off x="2386360" y="536313"/>
              <a:ext cx="4638906" cy="32132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≈</a:t>
              </a:r>
              <a:r>
                <a:rPr lang="en-US" dirty="0" err="1"/>
                <a:t>ç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EC9B56-D605-B44D-A147-AE64C4C3605F}"/>
                </a:ext>
              </a:extLst>
            </p:cNvPr>
            <p:cNvSpPr/>
            <p:nvPr/>
          </p:nvSpPr>
          <p:spPr>
            <a:xfrm>
              <a:off x="2639626" y="3429000"/>
              <a:ext cx="4132375" cy="3181812"/>
            </a:xfrm>
            <a:prstGeom prst="roundRect">
              <a:avLst>
                <a:gd name="adj" fmla="val 16718"/>
              </a:avLst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6D1D6B-0AC1-9846-AED0-92941DD27113}"/>
                </a:ext>
              </a:extLst>
            </p:cNvPr>
            <p:cNvGrpSpPr/>
            <p:nvPr/>
          </p:nvGrpSpPr>
          <p:grpSpPr>
            <a:xfrm>
              <a:off x="3968690" y="5103421"/>
              <a:ext cx="1460642" cy="1376454"/>
              <a:chOff x="2821515" y="4165850"/>
              <a:chExt cx="1460642" cy="223396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A51099F-4177-8C47-A59B-E9BD6536E276}"/>
                  </a:ext>
                </a:extLst>
              </p:cNvPr>
              <p:cNvSpPr/>
              <p:nvPr/>
            </p:nvSpPr>
            <p:spPr>
              <a:xfrm>
                <a:off x="2821515" y="4165850"/>
                <a:ext cx="1460642" cy="2233960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03A3FC-52DA-6743-A20B-6D7A76A7990D}"/>
                  </a:ext>
                </a:extLst>
              </p:cNvPr>
              <p:cNvCxnSpPr/>
              <p:nvPr/>
            </p:nvCxnSpPr>
            <p:spPr>
              <a:xfrm>
                <a:off x="3944807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F4FD48-0B68-AD49-957B-1F875AA2E68C}"/>
                  </a:ext>
                </a:extLst>
              </p:cNvPr>
              <p:cNvCxnSpPr/>
              <p:nvPr/>
            </p:nvCxnSpPr>
            <p:spPr>
              <a:xfrm>
                <a:off x="4107821" y="4747082"/>
                <a:ext cx="0" cy="122612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7CF018D-2399-4345-923A-5DF3399BFEA8}"/>
                  </a:ext>
                </a:extLst>
              </p:cNvPr>
              <p:cNvSpPr/>
              <p:nvPr/>
            </p:nvSpPr>
            <p:spPr>
              <a:xfrm>
                <a:off x="3080189" y="5195538"/>
                <a:ext cx="549484" cy="777668"/>
              </a:xfrm>
              <a:prstGeom prst="roundRect">
                <a:avLst>
                  <a:gd name="adj" fmla="val 7555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8ACF06-5F48-EC4F-906D-E58415260505}"/>
                  </a:ext>
                </a:extLst>
              </p:cNvPr>
              <p:cNvSpPr/>
              <p:nvPr/>
            </p:nvSpPr>
            <p:spPr>
              <a:xfrm>
                <a:off x="3354931" y="5474320"/>
                <a:ext cx="274742" cy="2735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7BA6E74-170B-B340-A89C-AC85EB319D57}"/>
                  </a:ext>
                </a:extLst>
              </p:cNvPr>
              <p:cNvSpPr/>
              <p:nvPr/>
            </p:nvSpPr>
            <p:spPr>
              <a:xfrm>
                <a:off x="3046207" y="4833449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E440FE2-9E84-5A45-AC73-88DBB52BE1F7}"/>
                  </a:ext>
                </a:extLst>
              </p:cNvPr>
              <p:cNvSpPr/>
              <p:nvPr/>
            </p:nvSpPr>
            <p:spPr>
              <a:xfrm>
                <a:off x="3046207" y="4561483"/>
                <a:ext cx="549485" cy="20745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D223B1-80AB-7C4D-96E4-6313F6A38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663914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BB5316C-28C9-B840-9854-E2EED045C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708" y="4929249"/>
                <a:ext cx="2364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0B8C48-3F40-9247-B52E-0E872C189673}"/>
                </a:ext>
              </a:extLst>
            </p:cNvPr>
            <p:cNvGrpSpPr/>
            <p:nvPr/>
          </p:nvGrpSpPr>
          <p:grpSpPr>
            <a:xfrm>
              <a:off x="2821514" y="3209350"/>
              <a:ext cx="1886417" cy="1631220"/>
              <a:chOff x="4800600" y="3095114"/>
              <a:chExt cx="1886417" cy="2147301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7AA0F93-E358-3A4D-AB1C-1470B79B22F4}"/>
                  </a:ext>
                </a:extLst>
              </p:cNvPr>
              <p:cNvSpPr/>
              <p:nvPr/>
            </p:nvSpPr>
            <p:spPr>
              <a:xfrm rot="5400000">
                <a:off x="4693597" y="3248994"/>
                <a:ext cx="2100424" cy="188641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760C127-E706-6646-B665-56A374713E94}"/>
                  </a:ext>
                </a:extLst>
              </p:cNvPr>
              <p:cNvSpPr/>
              <p:nvPr/>
            </p:nvSpPr>
            <p:spPr>
              <a:xfrm rot="5400000">
                <a:off x="4758212" y="3280377"/>
                <a:ext cx="1945786" cy="157526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595A04B-EBB5-E145-80E0-A042A50135EF}"/>
                </a:ext>
              </a:extLst>
            </p:cNvPr>
            <p:cNvSpPr/>
            <p:nvPr/>
          </p:nvSpPr>
          <p:spPr>
            <a:xfrm>
              <a:off x="2792258" y="2976450"/>
              <a:ext cx="3827107" cy="3950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14C643-C625-7349-828D-FDE51EAC0D18}"/>
                </a:ext>
              </a:extLst>
            </p:cNvPr>
            <p:cNvSpPr/>
            <p:nvPr/>
          </p:nvSpPr>
          <p:spPr>
            <a:xfrm>
              <a:off x="2792257" y="3358706"/>
              <a:ext cx="3827108" cy="37092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474D8F2-139A-1B4C-9AD0-9157F15DA0E0}"/>
                </a:ext>
              </a:extLst>
            </p:cNvPr>
            <p:cNvSpPr/>
            <p:nvPr/>
          </p:nvSpPr>
          <p:spPr>
            <a:xfrm>
              <a:off x="2792259" y="923134"/>
              <a:ext cx="3827108" cy="20077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2919F-1FEE-4140-B499-BB4FBAF44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5382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42D578-CFD9-8C4F-82AF-371480F91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20048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DBF8DF-2C08-5546-BA9D-F13560E5D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993" y="1471485"/>
              <a:ext cx="25060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Sun 5">
              <a:extLst>
                <a:ext uri="{FF2B5EF4-FFF2-40B4-BE49-F238E27FC236}">
                  <a16:creationId xmlns:a16="http://schemas.microsoft.com/office/drawing/2014/main" id="{27A9FDC6-4C9F-9C49-8E29-136DA4E9373E}"/>
                </a:ext>
              </a:extLst>
            </p:cNvPr>
            <p:cNvSpPr/>
            <p:nvPr/>
          </p:nvSpPr>
          <p:spPr>
            <a:xfrm>
              <a:off x="4963000" y="3765044"/>
              <a:ext cx="1197924" cy="115615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1FA3CD9-951C-7242-B108-5C507C7ACC16}"/>
                </a:ext>
              </a:extLst>
            </p:cNvPr>
            <p:cNvSpPr/>
            <p:nvPr/>
          </p:nvSpPr>
          <p:spPr>
            <a:xfrm>
              <a:off x="3019332" y="449346"/>
              <a:ext cx="3372963" cy="2661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3CC67E8-26B6-CF4A-8832-6B873CAA92FF}"/>
                </a:ext>
              </a:extLst>
            </p:cNvPr>
            <p:cNvSpPr/>
            <p:nvPr/>
          </p:nvSpPr>
          <p:spPr>
            <a:xfrm>
              <a:off x="4227364" y="30364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B9725D4-8FF7-DD4D-8EBE-2F9F9347F565}"/>
                </a:ext>
              </a:extLst>
            </p:cNvPr>
            <p:cNvSpPr/>
            <p:nvPr/>
          </p:nvSpPr>
          <p:spPr>
            <a:xfrm>
              <a:off x="4808483" y="3027243"/>
              <a:ext cx="350442" cy="304800"/>
            </a:xfrm>
            <a:prstGeom prst="diamond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3785CF3C-BE71-BE45-80FD-86318D2EBC19}"/>
              </a:ext>
            </a:extLst>
          </p:cNvPr>
          <p:cNvSpPr/>
          <p:nvPr/>
        </p:nvSpPr>
        <p:spPr>
          <a:xfrm>
            <a:off x="3673973" y="4107537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2211C3F-E4D0-DB45-B971-06D72886BC92}"/>
              </a:ext>
            </a:extLst>
          </p:cNvPr>
          <p:cNvSpPr/>
          <p:nvPr/>
        </p:nvSpPr>
        <p:spPr>
          <a:xfrm>
            <a:off x="5361874" y="409990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3C07911-91AD-3B49-8737-0BE9997A424C}"/>
              </a:ext>
            </a:extLst>
          </p:cNvPr>
          <p:cNvSpPr/>
          <p:nvPr/>
        </p:nvSpPr>
        <p:spPr>
          <a:xfrm>
            <a:off x="3126260" y="4088045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E16CA50-F07A-E24B-AAFC-B6D474A5EF10}"/>
              </a:ext>
            </a:extLst>
          </p:cNvPr>
          <p:cNvSpPr/>
          <p:nvPr/>
        </p:nvSpPr>
        <p:spPr>
          <a:xfrm>
            <a:off x="5920779" y="4100933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061AC4-2169-EF41-B382-2F3576DA18FC}"/>
              </a:ext>
            </a:extLst>
          </p:cNvPr>
          <p:cNvSpPr/>
          <p:nvPr/>
        </p:nvSpPr>
        <p:spPr>
          <a:xfrm>
            <a:off x="4225939" y="4476460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97A20F7-F27A-2B4B-9DF4-DB357CB04475}"/>
              </a:ext>
            </a:extLst>
          </p:cNvPr>
          <p:cNvSpPr/>
          <p:nvPr/>
        </p:nvSpPr>
        <p:spPr>
          <a:xfrm>
            <a:off x="4807057" y="4469266"/>
            <a:ext cx="350442" cy="304800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40</Words>
  <Application>Microsoft Macintosh PowerPoint</Application>
  <PresentationFormat>Custom</PresentationFormat>
  <Paragraphs>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</dc:creator>
  <cp:lastModifiedBy>trev</cp:lastModifiedBy>
  <cp:revision>13</cp:revision>
  <dcterms:created xsi:type="dcterms:W3CDTF">2020-02-24T14:21:56Z</dcterms:created>
  <dcterms:modified xsi:type="dcterms:W3CDTF">2020-02-25T17:14:04Z</dcterms:modified>
</cp:coreProperties>
</file>