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A28C-C195-429E-AFED-EB37D7713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6817FD-C7EE-4D73-BB33-82E7E9D6D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76899-3774-4489-8EAA-7EDB90E9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6F290-D0C0-48D6-8475-EC9A1422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7CD69-3B78-4401-B189-4131AB4C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0C920-17F0-4A02-B2D0-406A8A5F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CECCB5-1E4C-4BF6-91E9-2D1E8FC2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83E0F-8C53-4DE5-AF0A-28EEECB8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516F5-0C42-45E1-A95A-D597A5A1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04ABF-B646-475E-924B-17BD4559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9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AAF5F-DD73-4228-B589-A4399A9F8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99A03-AE4E-4CAB-B380-E5B97624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DB3B0-FCE1-4965-B638-E7BC8A26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2558-985B-450D-84E1-C697700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BA159-2474-4BA9-9199-5DD41510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8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2BCF-C8E1-4877-A3EB-3B6501CE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4EBAF-738F-4D27-ACEF-001F175F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F919B-C8DF-4C77-ADBC-C1CFC570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007DA-5DD0-466C-94C0-52000045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B60FF-59E9-46F6-9294-F74A7881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0088-6EB7-4448-A2FD-7F1AD889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F2162-C270-49C8-A3F5-B7FF774A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07A60-8406-4E8C-8D8E-2820AFD2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BE652-CFF3-4651-B474-92BCAA5F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795AD-7823-4DA1-808F-114AAB1E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4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3613B-DDC8-42E2-A328-107D4977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023BC-B672-4EAB-8137-EC77209D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23465-0EA5-49CB-B2A6-1E0D7B31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570FA-0925-43C6-BBE1-4CEF6781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78E84-E1E1-499F-B9B6-02EC3A9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4B0C0-2720-4B1E-874C-E58A1CE2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5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4574C-8D08-402C-9B29-16CCDA1C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ABD80-F772-4BCD-95BE-3C3F1FD6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2CE68-9A06-4887-A091-4D5277BD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1CE254-6317-4283-8631-E47F30581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3F5E6-0E33-4657-B8CE-9B843C91B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E6247-DA03-4FE9-B6D8-D82403B3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D82EA-F3F3-4BD7-8836-48FD647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F1E972-1F19-4E6F-A751-6DE12A42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67657-46AD-4EB5-975E-EA975D36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A88FA4-05CC-4DF0-B2C8-70D7D8EA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39E09C-2029-4A90-8BD9-C6AC955F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DE786E-9E68-4AD1-89FD-A11C5E4B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14F800-D0FC-4290-9101-A6464B91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BEE53-E3E1-46F9-8421-C3066DD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E5F06-65F9-4D98-97C4-E05B3CA5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5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42AC1-24C7-4DE4-B0E4-C93D5EE7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B95AF-D923-4870-8DFD-AD728B05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221A6-D9E3-4A7B-A501-D76A75FBA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FAC35-1EBB-4992-BB65-48978636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9B618-341F-4F5C-8AAE-A53B03F1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ECE68-8B3C-4F0F-B02C-8BE8AC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1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48702-96C4-4F62-BFD3-042B78B2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07D211-2E45-4753-AA16-F95AD766F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C7452-9DAC-4A63-BA64-F5093E99B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B6F09-B91A-466C-9F41-4B914A7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EA419-617E-4384-8ADB-98F34AF7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FB25A-0D59-47F4-9E2E-A67DA3E2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06B32-D05B-4338-9D77-FFE2E0BF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838AA-0FFB-417F-A985-00DADE96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7DFF2-3ED5-4923-9A1F-10B90307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7194-D552-404B-AFFA-87869DC6E7E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81703-AD2E-4435-A49A-CCEDD58E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8BFF1-0A21-44B1-8B69-3DB0B0E1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90B2-CA1A-49AF-B925-32E1C7AB9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0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tencent.com/solution/database?from=106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C7957-D63F-4D14-8B59-2D76FF64E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PostMan</a:t>
            </a:r>
            <a:r>
              <a:rPr lang="zh-CN" altLang="en-US" dirty="0"/>
              <a:t>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A220DA-DE6E-4231-A825-A9F119FC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148"/>
            <a:ext cx="9144000" cy="1955489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是一款支持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协议的接口调试与测试工具，其主要特点就是功能强大，使用简单且易用性好 。 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86997-A519-4754-966E-8821770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77" y="2400660"/>
            <a:ext cx="10515600" cy="4351338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pingfang SC"/>
              </a:rPr>
              <a:t>点击安装包进行安装即可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若个人使用，可以不登录，选择跳过即可，这时会进入到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主界面，至此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安装成功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下图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若团队使用，可以进行注册，注册后使用账号可以加入团队工作区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98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6E26E-59E1-4D48-A8C2-2C381055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postMan</a:t>
            </a:r>
            <a:r>
              <a:rPr lang="zh-CN" altLang="en-US" dirty="0"/>
              <a:t>首页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D3D641B-8023-4D34-95EC-C65EB9423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9127"/>
            <a:ext cx="8230593" cy="4803748"/>
          </a:xfrm>
        </p:spPr>
      </p:pic>
    </p:spTree>
    <p:extLst>
      <p:ext uri="{BB962C8B-B14F-4D97-AF65-F5344CB8AC3E}">
        <p14:creationId xmlns:p14="http://schemas.microsoft.com/office/powerpoint/2010/main" val="389811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A260D4-55D0-4980-B545-60C1719FF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23" y="471340"/>
            <a:ext cx="10224322" cy="4819504"/>
          </a:xfrm>
        </p:spPr>
      </p:pic>
    </p:spTree>
    <p:extLst>
      <p:ext uri="{BB962C8B-B14F-4D97-AF65-F5344CB8AC3E}">
        <p14:creationId xmlns:p14="http://schemas.microsoft.com/office/powerpoint/2010/main" val="175203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4C04-1F95-446A-9832-0128911D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发送请求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9A3FB-3551-42F6-A1C0-2CE89659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打开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，点击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加号打开一个新的请求页。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在请求的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中输入请求地址：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http://www.weather.com.cn/data/sk/101010100.html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点击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Send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按钮，这时就可以在下部的窗格中看到来自服务器的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响应数据。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49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D49E209-1292-402F-AFA6-91B11C2E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0" y="0"/>
            <a:ext cx="10161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139BC-EAEB-4A59-ABAD-B4058981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postman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基础功能</a:t>
            </a:r>
            <a:b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90406-05E9-431B-87DE-FC97D5AF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1.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常见类型的接口请求</a:t>
            </a: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表单类型的接口请求</a:t>
            </a:r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上传文件的表单请求</a:t>
            </a: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json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类型的接口请求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19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EAC6-935B-47BC-BB7F-07C8D4D1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接口响应数据解析</a:t>
            </a:r>
            <a:b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D908C-CDF0-4A43-AEE5-94BA7039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响应数据是发送请求后经过服务器处理后返回的结果，响应由三部分组成，分别是状态行、响应头、响应体。我们来看下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的响应数据展示。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70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8821F37-3531-4E80-9644-89B14EB5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997"/>
            <a:ext cx="12192000" cy="55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3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F9856-A2E7-48CC-BFFD-4414FE58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033"/>
            <a:ext cx="10515600" cy="5868364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中的响应数据展示：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状态行：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Status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200 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响应头：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Headers + Cookies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，需要注意的是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Cookies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是包含在响应头中的，但是为了明显，工具会分开显示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响应体：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Body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那么这些数据对我们做接口测试有什么作用呢 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Body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Status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是我们做接口测试的重点，一般来说我们都会验证响应体中的数据和响应状态码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Test Results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是我们编写断言后，可以查看断言的执行结果 ，所以这个对我们也很有用 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Time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Size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是我们做性能测试时，可以根据这两个参数来对所测接口的性能做一个简单的判断。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6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9E3B-22A0-480E-A0CE-951CA0E1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接口管理（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Collection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）</a:t>
            </a:r>
            <a:b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913BA-ED7A-418F-AAC0-F94E918A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当我们对一个或多个系统中的很多用例进行维护时，首先想到的就是对用例进行分类管理，同时还希望对这批用例做回归测试 。在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也提供了这样一个功能，就是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Collection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。通过这个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Collection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就可以满足我们的上面说的需求。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先对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Collection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功能的使用场景做个简单总结 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用例分类管理，方便后期维护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可以进行批量用例回归测试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42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C1E51-275D-43B6-BB0A-1E17CB7E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无论是开发人员进行接口调试，还是测试人员做接口测试，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都是我们的首选工具之一 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那么接下来就介绍下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到底有哪些功能，它们分别都能干些什么 。下面先通过一张图来直观的来看下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中所包含的功能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06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D0972-2237-4A1E-AA49-BC0F1A02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批量执行接口请求</a:t>
            </a:r>
            <a:b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B8553-4198-4CEB-A731-4721C33E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当我们在一个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Collection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中编写了很多的接口测试用例，想一起执行这批用例，在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中是如何操作呢 ？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97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6ECCA5-C9F8-4DEE-B05A-2803BFB5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865"/>
            <a:ext cx="12192000" cy="57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2972A8A-ED0D-4E9D-ABFC-FEF0BAC7E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192" y="1423447"/>
            <a:ext cx="8989143" cy="4753516"/>
          </a:xfrm>
        </p:spPr>
      </p:pic>
    </p:spTree>
    <p:extLst>
      <p:ext uri="{BB962C8B-B14F-4D97-AF65-F5344CB8AC3E}">
        <p14:creationId xmlns:p14="http://schemas.microsoft.com/office/powerpoint/2010/main" val="4737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FFD1C-7A3C-482C-99A6-8EB7B027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当然，以上功能也只是展示了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的一部分功能，为了能更加全面的体现这款工具的特点，我将从以下三个维度来加以说明。它们分别是：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06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A2C4-7454-424C-BC8B-9BB0FDCD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基础功能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18BAC-4B40-412F-9FB3-2CC13976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常见类型的接口请求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接口响应数据的解析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接口管理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pingfang SC"/>
              </a:rPr>
              <a:t>(Collection)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批量执行接口请求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日志调试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断言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变量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请求前置脚本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接口关联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常见的返回值获取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3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A580-2A31-4A52-8FE9-FBAFE152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便捷功能快</a:t>
            </a:r>
            <a:b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FB82F-5CEE-4169-B658-BC867430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速填写查询参数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快速填写请求头信息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快速实现添加一个请求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如何继承集合认证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批量断言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快速查询和替换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97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9CF2-7B89-42D4-ACFF-7D93089C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高级功能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B5A44-A1CC-4F19-A51F-88690565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读取文件进行参数化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生成测试报告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代码中发送请求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编写接口文档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666666"/>
                </a:solidFill>
                <a:effectLst/>
                <a:latin typeface="pingfang SC"/>
              </a:rPr>
              <a:t>mock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服务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监控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使用工作空间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代码同步与分支管理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pingfang SC"/>
              </a:rPr>
              <a:t>连接</a:t>
            </a:r>
            <a:r>
              <a:rPr lang="zh-CN" altLang="en-US" b="0" i="0" u="none" strike="noStrike" dirty="0">
                <a:solidFill>
                  <a:srgbClr val="00A4FF"/>
                </a:solidFill>
                <a:effectLst/>
                <a:latin typeface="pingfang SC"/>
                <a:hlinkClick r:id="rId2"/>
              </a:rPr>
              <a:t>数据库</a:t>
            </a:r>
            <a:endParaRPr lang="zh-CN" altLang="en-US" b="0" i="0" dirty="0">
              <a:solidFill>
                <a:srgbClr val="666666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666666"/>
                </a:solidFill>
                <a:effectLst/>
                <a:latin typeface="pingfang SC"/>
              </a:rPr>
              <a:t>apis</a:t>
            </a:r>
            <a:endParaRPr lang="en-US" altLang="zh-CN" b="0" i="0" dirty="0">
              <a:solidFill>
                <a:srgbClr val="666666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AAF7-A349-4D0C-BA9A-F5D9F9A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postman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安装说明</a:t>
            </a:r>
            <a:b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77557-38B2-4DE0-B51C-7CC273AE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2018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年之后就不再支持浏览器版本，所以，想要使用它就必须先下载客户端再安装使用，下面就以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Windows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系统为例进行安装 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1.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下载与安装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访问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官方网站，下载最新版本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       访问地址：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https://www.getpostman.com/</a:t>
            </a: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进入到下载页面，根据自己电脑下载对应的版本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F962B94-4F5B-4369-BD4F-B45464CA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928CBC-55D0-47B1-87BB-057BAB9D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54"/>
            <a:ext cx="12192000" cy="66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767</Words>
  <Application>Microsoft Office PowerPoint</Application>
  <PresentationFormat>宽屏</PresentationFormat>
  <Paragraphs>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pingfang SC</vt:lpstr>
      <vt:lpstr>等线</vt:lpstr>
      <vt:lpstr>等线 Light</vt:lpstr>
      <vt:lpstr>Arial</vt:lpstr>
      <vt:lpstr>Office 主题​​</vt:lpstr>
      <vt:lpstr>PostMan工具</vt:lpstr>
      <vt:lpstr>PowerPoint 演示文稿</vt:lpstr>
      <vt:lpstr>PowerPoint 演示文稿</vt:lpstr>
      <vt:lpstr>PowerPoint 演示文稿</vt:lpstr>
      <vt:lpstr>基础功能</vt:lpstr>
      <vt:lpstr>便捷功能快 </vt:lpstr>
      <vt:lpstr>高级功能</vt:lpstr>
      <vt:lpstr>postman安装说明 </vt:lpstr>
      <vt:lpstr>PowerPoint 演示文稿</vt:lpstr>
      <vt:lpstr>PowerPoint 演示文稿</vt:lpstr>
      <vt:lpstr>postMan首页</vt:lpstr>
      <vt:lpstr>PowerPoint 演示文稿</vt:lpstr>
      <vt:lpstr>发送请求</vt:lpstr>
      <vt:lpstr>PowerPoint 演示文稿</vt:lpstr>
      <vt:lpstr>postman基础功能 </vt:lpstr>
      <vt:lpstr>接口响应数据解析 </vt:lpstr>
      <vt:lpstr>PowerPoint 演示文稿</vt:lpstr>
      <vt:lpstr>PowerPoint 演示文稿</vt:lpstr>
      <vt:lpstr>接口管理（Collection） </vt:lpstr>
      <vt:lpstr>批量执行接口请求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PostMan工具</dc:title>
  <dc:creator>琪瑞</dc:creator>
  <cp:lastModifiedBy>琪瑞</cp:lastModifiedBy>
  <cp:revision>1</cp:revision>
  <dcterms:created xsi:type="dcterms:W3CDTF">2022-02-21T11:13:35Z</dcterms:created>
  <dcterms:modified xsi:type="dcterms:W3CDTF">2022-02-21T12:43:37Z</dcterms:modified>
</cp:coreProperties>
</file>