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D69BF-1021-4707-AA40-3BD92A728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B6C90-309F-46E5-8A51-50B17C215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0F90E-B691-49B0-8946-D9D60CE7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8A5BA-AFF4-46D0-8C97-DADDFB69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32E5A-59A7-409D-A19E-36CF6BDD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EC99E-D21B-4E3E-8A4A-61C46E7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336FA0-C2C8-4F37-A03A-FB1670F61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55B98-1001-4A83-876F-428A44B5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49AAB-9BDA-490A-8880-CC5900F9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B1EE0-9952-4DD7-99FD-8F773F59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8395C2-0AEE-440B-AC2A-EE807899D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C92BE-5AFB-4425-9811-FF31A510E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48ADB-7453-4840-8234-8C9EA5A8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D789E-597F-4674-BB7E-A816BAF6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7B1C7-CC3E-4AAF-B986-EE4FFD3A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DBE2A-6D20-4520-ABF0-FB309ED3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3DD5B-4ACD-44F6-AEC7-CEE1C2EB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6EE08-DEBD-45A2-9E80-E3DDFF83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F9795-9423-4B10-8AC0-40D1F4A9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3BA5B-7B18-426C-8EE2-FDF78A68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4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7938-AA93-4857-AFE4-578DE819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FD74F-8533-40C0-A61F-3BBA9A3E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44574-6459-443C-B2CA-BF1C691D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45713-36C3-40D0-8CDE-BF8F2A85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F1408-72D1-4799-9045-DA80E028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5FC45-8D93-4B88-AE68-2F85010C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E5345-2E40-4F4B-A92C-788270244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998B51-04E8-47FC-B7B3-DA522522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6842-B64E-4728-B3FF-3D3AEE26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DBBC6-92AB-48B0-9444-A76AEB39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3BDAF-E5E7-4F63-926F-C28FB3F4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6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34914-9ED0-42BB-BD6B-A9C6DED1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A0B4B-4D33-4549-8694-10CB8D82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188ACB-8144-4309-BB30-252F5D0B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DF0C62-2CE9-46E9-BAFD-FC250B1FE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8A4589-E645-416A-8A4E-4BCC2A983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EEE353-C939-41F1-939C-C79986DC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2B78E5-B60E-4BCE-BFF3-C9C1CFF0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56434-3342-4CB4-90AE-C4B3BA71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7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80279-4F4F-4F12-A206-3D74F155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0723DE-A78E-478B-8463-49A2A959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197DBC-2CA3-46E6-B2FF-C7A11B90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23ACF-83D2-4CAE-91A5-0301FAE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1686E-9E19-4E2B-A188-B7F6B5FC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253835-8F16-4728-9D4C-2C62D05D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2DC3A-BD78-4CD1-BDDB-578968B1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24E69-5E3E-49AB-A984-C573C014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A3864-A38B-41CD-8DAB-A1651BDC4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E5F59-AC2D-415F-A46F-A2EEE3EF0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57F29-3795-4284-BB19-12BBED53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FDDA-9C3B-41B7-99FA-FFDA5A7F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124E1-DC73-4A24-9804-3C135040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3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5A4A5-D60C-4D5B-9A08-E6287D8C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0C94C0-4A96-43B6-BB7A-6E0C71416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713BD-6C1F-43FF-922E-382DBE5E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FF45B-6F3B-46D2-9F5E-1D607927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46DF8-02AB-4C07-B711-C4C149BC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C860B-A2AE-411B-BC33-A3805F00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9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0E45F4-D01D-409E-947E-460D77DF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726AB-B1A9-46F0-BC30-F913A035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A1C0A-EEFA-41C6-9B30-BD9B021A3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033FC-58E7-4BFA-87C6-E7993667912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49A2D-D5BD-4E13-B267-90EEA5BEA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2A976-46FA-44AC-BF30-585641C7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B98C-416D-42B3-830C-F3DA97999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5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onlin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7A522-8F17-43E2-8BF9-29BD15655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数据库的使用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26205-3C08-4670-ADBF-9EB238D37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在线数据库：</a:t>
            </a:r>
            <a:r>
              <a:rPr lang="en-US" altLang="zh-CN" dirty="0">
                <a:hlinkClick r:id="rId2"/>
              </a:rPr>
              <a:t>SQL </a:t>
            </a:r>
            <a:r>
              <a:rPr lang="en-US" altLang="zh-CN" dirty="0" err="1">
                <a:hlinkClick r:id="rId2"/>
              </a:rPr>
              <a:t>OnLine</a:t>
            </a:r>
            <a:r>
              <a:rPr lang="en-US" altLang="zh-CN" dirty="0">
                <a:hlinkClick r:id="rId2"/>
              </a:rPr>
              <a:t> IDE (sqliteonline.com)</a:t>
            </a:r>
            <a:endParaRPr lang="en-US" altLang="zh-CN" dirty="0"/>
          </a:p>
          <a:p>
            <a:r>
              <a:rPr lang="zh-CN" altLang="en-US" dirty="0"/>
              <a:t>数据库基本使用命令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22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750E7-ABF1-4EC6-8255-607A6803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数据库的基本使用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BA629-3FAB-4578-835D-7664B052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endParaRPr lang="en-US" altLang="zh-CN" dirty="0"/>
          </a:p>
          <a:p>
            <a:r>
              <a:rPr lang="zh-CN" altLang="en-US" dirty="0"/>
              <a:t>插入</a:t>
            </a:r>
            <a:endParaRPr lang="en-US" altLang="zh-CN" dirty="0"/>
          </a:p>
          <a:p>
            <a:r>
              <a:rPr lang="zh-CN" altLang="en-US" dirty="0"/>
              <a:t>查询</a:t>
            </a:r>
            <a:endParaRPr lang="en-US" altLang="zh-CN" dirty="0"/>
          </a:p>
          <a:p>
            <a:r>
              <a:rPr lang="zh-CN" altLang="en-US"/>
              <a:t>删除  </a:t>
            </a:r>
            <a:endParaRPr lang="en-US" altLang="zh-CN" dirty="0"/>
          </a:p>
          <a:p>
            <a:r>
              <a:rPr lang="zh-CN" altLang="en-US" dirty="0"/>
              <a:t>模糊查询  </a:t>
            </a:r>
            <a:r>
              <a:rPr lang="en-US" altLang="zh-CN" dirty="0"/>
              <a:t>SELECT * FROM demo  WHERE name LIKE  "S%";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51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6754E-F311-443F-966A-FD25EBE7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1DA4D-E8E4-40E6-AF6B-603BB99F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9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10C97-684A-4EBE-8CC1-306BBC0B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AB35D-7C2F-42B2-A02B-84C74CAF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ED67D-EBD0-4B85-819D-ACBEC249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BC1C-0342-4657-BF98-89B0930E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2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数据库的使用</vt:lpstr>
      <vt:lpstr>数据库的基本使用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数据库的使用</dc:title>
  <dc:creator>琪瑞</dc:creator>
  <cp:lastModifiedBy>琪瑞</cp:lastModifiedBy>
  <cp:revision>1</cp:revision>
  <dcterms:created xsi:type="dcterms:W3CDTF">2022-02-21T13:01:58Z</dcterms:created>
  <dcterms:modified xsi:type="dcterms:W3CDTF">2022-02-21T13:07:48Z</dcterms:modified>
</cp:coreProperties>
</file>