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1249" r:id="rId2"/>
    <p:sldId id="1250" r:id="rId3"/>
    <p:sldId id="1251" r:id="rId4"/>
    <p:sldId id="1252" r:id="rId5"/>
    <p:sldId id="1253" r:id="rId6"/>
    <p:sldId id="1254" r:id="rId7"/>
    <p:sldId id="1255" r:id="rId8"/>
    <p:sldId id="1256" r:id="rId9"/>
    <p:sldId id="1257" r:id="rId10"/>
    <p:sldId id="1258" r:id="rId11"/>
    <p:sldId id="1259" r:id="rId12"/>
    <p:sldId id="1260" r:id="rId13"/>
    <p:sldId id="1261" r:id="rId14"/>
    <p:sldId id="1262" r:id="rId15"/>
    <p:sldId id="1263" r:id="rId16"/>
    <p:sldId id="1264" r:id="rId17"/>
    <p:sldId id="1265" r:id="rId18"/>
    <p:sldId id="1266" r:id="rId19"/>
    <p:sldId id="1267" r:id="rId20"/>
    <p:sldId id="1268" r:id="rId21"/>
    <p:sldId id="1269" r:id="rId22"/>
    <p:sldId id="1270" r:id="rId23"/>
    <p:sldId id="1271" r:id="rId24"/>
    <p:sldId id="1272" r:id="rId25"/>
    <p:sldId id="1273" r:id="rId26"/>
    <p:sldId id="1276" r:id="rId27"/>
  </p:sldIdLst>
  <p:sldSz cx="9144000" cy="6858000" type="screen4x3"/>
  <p:notesSz cx="7315200" cy="9601200"/>
  <p:embeddedFontLst>
    <p:embeddedFont>
      <p:font typeface="Tahoma" pitchFamily="34" charset="0"/>
      <p:regular r:id="rId30"/>
      <p:bold r:id="rId31"/>
    </p:embeddedFont>
    <p:embeddedFont>
      <p:font typeface="Lucida Console" pitchFamily="49" charset="0"/>
      <p:regular r:id="rId32"/>
    </p:embeddedFont>
    <p:embeddedFont>
      <p:font typeface="Calibri" pitchFamily="34" charset="0"/>
      <p:regular r:id="rId33"/>
      <p:bold r:id="rId34"/>
      <p:italic r:id="rId35"/>
      <p:boldItalic r:id="rId36"/>
    </p:embeddedFont>
    <p:embeddedFont>
      <p:font typeface="cmmi10" pitchFamily="34" charset="0"/>
      <p:regular r:id="rId37"/>
    </p:embeddedFont>
  </p:embeddedFontLst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 Negrut" initials="DN" lastIdx="3" clrIdx="0"/>
  <p:cmAuthor id="1" name="negrut" initials="n" lastIdx="8" clrIdx="1"/>
  <p:cmAuthor id="2" name="Dan Negrut" initials="D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D0"/>
    <a:srgbClr val="FFCC81"/>
    <a:srgbClr val="FF9900"/>
    <a:srgbClr val="A7BCFF"/>
    <a:srgbClr val="566AFC"/>
    <a:srgbClr val="0000FF"/>
    <a:srgbClr val="FF8181"/>
    <a:srgbClr val="99CCFF"/>
    <a:srgbClr val="FF6600"/>
    <a:srgbClr val="0099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6" autoAdjust="0"/>
  </p:normalViewPr>
  <p:slideViewPr>
    <p:cSldViewPr>
      <p:cViewPr varScale="1">
        <p:scale>
          <a:sx n="120" d="100"/>
          <a:sy n="120" d="100"/>
        </p:scale>
        <p:origin x="-12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F2AFE8-C02C-4CE3-BDDE-0528587436C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68458C-5318-4331-8A96-F07B59E466D5}">
      <dgm:prSet phldrT="[Text]"/>
      <dgm:spPr/>
      <dgm:t>
        <a:bodyPr/>
        <a:lstStyle/>
        <a:p>
          <a:r>
            <a:rPr lang="en-US" dirty="0" smtClean="0"/>
            <a:t>Numerical Integration Schemes</a:t>
          </a:r>
          <a:endParaRPr lang="en-US" dirty="0"/>
        </a:p>
      </dgm:t>
    </dgm:pt>
    <dgm:pt modelId="{12BF1895-C875-4C5A-9EE5-4553ECF40161}" type="parTrans" cxnId="{F9933274-B6DD-41BE-A408-9FE22A465E2E}">
      <dgm:prSet/>
      <dgm:spPr/>
      <dgm:t>
        <a:bodyPr/>
        <a:lstStyle/>
        <a:p>
          <a:endParaRPr lang="en-US"/>
        </a:p>
      </dgm:t>
    </dgm:pt>
    <dgm:pt modelId="{17B56E94-5C89-46BA-B654-2DCDFEFEDA1A}" type="sibTrans" cxnId="{F9933274-B6DD-41BE-A408-9FE22A465E2E}">
      <dgm:prSet/>
      <dgm:spPr/>
      <dgm:t>
        <a:bodyPr/>
        <a:lstStyle/>
        <a:p>
          <a:endParaRPr lang="en-US"/>
        </a:p>
      </dgm:t>
    </dgm:pt>
    <dgm:pt modelId="{4FDFA099-558A-4A9D-892A-98B268B0FD34}">
      <dgm:prSet phldrT="[Text]"/>
      <dgm:spPr/>
      <dgm:t>
        <a:bodyPr/>
        <a:lstStyle/>
        <a:p>
          <a:r>
            <a:rPr lang="en-US" dirty="0" smtClean="0"/>
            <a:t>For First Order IVPs</a:t>
          </a:r>
          <a:endParaRPr lang="en-US" dirty="0"/>
        </a:p>
      </dgm:t>
    </dgm:pt>
    <dgm:pt modelId="{D1376C0E-8C96-4E46-AA94-E188DD2D275D}" type="parTrans" cxnId="{9E5A612C-D959-4FB5-BAF1-471DDAFA01C1}">
      <dgm:prSet/>
      <dgm:spPr/>
      <dgm:t>
        <a:bodyPr/>
        <a:lstStyle/>
        <a:p>
          <a:endParaRPr lang="en-US"/>
        </a:p>
      </dgm:t>
    </dgm:pt>
    <dgm:pt modelId="{9E1F8215-F499-40E3-B3AD-4A35FE7746EC}" type="sibTrans" cxnId="{9E5A612C-D959-4FB5-BAF1-471DDAFA01C1}">
      <dgm:prSet/>
      <dgm:spPr/>
      <dgm:t>
        <a:bodyPr/>
        <a:lstStyle/>
        <a:p>
          <a:endParaRPr lang="en-US"/>
        </a:p>
      </dgm:t>
    </dgm:pt>
    <dgm:pt modelId="{83CD1F5E-E6D9-49AD-A6C3-3900CADA3047}">
      <dgm:prSet phldrT="[Text]"/>
      <dgm:spPr/>
      <dgm:t>
        <a:bodyPr/>
        <a:lstStyle/>
        <a:p>
          <a:r>
            <a:rPr lang="en-US" dirty="0" smtClean="0"/>
            <a:t>Runge-Kutta Type</a:t>
          </a:r>
          <a:endParaRPr lang="en-US" dirty="0"/>
        </a:p>
      </dgm:t>
    </dgm:pt>
    <dgm:pt modelId="{F2FCE6D2-2D02-4F5B-88B1-CBB4F368F9C1}" type="parTrans" cxnId="{22D62749-0EF7-4089-96FD-BBA0D6E49ECD}">
      <dgm:prSet/>
      <dgm:spPr/>
      <dgm:t>
        <a:bodyPr/>
        <a:lstStyle/>
        <a:p>
          <a:endParaRPr lang="en-US"/>
        </a:p>
      </dgm:t>
    </dgm:pt>
    <dgm:pt modelId="{EC49D651-726C-4405-AD9D-76B5F8611CD7}" type="sibTrans" cxnId="{22D62749-0EF7-4089-96FD-BBA0D6E49ECD}">
      <dgm:prSet/>
      <dgm:spPr/>
      <dgm:t>
        <a:bodyPr/>
        <a:lstStyle/>
        <a:p>
          <a:endParaRPr lang="en-US"/>
        </a:p>
      </dgm:t>
    </dgm:pt>
    <dgm:pt modelId="{5ED0809D-37A5-493A-8EEF-D90792C14EEC}">
      <dgm:prSet phldrT="[Text]"/>
      <dgm:spPr/>
      <dgm:t>
        <a:bodyPr/>
        <a:lstStyle/>
        <a:p>
          <a:r>
            <a:rPr lang="en-US" dirty="0" smtClean="0"/>
            <a:t>Multistep Type</a:t>
          </a:r>
          <a:endParaRPr lang="en-US" dirty="0"/>
        </a:p>
      </dgm:t>
    </dgm:pt>
    <dgm:pt modelId="{D8CE4A1C-FE8C-4780-81B6-459B904568DD}" type="parTrans" cxnId="{7772F063-3C38-4142-AABD-B8927BA19599}">
      <dgm:prSet/>
      <dgm:spPr/>
      <dgm:t>
        <a:bodyPr/>
        <a:lstStyle/>
        <a:p>
          <a:endParaRPr lang="en-US"/>
        </a:p>
      </dgm:t>
    </dgm:pt>
    <dgm:pt modelId="{D8EFF3FF-1D8B-4CED-BBDA-4D265216F3AA}" type="sibTrans" cxnId="{7772F063-3C38-4142-AABD-B8927BA19599}">
      <dgm:prSet/>
      <dgm:spPr/>
      <dgm:t>
        <a:bodyPr/>
        <a:lstStyle/>
        <a:p>
          <a:endParaRPr lang="en-US"/>
        </a:p>
      </dgm:t>
    </dgm:pt>
    <dgm:pt modelId="{4F684D16-1E51-48B4-8652-00AB8BEBA23C}">
      <dgm:prSet phldrT="[Text]"/>
      <dgm:spPr/>
      <dgm:t>
        <a:bodyPr/>
        <a:lstStyle/>
        <a:p>
          <a:r>
            <a:rPr lang="en-US" dirty="0" smtClean="0"/>
            <a:t>For Second Order IVPs</a:t>
          </a:r>
          <a:endParaRPr lang="en-US" dirty="0"/>
        </a:p>
      </dgm:t>
    </dgm:pt>
    <dgm:pt modelId="{1B495D2B-B75A-42A9-BF7B-269F707047B8}" type="parTrans" cxnId="{18CA2BCB-AD59-4F6F-8B28-50B8EEFAEC3B}">
      <dgm:prSet/>
      <dgm:spPr/>
      <dgm:t>
        <a:bodyPr/>
        <a:lstStyle/>
        <a:p>
          <a:endParaRPr lang="en-US"/>
        </a:p>
      </dgm:t>
    </dgm:pt>
    <dgm:pt modelId="{7265C872-8427-462B-93AE-902F4EC86FA6}" type="sibTrans" cxnId="{18CA2BCB-AD59-4F6F-8B28-50B8EEFAEC3B}">
      <dgm:prSet/>
      <dgm:spPr/>
      <dgm:t>
        <a:bodyPr/>
        <a:lstStyle/>
        <a:p>
          <a:endParaRPr lang="en-US"/>
        </a:p>
      </dgm:t>
    </dgm:pt>
    <dgm:pt modelId="{0F97CA62-3AB5-41D9-A86A-1EFB3FA0BE13}">
      <dgm:prSet phldrT="[Text]"/>
      <dgm:spPr/>
      <dgm:t>
        <a:bodyPr/>
        <a:lstStyle/>
        <a:p>
          <a:r>
            <a:rPr lang="en-US" dirty="0" smtClean="0"/>
            <a:t>Newmark</a:t>
          </a:r>
          <a:endParaRPr lang="en-US" dirty="0"/>
        </a:p>
      </dgm:t>
    </dgm:pt>
    <dgm:pt modelId="{43357FF6-5119-4C76-B7ED-16B7DCC60113}" type="parTrans" cxnId="{61E176C7-5864-4DDC-8874-08F22022D6D3}">
      <dgm:prSet/>
      <dgm:spPr/>
      <dgm:t>
        <a:bodyPr/>
        <a:lstStyle/>
        <a:p>
          <a:endParaRPr lang="en-US"/>
        </a:p>
      </dgm:t>
    </dgm:pt>
    <dgm:pt modelId="{0FACDB88-DC3F-46E1-AF60-FE01F7826A10}" type="sibTrans" cxnId="{61E176C7-5864-4DDC-8874-08F22022D6D3}">
      <dgm:prSet/>
      <dgm:spPr/>
      <dgm:t>
        <a:bodyPr/>
        <a:lstStyle/>
        <a:p>
          <a:endParaRPr lang="en-US"/>
        </a:p>
      </dgm:t>
    </dgm:pt>
    <dgm:pt modelId="{2FA5C038-CA6A-42C2-BB82-48053B53B087}">
      <dgm:prSet/>
      <dgm:spPr/>
      <dgm:t>
        <a:bodyPr/>
        <a:lstStyle/>
        <a:p>
          <a:r>
            <a:rPr lang="en-US" dirty="0" smtClean="0"/>
            <a:t>Generalized-alpha</a:t>
          </a:r>
          <a:endParaRPr lang="en-US" dirty="0"/>
        </a:p>
      </dgm:t>
    </dgm:pt>
    <dgm:pt modelId="{13B223D9-B71A-4B68-9D17-1AED2194173A}" type="parTrans" cxnId="{01EDD0B2-A0E6-4CBF-BBC3-A4062F1E898E}">
      <dgm:prSet/>
      <dgm:spPr/>
      <dgm:t>
        <a:bodyPr/>
        <a:lstStyle/>
        <a:p>
          <a:endParaRPr lang="en-US"/>
        </a:p>
      </dgm:t>
    </dgm:pt>
    <dgm:pt modelId="{BCD016EA-AFF4-4732-ADE9-71F26B986B9A}" type="sibTrans" cxnId="{01EDD0B2-A0E6-4CBF-BBC3-A4062F1E898E}">
      <dgm:prSet/>
      <dgm:spPr/>
      <dgm:t>
        <a:bodyPr/>
        <a:lstStyle/>
        <a:p>
          <a:endParaRPr lang="en-US"/>
        </a:p>
      </dgm:t>
    </dgm:pt>
    <dgm:pt modelId="{8D87EACF-DB53-4C48-B079-EE7FF156AC8B}">
      <dgm:prSet/>
      <dgm:spPr/>
      <dgm:t>
        <a:bodyPr/>
        <a:lstStyle/>
        <a:p>
          <a:r>
            <a:rPr lang="en-US" dirty="0" smtClean="0"/>
            <a:t>Nonstiff</a:t>
          </a:r>
          <a:endParaRPr lang="en-US" dirty="0"/>
        </a:p>
      </dgm:t>
    </dgm:pt>
    <dgm:pt modelId="{B22B6FFA-692A-4ACD-885D-358A3026A226}" type="parTrans" cxnId="{28915BD7-9C98-4C71-93CB-C8E23C52AC6F}">
      <dgm:prSet/>
      <dgm:spPr/>
      <dgm:t>
        <a:bodyPr/>
        <a:lstStyle/>
        <a:p>
          <a:endParaRPr lang="en-US"/>
        </a:p>
      </dgm:t>
    </dgm:pt>
    <dgm:pt modelId="{EAC21DF0-5AF7-4469-8638-5FC06B89C4EF}" type="sibTrans" cxnId="{28915BD7-9C98-4C71-93CB-C8E23C52AC6F}">
      <dgm:prSet/>
      <dgm:spPr/>
      <dgm:t>
        <a:bodyPr/>
        <a:lstStyle/>
        <a:p>
          <a:endParaRPr lang="en-US"/>
        </a:p>
      </dgm:t>
    </dgm:pt>
    <dgm:pt modelId="{067BBEDF-7303-4C4F-A955-605A858A7E1C}">
      <dgm:prSet/>
      <dgm:spPr/>
      <dgm:t>
        <a:bodyPr/>
        <a:lstStyle/>
        <a:p>
          <a:r>
            <a:rPr lang="en-US" dirty="0" smtClean="0"/>
            <a:t>Stiff</a:t>
          </a:r>
          <a:endParaRPr lang="en-US" dirty="0"/>
        </a:p>
      </dgm:t>
    </dgm:pt>
    <dgm:pt modelId="{9DB70E4A-54D3-4934-9CBA-7E79B7ED1AAA}" type="parTrans" cxnId="{807BA82B-1D3E-4F59-9D54-29ACA2653B95}">
      <dgm:prSet/>
      <dgm:spPr/>
      <dgm:t>
        <a:bodyPr/>
        <a:lstStyle/>
        <a:p>
          <a:endParaRPr lang="en-US"/>
        </a:p>
      </dgm:t>
    </dgm:pt>
    <dgm:pt modelId="{4A8967F2-E3C5-446C-BE3D-0F580520930B}" type="sibTrans" cxnId="{807BA82B-1D3E-4F59-9D54-29ACA2653B95}">
      <dgm:prSet/>
      <dgm:spPr/>
      <dgm:t>
        <a:bodyPr/>
        <a:lstStyle/>
        <a:p>
          <a:endParaRPr lang="en-US"/>
        </a:p>
      </dgm:t>
    </dgm:pt>
    <dgm:pt modelId="{B540D586-8E8B-43F6-88E4-3A10C2B18F6A}">
      <dgm:prSet/>
      <dgm:spPr/>
      <dgm:t>
        <a:bodyPr/>
        <a:lstStyle/>
        <a:p>
          <a:r>
            <a:rPr lang="en-US" dirty="0" smtClean="0"/>
            <a:t>Nonstiff</a:t>
          </a:r>
          <a:endParaRPr lang="en-US" dirty="0"/>
        </a:p>
      </dgm:t>
    </dgm:pt>
    <dgm:pt modelId="{FF19A1E4-7212-4A1C-96CF-07C25CED920A}" type="parTrans" cxnId="{6A562F9D-47D2-4FC6-86F9-06A8C9F69CFC}">
      <dgm:prSet/>
      <dgm:spPr/>
      <dgm:t>
        <a:bodyPr/>
        <a:lstStyle/>
        <a:p>
          <a:endParaRPr lang="en-US"/>
        </a:p>
      </dgm:t>
    </dgm:pt>
    <dgm:pt modelId="{931E2B95-B4B4-4FB8-A7E9-B0D6462CDC65}" type="sibTrans" cxnId="{6A562F9D-47D2-4FC6-86F9-06A8C9F69CFC}">
      <dgm:prSet/>
      <dgm:spPr/>
      <dgm:t>
        <a:bodyPr/>
        <a:lstStyle/>
        <a:p>
          <a:endParaRPr lang="en-US"/>
        </a:p>
      </dgm:t>
    </dgm:pt>
    <dgm:pt modelId="{9C614D07-FBD0-4F14-BFC7-E4B04F6674D4}">
      <dgm:prSet/>
      <dgm:spPr/>
      <dgm:t>
        <a:bodyPr/>
        <a:lstStyle/>
        <a:p>
          <a:r>
            <a:rPr lang="en-US" dirty="0" smtClean="0"/>
            <a:t>Stiff</a:t>
          </a:r>
          <a:endParaRPr lang="en-US" dirty="0"/>
        </a:p>
      </dgm:t>
    </dgm:pt>
    <dgm:pt modelId="{61CC46F6-0767-4951-8CEA-DC14BC73D77C}" type="parTrans" cxnId="{EFF4D694-66B1-4822-B944-ACFC7087E3BC}">
      <dgm:prSet/>
      <dgm:spPr/>
      <dgm:t>
        <a:bodyPr/>
        <a:lstStyle/>
        <a:p>
          <a:endParaRPr lang="en-US"/>
        </a:p>
      </dgm:t>
    </dgm:pt>
    <dgm:pt modelId="{8A2AFA62-1A83-4F13-8ACA-5B9B70B8A20B}" type="sibTrans" cxnId="{EFF4D694-66B1-4822-B944-ACFC7087E3BC}">
      <dgm:prSet/>
      <dgm:spPr/>
      <dgm:t>
        <a:bodyPr/>
        <a:lstStyle/>
        <a:p>
          <a:endParaRPr lang="en-US"/>
        </a:p>
      </dgm:t>
    </dgm:pt>
    <dgm:pt modelId="{80077AE6-1F2E-478A-827F-6E0C4A31408C}" type="pres">
      <dgm:prSet presAssocID="{BDF2AFE8-C02C-4CE3-BDDE-0528587436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A55D77-1698-4D91-B35D-3EC6614D5E63}" type="pres">
      <dgm:prSet presAssocID="{9668458C-5318-4331-8A96-F07B59E466D5}" presName="hierRoot1" presStyleCnt="0"/>
      <dgm:spPr/>
    </dgm:pt>
    <dgm:pt modelId="{92AE04CC-E327-4EAE-959E-00CDD86FD47B}" type="pres">
      <dgm:prSet presAssocID="{9668458C-5318-4331-8A96-F07B59E466D5}" presName="composite" presStyleCnt="0"/>
      <dgm:spPr/>
    </dgm:pt>
    <dgm:pt modelId="{F50D29DD-A331-4E52-B96E-187C360CC76B}" type="pres">
      <dgm:prSet presAssocID="{9668458C-5318-4331-8A96-F07B59E466D5}" presName="background" presStyleLbl="node0" presStyleIdx="0" presStyleCnt="1"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4471F32B-0063-4F0E-81B3-AB409B958C9D}" type="pres">
      <dgm:prSet presAssocID="{9668458C-5318-4331-8A96-F07B59E466D5}" presName="text" presStyleLbl="fgAcc0" presStyleIdx="0" presStyleCnt="1" custLinFactNeighborX="569" custLinFactNeighborY="20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3EE283-99DB-4874-9B11-633DDD9F9C3B}" type="pres">
      <dgm:prSet presAssocID="{9668458C-5318-4331-8A96-F07B59E466D5}" presName="hierChild2" presStyleCnt="0"/>
      <dgm:spPr/>
    </dgm:pt>
    <dgm:pt modelId="{B59BE696-D7DF-4B42-A307-9AAE30AD0B5B}" type="pres">
      <dgm:prSet presAssocID="{D1376C0E-8C96-4E46-AA94-E188DD2D275D}" presName="Name10" presStyleLbl="parChTrans1D2" presStyleIdx="0" presStyleCnt="2"/>
      <dgm:spPr/>
      <dgm:t>
        <a:bodyPr/>
        <a:lstStyle/>
        <a:p>
          <a:endParaRPr lang="en-US"/>
        </a:p>
      </dgm:t>
    </dgm:pt>
    <dgm:pt modelId="{37E8E293-F4C8-4AAB-80FF-D40335C0DF9B}" type="pres">
      <dgm:prSet presAssocID="{4FDFA099-558A-4A9D-892A-98B268B0FD34}" presName="hierRoot2" presStyleCnt="0"/>
      <dgm:spPr/>
    </dgm:pt>
    <dgm:pt modelId="{22E3F653-C1A4-4042-949F-AEEAD9D4EBA3}" type="pres">
      <dgm:prSet presAssocID="{4FDFA099-558A-4A9D-892A-98B268B0FD34}" presName="composite2" presStyleCnt="0"/>
      <dgm:spPr/>
    </dgm:pt>
    <dgm:pt modelId="{ACFD7353-E61C-4038-9271-61E430F07798}" type="pres">
      <dgm:prSet presAssocID="{4FDFA099-558A-4A9D-892A-98B268B0FD34}" presName="background2" presStyleLbl="node2" presStyleIdx="0" presStyleCnt="2"/>
      <dgm:spPr>
        <a:solidFill>
          <a:srgbClr val="0000D0"/>
        </a:solidFill>
      </dgm:spPr>
      <dgm:t>
        <a:bodyPr/>
        <a:lstStyle/>
        <a:p>
          <a:endParaRPr lang="en-US"/>
        </a:p>
      </dgm:t>
    </dgm:pt>
    <dgm:pt modelId="{302CE217-D907-4165-A3AD-3CD210410711}" type="pres">
      <dgm:prSet presAssocID="{4FDFA099-558A-4A9D-892A-98B268B0FD34}" presName="text2" presStyleLbl="fgAcc2" presStyleIdx="0" presStyleCnt="2" custLinFactNeighborX="223" custLinFactNeighborY="8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3C443B-8E1A-4D70-9E45-4FD58E6C1FD0}" type="pres">
      <dgm:prSet presAssocID="{4FDFA099-558A-4A9D-892A-98B268B0FD34}" presName="hierChild3" presStyleCnt="0"/>
      <dgm:spPr/>
    </dgm:pt>
    <dgm:pt modelId="{BF0BB877-2C2C-4299-BD70-8B503CAB7C3E}" type="pres">
      <dgm:prSet presAssocID="{F2FCE6D2-2D02-4F5B-88B1-CBB4F368F9C1}" presName="Name17" presStyleLbl="parChTrans1D3" presStyleIdx="0" presStyleCnt="4"/>
      <dgm:spPr/>
      <dgm:t>
        <a:bodyPr/>
        <a:lstStyle/>
        <a:p>
          <a:endParaRPr lang="en-US"/>
        </a:p>
      </dgm:t>
    </dgm:pt>
    <dgm:pt modelId="{9308D750-3211-444E-BC85-0D3059B8E211}" type="pres">
      <dgm:prSet presAssocID="{83CD1F5E-E6D9-49AD-A6C3-3900CADA3047}" presName="hierRoot3" presStyleCnt="0"/>
      <dgm:spPr/>
    </dgm:pt>
    <dgm:pt modelId="{3D3F0AA6-4A84-4986-8B7A-C09AE60D7DA9}" type="pres">
      <dgm:prSet presAssocID="{83CD1F5E-E6D9-49AD-A6C3-3900CADA3047}" presName="composite3" presStyleCnt="0"/>
      <dgm:spPr/>
    </dgm:pt>
    <dgm:pt modelId="{6C6C1F26-FA74-47CD-9518-D51A0A2BFFAD}" type="pres">
      <dgm:prSet presAssocID="{83CD1F5E-E6D9-49AD-A6C3-3900CADA3047}" presName="background3" presStyleLbl="node3" presStyleIdx="0" presStyleCnt="4"/>
      <dgm:spPr>
        <a:solidFill>
          <a:srgbClr val="566AFC"/>
        </a:solidFill>
      </dgm:spPr>
      <dgm:t>
        <a:bodyPr/>
        <a:lstStyle/>
        <a:p>
          <a:endParaRPr lang="en-US"/>
        </a:p>
      </dgm:t>
    </dgm:pt>
    <dgm:pt modelId="{73FC2516-7BC1-4718-A1A0-EA19620F3F5C}" type="pres">
      <dgm:prSet presAssocID="{83CD1F5E-E6D9-49AD-A6C3-3900CADA3047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986F34-ED57-4D08-BD68-6B8CAE62CA83}" type="pres">
      <dgm:prSet presAssocID="{83CD1F5E-E6D9-49AD-A6C3-3900CADA3047}" presName="hierChild4" presStyleCnt="0"/>
      <dgm:spPr/>
    </dgm:pt>
    <dgm:pt modelId="{373C96E6-9546-4402-B353-5E21BC7BDEE9}" type="pres">
      <dgm:prSet presAssocID="{B22B6FFA-692A-4ACD-885D-358A3026A226}" presName="Name23" presStyleLbl="parChTrans1D4" presStyleIdx="0" presStyleCnt="4"/>
      <dgm:spPr/>
      <dgm:t>
        <a:bodyPr/>
        <a:lstStyle/>
        <a:p>
          <a:endParaRPr lang="en-US"/>
        </a:p>
      </dgm:t>
    </dgm:pt>
    <dgm:pt modelId="{5BC31C6F-0177-45C6-B402-03EF23396CF6}" type="pres">
      <dgm:prSet presAssocID="{8D87EACF-DB53-4C48-B079-EE7FF156AC8B}" presName="hierRoot4" presStyleCnt="0"/>
      <dgm:spPr/>
    </dgm:pt>
    <dgm:pt modelId="{FD090D98-96BB-434B-8899-D74FD278FF33}" type="pres">
      <dgm:prSet presAssocID="{8D87EACF-DB53-4C48-B079-EE7FF156AC8B}" presName="composite4" presStyleCnt="0"/>
      <dgm:spPr/>
    </dgm:pt>
    <dgm:pt modelId="{406E88FA-D17E-4E60-8B17-43EDB1C70D62}" type="pres">
      <dgm:prSet presAssocID="{8D87EACF-DB53-4C48-B079-EE7FF156AC8B}" presName="background4" presStyleLbl="node4" presStyleIdx="0" presStyleCnt="4"/>
      <dgm:spPr>
        <a:solidFill>
          <a:srgbClr val="A7BCFF"/>
        </a:solidFill>
      </dgm:spPr>
      <dgm:t>
        <a:bodyPr/>
        <a:lstStyle/>
        <a:p>
          <a:endParaRPr lang="en-US"/>
        </a:p>
      </dgm:t>
    </dgm:pt>
    <dgm:pt modelId="{1BD46DEB-9EE2-40BA-BECD-740C6CDA338D}" type="pres">
      <dgm:prSet presAssocID="{8D87EACF-DB53-4C48-B079-EE7FF156AC8B}" presName="text4" presStyleLbl="fgAcc4" presStyleIdx="0" presStyleCnt="4" custLinFactNeighborX="84" custLinFactNeighborY="83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BA067F-057F-4B11-9248-F9E8D9421DA0}" type="pres">
      <dgm:prSet presAssocID="{8D87EACF-DB53-4C48-B079-EE7FF156AC8B}" presName="hierChild5" presStyleCnt="0"/>
      <dgm:spPr/>
    </dgm:pt>
    <dgm:pt modelId="{877D8423-C3E7-44E4-97A5-DFA9EFC4A411}" type="pres">
      <dgm:prSet presAssocID="{9DB70E4A-54D3-4934-9CBA-7E79B7ED1AAA}" presName="Name23" presStyleLbl="parChTrans1D4" presStyleIdx="1" presStyleCnt="4"/>
      <dgm:spPr/>
      <dgm:t>
        <a:bodyPr/>
        <a:lstStyle/>
        <a:p>
          <a:endParaRPr lang="en-US"/>
        </a:p>
      </dgm:t>
    </dgm:pt>
    <dgm:pt modelId="{37C22C8C-C97C-4F1F-AA07-D5016C461218}" type="pres">
      <dgm:prSet presAssocID="{067BBEDF-7303-4C4F-A955-605A858A7E1C}" presName="hierRoot4" presStyleCnt="0"/>
      <dgm:spPr/>
    </dgm:pt>
    <dgm:pt modelId="{8859CF5F-BEBC-4AC1-AD10-D93B51FEE338}" type="pres">
      <dgm:prSet presAssocID="{067BBEDF-7303-4C4F-A955-605A858A7E1C}" presName="composite4" presStyleCnt="0"/>
      <dgm:spPr/>
    </dgm:pt>
    <dgm:pt modelId="{007C29A4-3D6E-418C-A683-87532E649F50}" type="pres">
      <dgm:prSet presAssocID="{067BBEDF-7303-4C4F-A955-605A858A7E1C}" presName="background4" presStyleLbl="node4" presStyleIdx="1" presStyleCnt="4"/>
      <dgm:spPr>
        <a:solidFill>
          <a:srgbClr val="A7BCFF"/>
        </a:solidFill>
      </dgm:spPr>
      <dgm:t>
        <a:bodyPr/>
        <a:lstStyle/>
        <a:p>
          <a:endParaRPr lang="en-US"/>
        </a:p>
      </dgm:t>
    </dgm:pt>
    <dgm:pt modelId="{F4C6870E-EB76-4E17-9FB5-D528F4BAFB4B}" type="pres">
      <dgm:prSet presAssocID="{067BBEDF-7303-4C4F-A955-605A858A7E1C}" presName="text4" presStyleLbl="fgAcc4" presStyleIdx="1" presStyleCnt="4" custLinFactNeighborX="84" custLinFactNeighborY="83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CCE901-5AFB-4072-9BD9-6900F5C2C4C9}" type="pres">
      <dgm:prSet presAssocID="{067BBEDF-7303-4C4F-A955-605A858A7E1C}" presName="hierChild5" presStyleCnt="0"/>
      <dgm:spPr/>
    </dgm:pt>
    <dgm:pt modelId="{6212B80C-7F85-4DF0-A8AB-8A1A9D24A457}" type="pres">
      <dgm:prSet presAssocID="{D8CE4A1C-FE8C-4780-81B6-459B904568DD}" presName="Name17" presStyleLbl="parChTrans1D3" presStyleIdx="1" presStyleCnt="4"/>
      <dgm:spPr/>
      <dgm:t>
        <a:bodyPr/>
        <a:lstStyle/>
        <a:p>
          <a:endParaRPr lang="en-US"/>
        </a:p>
      </dgm:t>
    </dgm:pt>
    <dgm:pt modelId="{86AAAE96-D958-4F75-8D29-29B6C4DD85B0}" type="pres">
      <dgm:prSet presAssocID="{5ED0809D-37A5-493A-8EEF-D90792C14EEC}" presName="hierRoot3" presStyleCnt="0"/>
      <dgm:spPr/>
    </dgm:pt>
    <dgm:pt modelId="{F3739473-FC76-4409-B32F-8049B9FF6A21}" type="pres">
      <dgm:prSet presAssocID="{5ED0809D-37A5-493A-8EEF-D90792C14EEC}" presName="composite3" presStyleCnt="0"/>
      <dgm:spPr/>
    </dgm:pt>
    <dgm:pt modelId="{98EE6F6A-FFEF-4EF5-A147-EC664F9E9985}" type="pres">
      <dgm:prSet presAssocID="{5ED0809D-37A5-493A-8EEF-D90792C14EEC}" presName="background3" presStyleLbl="node3" presStyleIdx="1" presStyleCnt="4"/>
      <dgm:spPr>
        <a:solidFill>
          <a:srgbClr val="566AFC"/>
        </a:solidFill>
      </dgm:spPr>
      <dgm:t>
        <a:bodyPr/>
        <a:lstStyle/>
        <a:p>
          <a:endParaRPr lang="en-US"/>
        </a:p>
      </dgm:t>
    </dgm:pt>
    <dgm:pt modelId="{940B0A6D-A3FA-4B50-9DFF-E57ABC964393}" type="pres">
      <dgm:prSet presAssocID="{5ED0809D-37A5-493A-8EEF-D90792C14EEC}" presName="text3" presStyleLbl="fgAcc3" presStyleIdx="1" presStyleCnt="4" custLinFactNeighborX="500" custLinFactNeighborY="-2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E0EFC3-9367-4121-9461-DE46C1F9843C}" type="pres">
      <dgm:prSet presAssocID="{5ED0809D-37A5-493A-8EEF-D90792C14EEC}" presName="hierChild4" presStyleCnt="0"/>
      <dgm:spPr/>
    </dgm:pt>
    <dgm:pt modelId="{C14D743D-AB12-406D-9076-AED4A1613D84}" type="pres">
      <dgm:prSet presAssocID="{FF19A1E4-7212-4A1C-96CF-07C25CED920A}" presName="Name23" presStyleLbl="parChTrans1D4" presStyleIdx="2" presStyleCnt="4"/>
      <dgm:spPr/>
      <dgm:t>
        <a:bodyPr/>
        <a:lstStyle/>
        <a:p>
          <a:endParaRPr lang="en-US"/>
        </a:p>
      </dgm:t>
    </dgm:pt>
    <dgm:pt modelId="{1C31EB37-781A-4863-9CD8-C84B5684C8A2}" type="pres">
      <dgm:prSet presAssocID="{B540D586-8E8B-43F6-88E4-3A10C2B18F6A}" presName="hierRoot4" presStyleCnt="0"/>
      <dgm:spPr/>
    </dgm:pt>
    <dgm:pt modelId="{F7F5DAD0-484B-4FA6-8ADA-62714380952D}" type="pres">
      <dgm:prSet presAssocID="{B540D586-8E8B-43F6-88E4-3A10C2B18F6A}" presName="composite4" presStyleCnt="0"/>
      <dgm:spPr/>
    </dgm:pt>
    <dgm:pt modelId="{B6360C2F-7946-4FBF-9CAE-E26DCF81C527}" type="pres">
      <dgm:prSet presAssocID="{B540D586-8E8B-43F6-88E4-3A10C2B18F6A}" presName="background4" presStyleLbl="node4" presStyleIdx="2" presStyleCnt="4"/>
      <dgm:spPr>
        <a:solidFill>
          <a:srgbClr val="A7BCFF"/>
        </a:solidFill>
      </dgm:spPr>
      <dgm:t>
        <a:bodyPr/>
        <a:lstStyle/>
        <a:p>
          <a:endParaRPr lang="en-US"/>
        </a:p>
      </dgm:t>
    </dgm:pt>
    <dgm:pt modelId="{C647C6EB-4917-4544-A033-498653EB1E4F}" type="pres">
      <dgm:prSet presAssocID="{B540D586-8E8B-43F6-88E4-3A10C2B18F6A}" presName="text4" presStyleLbl="fgAcc4" presStyleIdx="2" presStyleCnt="4" custLinFactNeighborX="84" custLinFactNeighborY="83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17C3B4-AC5D-403A-A68C-DC02A9A439A1}" type="pres">
      <dgm:prSet presAssocID="{B540D586-8E8B-43F6-88E4-3A10C2B18F6A}" presName="hierChild5" presStyleCnt="0"/>
      <dgm:spPr/>
    </dgm:pt>
    <dgm:pt modelId="{EC13AA16-01D3-49D7-BCAF-CF8ADA45693A}" type="pres">
      <dgm:prSet presAssocID="{61CC46F6-0767-4951-8CEA-DC14BC73D77C}" presName="Name23" presStyleLbl="parChTrans1D4" presStyleIdx="3" presStyleCnt="4"/>
      <dgm:spPr/>
      <dgm:t>
        <a:bodyPr/>
        <a:lstStyle/>
        <a:p>
          <a:endParaRPr lang="en-US"/>
        </a:p>
      </dgm:t>
    </dgm:pt>
    <dgm:pt modelId="{4FBE244F-2A81-488E-9F00-2B1131CD9593}" type="pres">
      <dgm:prSet presAssocID="{9C614D07-FBD0-4F14-BFC7-E4B04F6674D4}" presName="hierRoot4" presStyleCnt="0"/>
      <dgm:spPr/>
    </dgm:pt>
    <dgm:pt modelId="{A7D8CF54-0FAA-47E8-8A8A-7BF094651F76}" type="pres">
      <dgm:prSet presAssocID="{9C614D07-FBD0-4F14-BFC7-E4B04F6674D4}" presName="composite4" presStyleCnt="0"/>
      <dgm:spPr/>
    </dgm:pt>
    <dgm:pt modelId="{731D4782-0C43-4322-99A5-059EA71B6C57}" type="pres">
      <dgm:prSet presAssocID="{9C614D07-FBD0-4F14-BFC7-E4B04F6674D4}" presName="background4" presStyleLbl="node4" presStyleIdx="3" presStyleCnt="4"/>
      <dgm:spPr>
        <a:solidFill>
          <a:srgbClr val="A7BCFF"/>
        </a:solidFill>
      </dgm:spPr>
      <dgm:t>
        <a:bodyPr/>
        <a:lstStyle/>
        <a:p>
          <a:endParaRPr lang="en-US"/>
        </a:p>
      </dgm:t>
    </dgm:pt>
    <dgm:pt modelId="{6DC55A30-6C68-48F7-A23C-6EB44337D5FA}" type="pres">
      <dgm:prSet presAssocID="{9C614D07-FBD0-4F14-BFC7-E4B04F6674D4}" presName="text4" presStyleLbl="fgAcc4" presStyleIdx="3" presStyleCnt="4" custLinFactNeighborX="84" custLinFactNeighborY="83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6B5865-1536-4157-AB13-6F0011157E9D}" type="pres">
      <dgm:prSet presAssocID="{9C614D07-FBD0-4F14-BFC7-E4B04F6674D4}" presName="hierChild5" presStyleCnt="0"/>
      <dgm:spPr/>
    </dgm:pt>
    <dgm:pt modelId="{D5C22C62-E37B-4A11-B44F-21D780594FC1}" type="pres">
      <dgm:prSet presAssocID="{1B495D2B-B75A-42A9-BF7B-269F707047B8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FE124CF-B602-4CDF-B096-56F51AF29884}" type="pres">
      <dgm:prSet presAssocID="{4F684D16-1E51-48B4-8652-00AB8BEBA23C}" presName="hierRoot2" presStyleCnt="0"/>
      <dgm:spPr/>
    </dgm:pt>
    <dgm:pt modelId="{3375D326-10BF-486D-8AAB-8733F650B3D2}" type="pres">
      <dgm:prSet presAssocID="{4F684D16-1E51-48B4-8652-00AB8BEBA23C}" presName="composite2" presStyleCnt="0"/>
      <dgm:spPr/>
    </dgm:pt>
    <dgm:pt modelId="{2D3412AA-B6DC-4784-B1E3-F538F612BD8C}" type="pres">
      <dgm:prSet presAssocID="{4F684D16-1E51-48B4-8652-00AB8BEBA23C}" presName="background2" presStyleLbl="node2" presStyleIdx="1" presStyleCnt="2"/>
      <dgm:spPr>
        <a:solidFill>
          <a:srgbClr val="FF9900"/>
        </a:solidFill>
      </dgm:spPr>
      <dgm:t>
        <a:bodyPr/>
        <a:lstStyle/>
        <a:p>
          <a:endParaRPr lang="en-US"/>
        </a:p>
      </dgm:t>
    </dgm:pt>
    <dgm:pt modelId="{5ACD7C49-642C-45FA-9003-AD75BB47152F}" type="pres">
      <dgm:prSet presAssocID="{4F684D16-1E51-48B4-8652-00AB8BEBA23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42EE13-5E64-4554-B37F-48422B906780}" type="pres">
      <dgm:prSet presAssocID="{4F684D16-1E51-48B4-8652-00AB8BEBA23C}" presName="hierChild3" presStyleCnt="0"/>
      <dgm:spPr/>
    </dgm:pt>
    <dgm:pt modelId="{9DE46DB3-D9AD-4A3C-A810-1319FE937204}" type="pres">
      <dgm:prSet presAssocID="{43357FF6-5119-4C76-B7ED-16B7DCC60113}" presName="Name17" presStyleLbl="parChTrans1D3" presStyleIdx="2" presStyleCnt="4"/>
      <dgm:spPr/>
      <dgm:t>
        <a:bodyPr/>
        <a:lstStyle/>
        <a:p>
          <a:endParaRPr lang="en-US"/>
        </a:p>
      </dgm:t>
    </dgm:pt>
    <dgm:pt modelId="{821A14D6-F5B7-4409-A06F-97A355E0B064}" type="pres">
      <dgm:prSet presAssocID="{0F97CA62-3AB5-41D9-A86A-1EFB3FA0BE13}" presName="hierRoot3" presStyleCnt="0"/>
      <dgm:spPr/>
    </dgm:pt>
    <dgm:pt modelId="{89793FF6-4455-4592-A188-CA8B746208C0}" type="pres">
      <dgm:prSet presAssocID="{0F97CA62-3AB5-41D9-A86A-1EFB3FA0BE13}" presName="composite3" presStyleCnt="0"/>
      <dgm:spPr/>
    </dgm:pt>
    <dgm:pt modelId="{BD379F66-1E73-484D-A1C9-DDD9367AA2DA}" type="pres">
      <dgm:prSet presAssocID="{0F97CA62-3AB5-41D9-A86A-1EFB3FA0BE13}" presName="background3" presStyleLbl="node3" presStyleIdx="2" presStyleCnt="4"/>
      <dgm:spPr>
        <a:solidFill>
          <a:srgbClr val="FFCC81"/>
        </a:solidFill>
      </dgm:spPr>
      <dgm:t>
        <a:bodyPr/>
        <a:lstStyle/>
        <a:p>
          <a:endParaRPr lang="en-US"/>
        </a:p>
      </dgm:t>
    </dgm:pt>
    <dgm:pt modelId="{B695A0CC-45E7-4F84-A58C-2FA583FB7300}" type="pres">
      <dgm:prSet presAssocID="{0F97CA62-3AB5-41D9-A86A-1EFB3FA0BE13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5A81A8-91C4-413F-8E44-5A929A3163AB}" type="pres">
      <dgm:prSet presAssocID="{0F97CA62-3AB5-41D9-A86A-1EFB3FA0BE13}" presName="hierChild4" presStyleCnt="0"/>
      <dgm:spPr/>
    </dgm:pt>
    <dgm:pt modelId="{A2D6D7F9-2E2C-4872-889D-AA35EF06B741}" type="pres">
      <dgm:prSet presAssocID="{13B223D9-B71A-4B68-9D17-1AED2194173A}" presName="Name17" presStyleLbl="parChTrans1D3" presStyleIdx="3" presStyleCnt="4"/>
      <dgm:spPr/>
      <dgm:t>
        <a:bodyPr/>
        <a:lstStyle/>
        <a:p>
          <a:endParaRPr lang="en-US"/>
        </a:p>
      </dgm:t>
    </dgm:pt>
    <dgm:pt modelId="{F9A7EBF0-4AFC-4AD7-A1F3-7CF210C374C7}" type="pres">
      <dgm:prSet presAssocID="{2FA5C038-CA6A-42C2-BB82-48053B53B087}" presName="hierRoot3" presStyleCnt="0"/>
      <dgm:spPr/>
    </dgm:pt>
    <dgm:pt modelId="{0B306C42-3C77-45F8-BF31-2A63A854601F}" type="pres">
      <dgm:prSet presAssocID="{2FA5C038-CA6A-42C2-BB82-48053B53B087}" presName="composite3" presStyleCnt="0"/>
      <dgm:spPr/>
    </dgm:pt>
    <dgm:pt modelId="{303C7CD8-22F2-4F9B-9779-6A8C1251A021}" type="pres">
      <dgm:prSet presAssocID="{2FA5C038-CA6A-42C2-BB82-48053B53B087}" presName="background3" presStyleLbl="node3" presStyleIdx="3" presStyleCnt="4"/>
      <dgm:spPr>
        <a:solidFill>
          <a:srgbClr val="FFCC81"/>
        </a:solidFill>
      </dgm:spPr>
      <dgm:t>
        <a:bodyPr/>
        <a:lstStyle/>
        <a:p>
          <a:endParaRPr lang="en-US"/>
        </a:p>
      </dgm:t>
    </dgm:pt>
    <dgm:pt modelId="{5BBCA2C6-BE1D-4051-B207-408AE1E9B8FE}" type="pres">
      <dgm:prSet presAssocID="{2FA5C038-CA6A-42C2-BB82-48053B53B087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218B32-B944-44E5-9A54-DD37B7173682}" type="pres">
      <dgm:prSet presAssocID="{2FA5C038-CA6A-42C2-BB82-48053B53B087}" presName="hierChild4" presStyleCnt="0"/>
      <dgm:spPr/>
    </dgm:pt>
  </dgm:ptLst>
  <dgm:cxnLst>
    <dgm:cxn modelId="{3AA70341-9F38-45C5-AFF6-4DD9736BAE91}" type="presOf" srcId="{4FDFA099-558A-4A9D-892A-98B268B0FD34}" destId="{302CE217-D907-4165-A3AD-3CD210410711}" srcOrd="0" destOrd="0" presId="urn:microsoft.com/office/officeart/2005/8/layout/hierarchy1"/>
    <dgm:cxn modelId="{F9933274-B6DD-41BE-A408-9FE22A465E2E}" srcId="{BDF2AFE8-C02C-4CE3-BDDE-0528587436CB}" destId="{9668458C-5318-4331-8A96-F07B59E466D5}" srcOrd="0" destOrd="0" parTransId="{12BF1895-C875-4C5A-9EE5-4553ECF40161}" sibTransId="{17B56E94-5C89-46BA-B654-2DCDFEFEDA1A}"/>
    <dgm:cxn modelId="{6F2BBA83-4812-4C85-B2A8-38C37542E3E6}" type="presOf" srcId="{BDF2AFE8-C02C-4CE3-BDDE-0528587436CB}" destId="{80077AE6-1F2E-478A-827F-6E0C4A31408C}" srcOrd="0" destOrd="0" presId="urn:microsoft.com/office/officeart/2005/8/layout/hierarchy1"/>
    <dgm:cxn modelId="{28915BD7-9C98-4C71-93CB-C8E23C52AC6F}" srcId="{83CD1F5E-E6D9-49AD-A6C3-3900CADA3047}" destId="{8D87EACF-DB53-4C48-B079-EE7FF156AC8B}" srcOrd="0" destOrd="0" parTransId="{B22B6FFA-692A-4ACD-885D-358A3026A226}" sibTransId="{EAC21DF0-5AF7-4469-8638-5FC06B89C4EF}"/>
    <dgm:cxn modelId="{67DC3AB4-44E5-4D42-9B05-76C532A3EE2E}" type="presOf" srcId="{067BBEDF-7303-4C4F-A955-605A858A7E1C}" destId="{F4C6870E-EB76-4E17-9FB5-D528F4BAFB4B}" srcOrd="0" destOrd="0" presId="urn:microsoft.com/office/officeart/2005/8/layout/hierarchy1"/>
    <dgm:cxn modelId="{E4170621-A6DA-414A-8659-05158087915D}" type="presOf" srcId="{2FA5C038-CA6A-42C2-BB82-48053B53B087}" destId="{5BBCA2C6-BE1D-4051-B207-408AE1E9B8FE}" srcOrd="0" destOrd="0" presId="urn:microsoft.com/office/officeart/2005/8/layout/hierarchy1"/>
    <dgm:cxn modelId="{EFF4D694-66B1-4822-B944-ACFC7087E3BC}" srcId="{5ED0809D-37A5-493A-8EEF-D90792C14EEC}" destId="{9C614D07-FBD0-4F14-BFC7-E4B04F6674D4}" srcOrd="1" destOrd="0" parTransId="{61CC46F6-0767-4951-8CEA-DC14BC73D77C}" sibTransId="{8A2AFA62-1A83-4F13-8ACA-5B9B70B8A20B}"/>
    <dgm:cxn modelId="{73DAE13D-98EC-42F8-A4BD-E5515FD4D7DF}" type="presOf" srcId="{D8CE4A1C-FE8C-4780-81B6-459B904568DD}" destId="{6212B80C-7F85-4DF0-A8AB-8A1A9D24A457}" srcOrd="0" destOrd="0" presId="urn:microsoft.com/office/officeart/2005/8/layout/hierarchy1"/>
    <dgm:cxn modelId="{18CA2BCB-AD59-4F6F-8B28-50B8EEFAEC3B}" srcId="{9668458C-5318-4331-8A96-F07B59E466D5}" destId="{4F684D16-1E51-48B4-8652-00AB8BEBA23C}" srcOrd="1" destOrd="0" parTransId="{1B495D2B-B75A-42A9-BF7B-269F707047B8}" sibTransId="{7265C872-8427-462B-93AE-902F4EC86FA6}"/>
    <dgm:cxn modelId="{05D5CD2E-45C4-4094-9BF5-B13E3662001E}" type="presOf" srcId="{B540D586-8E8B-43F6-88E4-3A10C2B18F6A}" destId="{C647C6EB-4917-4544-A033-498653EB1E4F}" srcOrd="0" destOrd="0" presId="urn:microsoft.com/office/officeart/2005/8/layout/hierarchy1"/>
    <dgm:cxn modelId="{9E5A612C-D959-4FB5-BAF1-471DDAFA01C1}" srcId="{9668458C-5318-4331-8A96-F07B59E466D5}" destId="{4FDFA099-558A-4A9D-892A-98B268B0FD34}" srcOrd="0" destOrd="0" parTransId="{D1376C0E-8C96-4E46-AA94-E188DD2D275D}" sibTransId="{9E1F8215-F499-40E3-B3AD-4A35FE7746EC}"/>
    <dgm:cxn modelId="{AB8DE572-CC5F-4B8B-ADCA-7347CB7405D0}" type="presOf" srcId="{83CD1F5E-E6D9-49AD-A6C3-3900CADA3047}" destId="{73FC2516-7BC1-4718-A1A0-EA19620F3F5C}" srcOrd="0" destOrd="0" presId="urn:microsoft.com/office/officeart/2005/8/layout/hierarchy1"/>
    <dgm:cxn modelId="{D20E367E-F3DC-4C60-B325-BC7415C4C655}" type="presOf" srcId="{9DB70E4A-54D3-4934-9CBA-7E79B7ED1AAA}" destId="{877D8423-C3E7-44E4-97A5-DFA9EFC4A411}" srcOrd="0" destOrd="0" presId="urn:microsoft.com/office/officeart/2005/8/layout/hierarchy1"/>
    <dgm:cxn modelId="{DAB182E3-D371-4924-8373-AC3636544D64}" type="presOf" srcId="{0F97CA62-3AB5-41D9-A86A-1EFB3FA0BE13}" destId="{B695A0CC-45E7-4F84-A58C-2FA583FB7300}" srcOrd="0" destOrd="0" presId="urn:microsoft.com/office/officeart/2005/8/layout/hierarchy1"/>
    <dgm:cxn modelId="{0E5C3314-F9D8-4816-B015-16A07BE1D60D}" type="presOf" srcId="{4F684D16-1E51-48B4-8652-00AB8BEBA23C}" destId="{5ACD7C49-642C-45FA-9003-AD75BB47152F}" srcOrd="0" destOrd="0" presId="urn:microsoft.com/office/officeart/2005/8/layout/hierarchy1"/>
    <dgm:cxn modelId="{CDD72CE6-278B-4469-830B-C24011E745B4}" type="presOf" srcId="{FF19A1E4-7212-4A1C-96CF-07C25CED920A}" destId="{C14D743D-AB12-406D-9076-AED4A1613D84}" srcOrd="0" destOrd="0" presId="urn:microsoft.com/office/officeart/2005/8/layout/hierarchy1"/>
    <dgm:cxn modelId="{6A562F9D-47D2-4FC6-86F9-06A8C9F69CFC}" srcId="{5ED0809D-37A5-493A-8EEF-D90792C14EEC}" destId="{B540D586-8E8B-43F6-88E4-3A10C2B18F6A}" srcOrd="0" destOrd="0" parTransId="{FF19A1E4-7212-4A1C-96CF-07C25CED920A}" sibTransId="{931E2B95-B4B4-4FB8-A7E9-B0D6462CDC65}"/>
    <dgm:cxn modelId="{BE7F8C81-EF4A-464B-BFDD-75984AD565E9}" type="presOf" srcId="{D1376C0E-8C96-4E46-AA94-E188DD2D275D}" destId="{B59BE696-D7DF-4B42-A307-9AAE30AD0B5B}" srcOrd="0" destOrd="0" presId="urn:microsoft.com/office/officeart/2005/8/layout/hierarchy1"/>
    <dgm:cxn modelId="{D3D95E25-E744-4D64-A125-F31879FFAF0D}" type="presOf" srcId="{9C614D07-FBD0-4F14-BFC7-E4B04F6674D4}" destId="{6DC55A30-6C68-48F7-A23C-6EB44337D5FA}" srcOrd="0" destOrd="0" presId="urn:microsoft.com/office/officeart/2005/8/layout/hierarchy1"/>
    <dgm:cxn modelId="{F8A0570C-FF91-43CA-AED9-B65F22B1402B}" type="presOf" srcId="{13B223D9-B71A-4B68-9D17-1AED2194173A}" destId="{A2D6D7F9-2E2C-4872-889D-AA35EF06B741}" srcOrd="0" destOrd="0" presId="urn:microsoft.com/office/officeart/2005/8/layout/hierarchy1"/>
    <dgm:cxn modelId="{01EDD0B2-A0E6-4CBF-BBC3-A4062F1E898E}" srcId="{4F684D16-1E51-48B4-8652-00AB8BEBA23C}" destId="{2FA5C038-CA6A-42C2-BB82-48053B53B087}" srcOrd="1" destOrd="0" parTransId="{13B223D9-B71A-4B68-9D17-1AED2194173A}" sibTransId="{BCD016EA-AFF4-4732-ADE9-71F26B986B9A}"/>
    <dgm:cxn modelId="{0776F5CA-8C72-4123-ACB6-72819F131A44}" type="presOf" srcId="{B22B6FFA-692A-4ACD-885D-358A3026A226}" destId="{373C96E6-9546-4402-B353-5E21BC7BDEE9}" srcOrd="0" destOrd="0" presId="urn:microsoft.com/office/officeart/2005/8/layout/hierarchy1"/>
    <dgm:cxn modelId="{E8BC4D4D-7724-412E-A8E1-3695EB554471}" type="presOf" srcId="{1B495D2B-B75A-42A9-BF7B-269F707047B8}" destId="{D5C22C62-E37B-4A11-B44F-21D780594FC1}" srcOrd="0" destOrd="0" presId="urn:microsoft.com/office/officeart/2005/8/layout/hierarchy1"/>
    <dgm:cxn modelId="{807BA82B-1D3E-4F59-9D54-29ACA2653B95}" srcId="{83CD1F5E-E6D9-49AD-A6C3-3900CADA3047}" destId="{067BBEDF-7303-4C4F-A955-605A858A7E1C}" srcOrd="1" destOrd="0" parTransId="{9DB70E4A-54D3-4934-9CBA-7E79B7ED1AAA}" sibTransId="{4A8967F2-E3C5-446C-BE3D-0F580520930B}"/>
    <dgm:cxn modelId="{A04CB5C5-E6DA-488B-A1EB-492C11F14547}" type="presOf" srcId="{61CC46F6-0767-4951-8CEA-DC14BC73D77C}" destId="{EC13AA16-01D3-49D7-BCAF-CF8ADA45693A}" srcOrd="0" destOrd="0" presId="urn:microsoft.com/office/officeart/2005/8/layout/hierarchy1"/>
    <dgm:cxn modelId="{7772F063-3C38-4142-AABD-B8927BA19599}" srcId="{4FDFA099-558A-4A9D-892A-98B268B0FD34}" destId="{5ED0809D-37A5-493A-8EEF-D90792C14EEC}" srcOrd="1" destOrd="0" parTransId="{D8CE4A1C-FE8C-4780-81B6-459B904568DD}" sibTransId="{D8EFF3FF-1D8B-4CED-BBDA-4D265216F3AA}"/>
    <dgm:cxn modelId="{44C7BA36-A95E-4C41-BEE2-F6BD1B47AD6F}" type="presOf" srcId="{43357FF6-5119-4C76-B7ED-16B7DCC60113}" destId="{9DE46DB3-D9AD-4A3C-A810-1319FE937204}" srcOrd="0" destOrd="0" presId="urn:microsoft.com/office/officeart/2005/8/layout/hierarchy1"/>
    <dgm:cxn modelId="{401A7C5B-A970-4BB6-9C3A-374DE6070611}" type="presOf" srcId="{9668458C-5318-4331-8A96-F07B59E466D5}" destId="{4471F32B-0063-4F0E-81B3-AB409B958C9D}" srcOrd="0" destOrd="0" presId="urn:microsoft.com/office/officeart/2005/8/layout/hierarchy1"/>
    <dgm:cxn modelId="{22D62749-0EF7-4089-96FD-BBA0D6E49ECD}" srcId="{4FDFA099-558A-4A9D-892A-98B268B0FD34}" destId="{83CD1F5E-E6D9-49AD-A6C3-3900CADA3047}" srcOrd="0" destOrd="0" parTransId="{F2FCE6D2-2D02-4F5B-88B1-CBB4F368F9C1}" sibTransId="{EC49D651-726C-4405-AD9D-76B5F8611CD7}"/>
    <dgm:cxn modelId="{A5D9715E-3665-42EC-8AC6-0BD88E8D08F5}" type="presOf" srcId="{F2FCE6D2-2D02-4F5B-88B1-CBB4F368F9C1}" destId="{BF0BB877-2C2C-4299-BD70-8B503CAB7C3E}" srcOrd="0" destOrd="0" presId="urn:microsoft.com/office/officeart/2005/8/layout/hierarchy1"/>
    <dgm:cxn modelId="{AC0CE611-FA2E-494A-8AEA-AFA8ADD37347}" type="presOf" srcId="{8D87EACF-DB53-4C48-B079-EE7FF156AC8B}" destId="{1BD46DEB-9EE2-40BA-BECD-740C6CDA338D}" srcOrd="0" destOrd="0" presId="urn:microsoft.com/office/officeart/2005/8/layout/hierarchy1"/>
    <dgm:cxn modelId="{61E176C7-5864-4DDC-8874-08F22022D6D3}" srcId="{4F684D16-1E51-48B4-8652-00AB8BEBA23C}" destId="{0F97CA62-3AB5-41D9-A86A-1EFB3FA0BE13}" srcOrd="0" destOrd="0" parTransId="{43357FF6-5119-4C76-B7ED-16B7DCC60113}" sibTransId="{0FACDB88-DC3F-46E1-AF60-FE01F7826A10}"/>
    <dgm:cxn modelId="{D441F7EB-C028-4249-8B54-8D759B92C339}" type="presOf" srcId="{5ED0809D-37A5-493A-8EEF-D90792C14EEC}" destId="{940B0A6D-A3FA-4B50-9DFF-E57ABC964393}" srcOrd="0" destOrd="0" presId="urn:microsoft.com/office/officeart/2005/8/layout/hierarchy1"/>
    <dgm:cxn modelId="{817E928F-7E7B-4557-814E-A0291019BF26}" type="presParOf" srcId="{80077AE6-1F2E-478A-827F-6E0C4A31408C}" destId="{AEA55D77-1698-4D91-B35D-3EC6614D5E63}" srcOrd="0" destOrd="0" presId="urn:microsoft.com/office/officeart/2005/8/layout/hierarchy1"/>
    <dgm:cxn modelId="{7461F143-F193-457C-B8A0-0563C96E603C}" type="presParOf" srcId="{AEA55D77-1698-4D91-B35D-3EC6614D5E63}" destId="{92AE04CC-E327-4EAE-959E-00CDD86FD47B}" srcOrd="0" destOrd="0" presId="urn:microsoft.com/office/officeart/2005/8/layout/hierarchy1"/>
    <dgm:cxn modelId="{493A73DE-0DCC-4C30-84E7-E9421BC6850D}" type="presParOf" srcId="{92AE04CC-E327-4EAE-959E-00CDD86FD47B}" destId="{F50D29DD-A331-4E52-B96E-187C360CC76B}" srcOrd="0" destOrd="0" presId="urn:microsoft.com/office/officeart/2005/8/layout/hierarchy1"/>
    <dgm:cxn modelId="{964A8D85-55AA-48BD-8E43-8A7DB75C810F}" type="presParOf" srcId="{92AE04CC-E327-4EAE-959E-00CDD86FD47B}" destId="{4471F32B-0063-4F0E-81B3-AB409B958C9D}" srcOrd="1" destOrd="0" presId="urn:microsoft.com/office/officeart/2005/8/layout/hierarchy1"/>
    <dgm:cxn modelId="{4BD51C5F-9BF5-4331-BB71-7547867FC34A}" type="presParOf" srcId="{AEA55D77-1698-4D91-B35D-3EC6614D5E63}" destId="{4F3EE283-99DB-4874-9B11-633DDD9F9C3B}" srcOrd="1" destOrd="0" presId="urn:microsoft.com/office/officeart/2005/8/layout/hierarchy1"/>
    <dgm:cxn modelId="{70C2492A-FD87-4ECB-A9F2-C662712F02D9}" type="presParOf" srcId="{4F3EE283-99DB-4874-9B11-633DDD9F9C3B}" destId="{B59BE696-D7DF-4B42-A307-9AAE30AD0B5B}" srcOrd="0" destOrd="0" presId="urn:microsoft.com/office/officeart/2005/8/layout/hierarchy1"/>
    <dgm:cxn modelId="{FD5DD8D7-22DE-4FA3-89F9-6A2965142560}" type="presParOf" srcId="{4F3EE283-99DB-4874-9B11-633DDD9F9C3B}" destId="{37E8E293-F4C8-4AAB-80FF-D40335C0DF9B}" srcOrd="1" destOrd="0" presId="urn:microsoft.com/office/officeart/2005/8/layout/hierarchy1"/>
    <dgm:cxn modelId="{CC2F8A77-F5F7-4E1B-89FC-35BF693C892E}" type="presParOf" srcId="{37E8E293-F4C8-4AAB-80FF-D40335C0DF9B}" destId="{22E3F653-C1A4-4042-949F-AEEAD9D4EBA3}" srcOrd="0" destOrd="0" presId="urn:microsoft.com/office/officeart/2005/8/layout/hierarchy1"/>
    <dgm:cxn modelId="{73468F89-C69E-4E13-9300-8BEC6DA56E74}" type="presParOf" srcId="{22E3F653-C1A4-4042-949F-AEEAD9D4EBA3}" destId="{ACFD7353-E61C-4038-9271-61E430F07798}" srcOrd="0" destOrd="0" presId="urn:microsoft.com/office/officeart/2005/8/layout/hierarchy1"/>
    <dgm:cxn modelId="{5138F47B-8C46-497D-B5AB-C5571A29C979}" type="presParOf" srcId="{22E3F653-C1A4-4042-949F-AEEAD9D4EBA3}" destId="{302CE217-D907-4165-A3AD-3CD210410711}" srcOrd="1" destOrd="0" presId="urn:microsoft.com/office/officeart/2005/8/layout/hierarchy1"/>
    <dgm:cxn modelId="{0963F307-375C-4A46-AC92-A0BC94B49882}" type="presParOf" srcId="{37E8E293-F4C8-4AAB-80FF-D40335C0DF9B}" destId="{243C443B-8E1A-4D70-9E45-4FD58E6C1FD0}" srcOrd="1" destOrd="0" presId="urn:microsoft.com/office/officeart/2005/8/layout/hierarchy1"/>
    <dgm:cxn modelId="{16ACAE10-65F4-454F-95F9-7E7139D005CC}" type="presParOf" srcId="{243C443B-8E1A-4D70-9E45-4FD58E6C1FD0}" destId="{BF0BB877-2C2C-4299-BD70-8B503CAB7C3E}" srcOrd="0" destOrd="0" presId="urn:microsoft.com/office/officeart/2005/8/layout/hierarchy1"/>
    <dgm:cxn modelId="{15AB7108-0648-4A9F-8A82-D4B02E5F677C}" type="presParOf" srcId="{243C443B-8E1A-4D70-9E45-4FD58E6C1FD0}" destId="{9308D750-3211-444E-BC85-0D3059B8E211}" srcOrd="1" destOrd="0" presId="urn:microsoft.com/office/officeart/2005/8/layout/hierarchy1"/>
    <dgm:cxn modelId="{55C7A2C9-BF2D-4524-AC86-1FD06119A641}" type="presParOf" srcId="{9308D750-3211-444E-BC85-0D3059B8E211}" destId="{3D3F0AA6-4A84-4986-8B7A-C09AE60D7DA9}" srcOrd="0" destOrd="0" presId="urn:microsoft.com/office/officeart/2005/8/layout/hierarchy1"/>
    <dgm:cxn modelId="{84701FE8-9959-4902-859C-D2F6A5D4692B}" type="presParOf" srcId="{3D3F0AA6-4A84-4986-8B7A-C09AE60D7DA9}" destId="{6C6C1F26-FA74-47CD-9518-D51A0A2BFFAD}" srcOrd="0" destOrd="0" presId="urn:microsoft.com/office/officeart/2005/8/layout/hierarchy1"/>
    <dgm:cxn modelId="{40C24EA7-C93F-46C0-81EF-D298C20CB66E}" type="presParOf" srcId="{3D3F0AA6-4A84-4986-8B7A-C09AE60D7DA9}" destId="{73FC2516-7BC1-4718-A1A0-EA19620F3F5C}" srcOrd="1" destOrd="0" presId="urn:microsoft.com/office/officeart/2005/8/layout/hierarchy1"/>
    <dgm:cxn modelId="{D0C7F118-54AD-4427-B680-94936A824E5B}" type="presParOf" srcId="{9308D750-3211-444E-BC85-0D3059B8E211}" destId="{50986F34-ED57-4D08-BD68-6B8CAE62CA83}" srcOrd="1" destOrd="0" presId="urn:microsoft.com/office/officeart/2005/8/layout/hierarchy1"/>
    <dgm:cxn modelId="{8E36ADE6-4234-42A0-9319-F5DA184CCD3E}" type="presParOf" srcId="{50986F34-ED57-4D08-BD68-6B8CAE62CA83}" destId="{373C96E6-9546-4402-B353-5E21BC7BDEE9}" srcOrd="0" destOrd="0" presId="urn:microsoft.com/office/officeart/2005/8/layout/hierarchy1"/>
    <dgm:cxn modelId="{9ABA8FC4-62E3-4BAA-8DEF-D7A44ED3096C}" type="presParOf" srcId="{50986F34-ED57-4D08-BD68-6B8CAE62CA83}" destId="{5BC31C6F-0177-45C6-B402-03EF23396CF6}" srcOrd="1" destOrd="0" presId="urn:microsoft.com/office/officeart/2005/8/layout/hierarchy1"/>
    <dgm:cxn modelId="{0BD08496-8B39-4DC9-B245-E91F824A934B}" type="presParOf" srcId="{5BC31C6F-0177-45C6-B402-03EF23396CF6}" destId="{FD090D98-96BB-434B-8899-D74FD278FF33}" srcOrd="0" destOrd="0" presId="urn:microsoft.com/office/officeart/2005/8/layout/hierarchy1"/>
    <dgm:cxn modelId="{37486450-99D0-44FA-B5D3-FA1878184F57}" type="presParOf" srcId="{FD090D98-96BB-434B-8899-D74FD278FF33}" destId="{406E88FA-D17E-4E60-8B17-43EDB1C70D62}" srcOrd="0" destOrd="0" presId="urn:microsoft.com/office/officeart/2005/8/layout/hierarchy1"/>
    <dgm:cxn modelId="{78B34B64-C167-4F32-AE76-26E71B01B4E4}" type="presParOf" srcId="{FD090D98-96BB-434B-8899-D74FD278FF33}" destId="{1BD46DEB-9EE2-40BA-BECD-740C6CDA338D}" srcOrd="1" destOrd="0" presId="urn:microsoft.com/office/officeart/2005/8/layout/hierarchy1"/>
    <dgm:cxn modelId="{9E869C12-5640-478C-B323-556A780D49DC}" type="presParOf" srcId="{5BC31C6F-0177-45C6-B402-03EF23396CF6}" destId="{26BA067F-057F-4B11-9248-F9E8D9421DA0}" srcOrd="1" destOrd="0" presId="urn:microsoft.com/office/officeart/2005/8/layout/hierarchy1"/>
    <dgm:cxn modelId="{2BF89D17-F2B7-417C-AD44-4CE4C0A69C17}" type="presParOf" srcId="{50986F34-ED57-4D08-BD68-6B8CAE62CA83}" destId="{877D8423-C3E7-44E4-97A5-DFA9EFC4A411}" srcOrd="2" destOrd="0" presId="urn:microsoft.com/office/officeart/2005/8/layout/hierarchy1"/>
    <dgm:cxn modelId="{5CA703A0-CE2D-4240-B1F1-B9CEF60570C4}" type="presParOf" srcId="{50986F34-ED57-4D08-BD68-6B8CAE62CA83}" destId="{37C22C8C-C97C-4F1F-AA07-D5016C461218}" srcOrd="3" destOrd="0" presId="urn:microsoft.com/office/officeart/2005/8/layout/hierarchy1"/>
    <dgm:cxn modelId="{CA74AA72-C954-4AC1-B7E0-848698A8E6F8}" type="presParOf" srcId="{37C22C8C-C97C-4F1F-AA07-D5016C461218}" destId="{8859CF5F-BEBC-4AC1-AD10-D93B51FEE338}" srcOrd="0" destOrd="0" presId="urn:microsoft.com/office/officeart/2005/8/layout/hierarchy1"/>
    <dgm:cxn modelId="{8C857648-022C-4AC3-A34D-AC996D4BC586}" type="presParOf" srcId="{8859CF5F-BEBC-4AC1-AD10-D93B51FEE338}" destId="{007C29A4-3D6E-418C-A683-87532E649F50}" srcOrd="0" destOrd="0" presId="urn:microsoft.com/office/officeart/2005/8/layout/hierarchy1"/>
    <dgm:cxn modelId="{B7A30341-328F-48F3-A76C-55151B7FE603}" type="presParOf" srcId="{8859CF5F-BEBC-4AC1-AD10-D93B51FEE338}" destId="{F4C6870E-EB76-4E17-9FB5-D528F4BAFB4B}" srcOrd="1" destOrd="0" presId="urn:microsoft.com/office/officeart/2005/8/layout/hierarchy1"/>
    <dgm:cxn modelId="{C395DB92-ADDA-4A63-8B54-248D185D488A}" type="presParOf" srcId="{37C22C8C-C97C-4F1F-AA07-D5016C461218}" destId="{50CCE901-5AFB-4072-9BD9-6900F5C2C4C9}" srcOrd="1" destOrd="0" presId="urn:microsoft.com/office/officeart/2005/8/layout/hierarchy1"/>
    <dgm:cxn modelId="{9BDB8C66-65F7-4947-9C1B-09204E074900}" type="presParOf" srcId="{243C443B-8E1A-4D70-9E45-4FD58E6C1FD0}" destId="{6212B80C-7F85-4DF0-A8AB-8A1A9D24A457}" srcOrd="2" destOrd="0" presId="urn:microsoft.com/office/officeart/2005/8/layout/hierarchy1"/>
    <dgm:cxn modelId="{3914703B-0ADB-40DE-ACD0-2502A9BF6327}" type="presParOf" srcId="{243C443B-8E1A-4D70-9E45-4FD58E6C1FD0}" destId="{86AAAE96-D958-4F75-8D29-29B6C4DD85B0}" srcOrd="3" destOrd="0" presId="urn:microsoft.com/office/officeart/2005/8/layout/hierarchy1"/>
    <dgm:cxn modelId="{E899CB99-B470-4B5A-9E49-6F8F16E8724A}" type="presParOf" srcId="{86AAAE96-D958-4F75-8D29-29B6C4DD85B0}" destId="{F3739473-FC76-4409-B32F-8049B9FF6A21}" srcOrd="0" destOrd="0" presId="urn:microsoft.com/office/officeart/2005/8/layout/hierarchy1"/>
    <dgm:cxn modelId="{BBD079C7-2873-4E7F-8818-E8F18F38A8DC}" type="presParOf" srcId="{F3739473-FC76-4409-B32F-8049B9FF6A21}" destId="{98EE6F6A-FFEF-4EF5-A147-EC664F9E9985}" srcOrd="0" destOrd="0" presId="urn:microsoft.com/office/officeart/2005/8/layout/hierarchy1"/>
    <dgm:cxn modelId="{A6AF336F-FA87-411A-88BF-23A3F0EA0CBA}" type="presParOf" srcId="{F3739473-FC76-4409-B32F-8049B9FF6A21}" destId="{940B0A6D-A3FA-4B50-9DFF-E57ABC964393}" srcOrd="1" destOrd="0" presId="urn:microsoft.com/office/officeart/2005/8/layout/hierarchy1"/>
    <dgm:cxn modelId="{DCEE1184-42DF-453D-84A4-90324F2381AF}" type="presParOf" srcId="{86AAAE96-D958-4F75-8D29-29B6C4DD85B0}" destId="{9FE0EFC3-9367-4121-9461-DE46C1F9843C}" srcOrd="1" destOrd="0" presId="urn:microsoft.com/office/officeart/2005/8/layout/hierarchy1"/>
    <dgm:cxn modelId="{21F232F6-338E-4E15-8767-0E2E708A05A7}" type="presParOf" srcId="{9FE0EFC3-9367-4121-9461-DE46C1F9843C}" destId="{C14D743D-AB12-406D-9076-AED4A1613D84}" srcOrd="0" destOrd="0" presId="urn:microsoft.com/office/officeart/2005/8/layout/hierarchy1"/>
    <dgm:cxn modelId="{A9028927-DCFE-4516-B600-D8922F6E75CA}" type="presParOf" srcId="{9FE0EFC3-9367-4121-9461-DE46C1F9843C}" destId="{1C31EB37-781A-4863-9CD8-C84B5684C8A2}" srcOrd="1" destOrd="0" presId="urn:microsoft.com/office/officeart/2005/8/layout/hierarchy1"/>
    <dgm:cxn modelId="{40B339B9-B542-4100-9D93-39430740BF71}" type="presParOf" srcId="{1C31EB37-781A-4863-9CD8-C84B5684C8A2}" destId="{F7F5DAD0-484B-4FA6-8ADA-62714380952D}" srcOrd="0" destOrd="0" presId="urn:microsoft.com/office/officeart/2005/8/layout/hierarchy1"/>
    <dgm:cxn modelId="{6BC82080-BFE4-48F2-8979-5DD8D4261893}" type="presParOf" srcId="{F7F5DAD0-484B-4FA6-8ADA-62714380952D}" destId="{B6360C2F-7946-4FBF-9CAE-E26DCF81C527}" srcOrd="0" destOrd="0" presId="urn:microsoft.com/office/officeart/2005/8/layout/hierarchy1"/>
    <dgm:cxn modelId="{FC6F8F84-C09F-426C-B58C-8F284B6E9EAF}" type="presParOf" srcId="{F7F5DAD0-484B-4FA6-8ADA-62714380952D}" destId="{C647C6EB-4917-4544-A033-498653EB1E4F}" srcOrd="1" destOrd="0" presId="urn:microsoft.com/office/officeart/2005/8/layout/hierarchy1"/>
    <dgm:cxn modelId="{5D8D6CB6-696B-4B22-95B4-925EC6A67522}" type="presParOf" srcId="{1C31EB37-781A-4863-9CD8-C84B5684C8A2}" destId="{6817C3B4-AC5D-403A-A68C-DC02A9A439A1}" srcOrd="1" destOrd="0" presId="urn:microsoft.com/office/officeart/2005/8/layout/hierarchy1"/>
    <dgm:cxn modelId="{91CC61CE-8996-42F7-90CD-4610147399A9}" type="presParOf" srcId="{9FE0EFC3-9367-4121-9461-DE46C1F9843C}" destId="{EC13AA16-01D3-49D7-BCAF-CF8ADA45693A}" srcOrd="2" destOrd="0" presId="urn:microsoft.com/office/officeart/2005/8/layout/hierarchy1"/>
    <dgm:cxn modelId="{E4DDC629-5423-4CC1-B323-0C2735F6609A}" type="presParOf" srcId="{9FE0EFC3-9367-4121-9461-DE46C1F9843C}" destId="{4FBE244F-2A81-488E-9F00-2B1131CD9593}" srcOrd="3" destOrd="0" presId="urn:microsoft.com/office/officeart/2005/8/layout/hierarchy1"/>
    <dgm:cxn modelId="{C7FED31C-C04B-40CE-BFAB-C7F586482C12}" type="presParOf" srcId="{4FBE244F-2A81-488E-9F00-2B1131CD9593}" destId="{A7D8CF54-0FAA-47E8-8A8A-7BF094651F76}" srcOrd="0" destOrd="0" presId="urn:microsoft.com/office/officeart/2005/8/layout/hierarchy1"/>
    <dgm:cxn modelId="{F1A8B386-236C-404D-8536-E30261541411}" type="presParOf" srcId="{A7D8CF54-0FAA-47E8-8A8A-7BF094651F76}" destId="{731D4782-0C43-4322-99A5-059EA71B6C57}" srcOrd="0" destOrd="0" presId="urn:microsoft.com/office/officeart/2005/8/layout/hierarchy1"/>
    <dgm:cxn modelId="{EE5D8B17-EB43-4499-9EEC-F62750D9469C}" type="presParOf" srcId="{A7D8CF54-0FAA-47E8-8A8A-7BF094651F76}" destId="{6DC55A30-6C68-48F7-A23C-6EB44337D5FA}" srcOrd="1" destOrd="0" presId="urn:microsoft.com/office/officeart/2005/8/layout/hierarchy1"/>
    <dgm:cxn modelId="{2735A92F-7A66-421A-BFF0-DC8B866EE702}" type="presParOf" srcId="{4FBE244F-2A81-488E-9F00-2B1131CD9593}" destId="{2E6B5865-1536-4157-AB13-6F0011157E9D}" srcOrd="1" destOrd="0" presId="urn:microsoft.com/office/officeart/2005/8/layout/hierarchy1"/>
    <dgm:cxn modelId="{6BD8E2A2-DF6D-4B2C-9FFE-F9CF718B90DF}" type="presParOf" srcId="{4F3EE283-99DB-4874-9B11-633DDD9F9C3B}" destId="{D5C22C62-E37B-4A11-B44F-21D780594FC1}" srcOrd="2" destOrd="0" presId="urn:microsoft.com/office/officeart/2005/8/layout/hierarchy1"/>
    <dgm:cxn modelId="{507E00F2-5801-40C8-843F-AB609DAC7C82}" type="presParOf" srcId="{4F3EE283-99DB-4874-9B11-633DDD9F9C3B}" destId="{FFE124CF-B602-4CDF-B096-56F51AF29884}" srcOrd="3" destOrd="0" presId="urn:microsoft.com/office/officeart/2005/8/layout/hierarchy1"/>
    <dgm:cxn modelId="{BBDCC376-B62E-4260-83C6-ADC4D3B4D0B4}" type="presParOf" srcId="{FFE124CF-B602-4CDF-B096-56F51AF29884}" destId="{3375D326-10BF-486D-8AAB-8733F650B3D2}" srcOrd="0" destOrd="0" presId="urn:microsoft.com/office/officeart/2005/8/layout/hierarchy1"/>
    <dgm:cxn modelId="{B6542CA9-9C16-4F1D-81D3-878A4D89A22C}" type="presParOf" srcId="{3375D326-10BF-486D-8AAB-8733F650B3D2}" destId="{2D3412AA-B6DC-4784-B1E3-F538F612BD8C}" srcOrd="0" destOrd="0" presId="urn:microsoft.com/office/officeart/2005/8/layout/hierarchy1"/>
    <dgm:cxn modelId="{FEC7AF75-B637-4EFE-8831-DA9CE3785A08}" type="presParOf" srcId="{3375D326-10BF-486D-8AAB-8733F650B3D2}" destId="{5ACD7C49-642C-45FA-9003-AD75BB47152F}" srcOrd="1" destOrd="0" presId="urn:microsoft.com/office/officeart/2005/8/layout/hierarchy1"/>
    <dgm:cxn modelId="{C418F119-39AD-4009-BF8D-B49C277FF843}" type="presParOf" srcId="{FFE124CF-B602-4CDF-B096-56F51AF29884}" destId="{7142EE13-5E64-4554-B37F-48422B906780}" srcOrd="1" destOrd="0" presId="urn:microsoft.com/office/officeart/2005/8/layout/hierarchy1"/>
    <dgm:cxn modelId="{BBCBEDC5-6356-4A6C-BBFA-2ADE5D63DF74}" type="presParOf" srcId="{7142EE13-5E64-4554-B37F-48422B906780}" destId="{9DE46DB3-D9AD-4A3C-A810-1319FE937204}" srcOrd="0" destOrd="0" presId="urn:microsoft.com/office/officeart/2005/8/layout/hierarchy1"/>
    <dgm:cxn modelId="{9ACBBC96-24ED-43C0-85FF-492AC3516227}" type="presParOf" srcId="{7142EE13-5E64-4554-B37F-48422B906780}" destId="{821A14D6-F5B7-4409-A06F-97A355E0B064}" srcOrd="1" destOrd="0" presId="urn:microsoft.com/office/officeart/2005/8/layout/hierarchy1"/>
    <dgm:cxn modelId="{35C69E1C-19E4-4372-8A66-8A351F8DB270}" type="presParOf" srcId="{821A14D6-F5B7-4409-A06F-97A355E0B064}" destId="{89793FF6-4455-4592-A188-CA8B746208C0}" srcOrd="0" destOrd="0" presId="urn:microsoft.com/office/officeart/2005/8/layout/hierarchy1"/>
    <dgm:cxn modelId="{4F68FBE9-6930-486D-A51B-8F5AB8258145}" type="presParOf" srcId="{89793FF6-4455-4592-A188-CA8B746208C0}" destId="{BD379F66-1E73-484D-A1C9-DDD9367AA2DA}" srcOrd="0" destOrd="0" presId="urn:microsoft.com/office/officeart/2005/8/layout/hierarchy1"/>
    <dgm:cxn modelId="{3C3CCA11-17F2-4DDC-AE99-E2985D0EDBAA}" type="presParOf" srcId="{89793FF6-4455-4592-A188-CA8B746208C0}" destId="{B695A0CC-45E7-4F84-A58C-2FA583FB7300}" srcOrd="1" destOrd="0" presId="urn:microsoft.com/office/officeart/2005/8/layout/hierarchy1"/>
    <dgm:cxn modelId="{F833C527-694C-4F8A-BAF6-1FB257A734DA}" type="presParOf" srcId="{821A14D6-F5B7-4409-A06F-97A355E0B064}" destId="{E85A81A8-91C4-413F-8E44-5A929A3163AB}" srcOrd="1" destOrd="0" presId="urn:microsoft.com/office/officeart/2005/8/layout/hierarchy1"/>
    <dgm:cxn modelId="{0E0BB421-A305-42A9-9EF2-1489258CC198}" type="presParOf" srcId="{7142EE13-5E64-4554-B37F-48422B906780}" destId="{A2D6D7F9-2E2C-4872-889D-AA35EF06B741}" srcOrd="2" destOrd="0" presId="urn:microsoft.com/office/officeart/2005/8/layout/hierarchy1"/>
    <dgm:cxn modelId="{0CCD0952-568F-42A1-B86D-52BFE6730AC0}" type="presParOf" srcId="{7142EE13-5E64-4554-B37F-48422B906780}" destId="{F9A7EBF0-4AFC-4AD7-A1F3-7CF210C374C7}" srcOrd="3" destOrd="0" presId="urn:microsoft.com/office/officeart/2005/8/layout/hierarchy1"/>
    <dgm:cxn modelId="{706E3FA3-28D4-4414-93A0-D1BC5128C4FD}" type="presParOf" srcId="{F9A7EBF0-4AFC-4AD7-A1F3-7CF210C374C7}" destId="{0B306C42-3C77-45F8-BF31-2A63A854601F}" srcOrd="0" destOrd="0" presId="urn:microsoft.com/office/officeart/2005/8/layout/hierarchy1"/>
    <dgm:cxn modelId="{80DA6CCF-11BF-4636-B8FA-95CF9131D38B}" type="presParOf" srcId="{0B306C42-3C77-45F8-BF31-2A63A854601F}" destId="{303C7CD8-22F2-4F9B-9779-6A8C1251A021}" srcOrd="0" destOrd="0" presId="urn:microsoft.com/office/officeart/2005/8/layout/hierarchy1"/>
    <dgm:cxn modelId="{98E30D3D-E63B-4053-8221-8455172F8D46}" type="presParOf" srcId="{0B306C42-3C77-45F8-BF31-2A63A854601F}" destId="{5BBCA2C6-BE1D-4051-B207-408AE1E9B8FE}" srcOrd="1" destOrd="0" presId="urn:microsoft.com/office/officeart/2005/8/layout/hierarchy1"/>
    <dgm:cxn modelId="{41977732-C1A5-474A-947C-34CB2C611AFB}" type="presParOf" srcId="{F9A7EBF0-4AFC-4AD7-A1F3-7CF210C374C7}" destId="{AA218B32-B944-44E5-9A54-DD37B717368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2D6D7F9-2E2C-4872-889D-AA35EF06B741}">
      <dsp:nvSpPr>
        <dsp:cNvPr id="0" name=""/>
        <dsp:cNvSpPr/>
      </dsp:nvSpPr>
      <dsp:spPr>
        <a:xfrm>
          <a:off x="6706641" y="195926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46DB3-D9AD-4A3C-A810-1319FE937204}">
      <dsp:nvSpPr>
        <dsp:cNvPr id="0" name=""/>
        <dsp:cNvSpPr/>
      </dsp:nvSpPr>
      <dsp:spPr>
        <a:xfrm>
          <a:off x="5946368" y="195926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22C62-E37B-4A11-B44F-21D780594FC1}">
      <dsp:nvSpPr>
        <dsp:cNvPr id="0" name=""/>
        <dsp:cNvSpPr/>
      </dsp:nvSpPr>
      <dsp:spPr>
        <a:xfrm>
          <a:off x="4813036" y="823332"/>
          <a:ext cx="1893605" cy="345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683"/>
              </a:lnTo>
              <a:lnTo>
                <a:pt x="1893605" y="230683"/>
              </a:lnTo>
              <a:lnTo>
                <a:pt x="1893605" y="3459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3AA16-01D3-49D7-BCAF-CF8ADA45693A}">
      <dsp:nvSpPr>
        <dsp:cNvPr id="0" name=""/>
        <dsp:cNvSpPr/>
      </dsp:nvSpPr>
      <dsp:spPr>
        <a:xfrm>
          <a:off x="4432041" y="3109329"/>
          <a:ext cx="755098" cy="381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769"/>
              </a:lnTo>
              <a:lnTo>
                <a:pt x="755098" y="265769"/>
              </a:lnTo>
              <a:lnTo>
                <a:pt x="755098" y="3810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D743D-AB12-406D-9076-AED4A1613D84}">
      <dsp:nvSpPr>
        <dsp:cNvPr id="0" name=""/>
        <dsp:cNvSpPr/>
      </dsp:nvSpPr>
      <dsp:spPr>
        <a:xfrm>
          <a:off x="3666592" y="3109329"/>
          <a:ext cx="765448" cy="381019"/>
        </a:xfrm>
        <a:custGeom>
          <a:avLst/>
          <a:gdLst/>
          <a:ahLst/>
          <a:cxnLst/>
          <a:rect l="0" t="0" r="0" b="0"/>
          <a:pathLst>
            <a:path>
              <a:moveTo>
                <a:pt x="765448" y="0"/>
              </a:moveTo>
              <a:lnTo>
                <a:pt x="765448" y="265769"/>
              </a:lnTo>
              <a:lnTo>
                <a:pt x="0" y="265769"/>
              </a:lnTo>
              <a:lnTo>
                <a:pt x="0" y="3810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2B80C-7F85-4DF0-A8AB-8A1A9D24A457}">
      <dsp:nvSpPr>
        <dsp:cNvPr id="0" name=""/>
        <dsp:cNvSpPr/>
      </dsp:nvSpPr>
      <dsp:spPr>
        <a:xfrm>
          <a:off x="2908048" y="1966330"/>
          <a:ext cx="1523993" cy="353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754"/>
              </a:lnTo>
              <a:lnTo>
                <a:pt x="1523993" y="237754"/>
              </a:lnTo>
              <a:lnTo>
                <a:pt x="1523993" y="3530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D8423-C3E7-44E4-97A5-DFA9EFC4A411}">
      <dsp:nvSpPr>
        <dsp:cNvPr id="0" name=""/>
        <dsp:cNvSpPr/>
      </dsp:nvSpPr>
      <dsp:spPr>
        <a:xfrm>
          <a:off x="1384726" y="3111074"/>
          <a:ext cx="761318" cy="379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023"/>
              </a:lnTo>
              <a:lnTo>
                <a:pt x="761318" y="264023"/>
              </a:lnTo>
              <a:lnTo>
                <a:pt x="761318" y="3792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C96E6-9546-4402-B353-5E21BC7BDEE9}">
      <dsp:nvSpPr>
        <dsp:cNvPr id="0" name=""/>
        <dsp:cNvSpPr/>
      </dsp:nvSpPr>
      <dsp:spPr>
        <a:xfrm>
          <a:off x="625498" y="3111074"/>
          <a:ext cx="759228" cy="379273"/>
        </a:xfrm>
        <a:custGeom>
          <a:avLst/>
          <a:gdLst/>
          <a:ahLst/>
          <a:cxnLst/>
          <a:rect l="0" t="0" r="0" b="0"/>
          <a:pathLst>
            <a:path>
              <a:moveTo>
                <a:pt x="759228" y="0"/>
              </a:moveTo>
              <a:lnTo>
                <a:pt x="759228" y="264023"/>
              </a:lnTo>
              <a:lnTo>
                <a:pt x="0" y="264023"/>
              </a:lnTo>
              <a:lnTo>
                <a:pt x="0" y="3792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0BB877-2C2C-4299-BD70-8B503CAB7C3E}">
      <dsp:nvSpPr>
        <dsp:cNvPr id="0" name=""/>
        <dsp:cNvSpPr/>
      </dsp:nvSpPr>
      <dsp:spPr>
        <a:xfrm>
          <a:off x="1384726" y="1966330"/>
          <a:ext cx="1523321" cy="354750"/>
        </a:xfrm>
        <a:custGeom>
          <a:avLst/>
          <a:gdLst/>
          <a:ahLst/>
          <a:cxnLst/>
          <a:rect l="0" t="0" r="0" b="0"/>
          <a:pathLst>
            <a:path>
              <a:moveTo>
                <a:pt x="1523321" y="0"/>
              </a:moveTo>
              <a:lnTo>
                <a:pt x="1523321" y="239500"/>
              </a:lnTo>
              <a:lnTo>
                <a:pt x="0" y="239500"/>
              </a:lnTo>
              <a:lnTo>
                <a:pt x="0" y="3547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BE696-D7DF-4B42-A307-9AAE30AD0B5B}">
      <dsp:nvSpPr>
        <dsp:cNvPr id="0" name=""/>
        <dsp:cNvSpPr/>
      </dsp:nvSpPr>
      <dsp:spPr>
        <a:xfrm>
          <a:off x="2908048" y="823332"/>
          <a:ext cx="1904988" cy="353004"/>
        </a:xfrm>
        <a:custGeom>
          <a:avLst/>
          <a:gdLst/>
          <a:ahLst/>
          <a:cxnLst/>
          <a:rect l="0" t="0" r="0" b="0"/>
          <a:pathLst>
            <a:path>
              <a:moveTo>
                <a:pt x="1904988" y="0"/>
              </a:moveTo>
              <a:lnTo>
                <a:pt x="1904988" y="237754"/>
              </a:lnTo>
              <a:lnTo>
                <a:pt x="0" y="237754"/>
              </a:lnTo>
              <a:lnTo>
                <a:pt x="0" y="3530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D29DD-A331-4E52-B96E-187C360CC76B}">
      <dsp:nvSpPr>
        <dsp:cNvPr id="0" name=""/>
        <dsp:cNvSpPr/>
      </dsp:nvSpPr>
      <dsp:spPr>
        <a:xfrm>
          <a:off x="4190994" y="33339"/>
          <a:ext cx="1244084" cy="789993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1F32B-0063-4F0E-81B3-AB409B958C9D}">
      <dsp:nvSpPr>
        <dsp:cNvPr id="0" name=""/>
        <dsp:cNvSpPr/>
      </dsp:nvSpPr>
      <dsp:spPr>
        <a:xfrm>
          <a:off x="4329226" y="164659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Numerical Integration Schemes</a:t>
          </a:r>
          <a:endParaRPr lang="en-US" sz="1400" kern="1200" dirty="0"/>
        </a:p>
      </dsp:txBody>
      <dsp:txXfrm>
        <a:off x="4329226" y="164659"/>
        <a:ext cx="1244084" cy="789993"/>
      </dsp:txXfrm>
    </dsp:sp>
    <dsp:sp modelId="{ACFD7353-E61C-4038-9271-61E430F07798}">
      <dsp:nvSpPr>
        <dsp:cNvPr id="0" name=""/>
        <dsp:cNvSpPr/>
      </dsp:nvSpPr>
      <dsp:spPr>
        <a:xfrm>
          <a:off x="2286006" y="1176337"/>
          <a:ext cx="1244084" cy="789993"/>
        </a:xfrm>
        <a:prstGeom prst="roundRect">
          <a:avLst>
            <a:gd name="adj" fmla="val 10000"/>
          </a:avLst>
        </a:prstGeom>
        <a:solidFill>
          <a:srgbClr val="000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CE217-D907-4165-A3AD-3CD210410711}">
      <dsp:nvSpPr>
        <dsp:cNvPr id="0" name=""/>
        <dsp:cNvSpPr/>
      </dsp:nvSpPr>
      <dsp:spPr>
        <a:xfrm>
          <a:off x="2424237" y="130765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For First Order IVPs</a:t>
          </a:r>
          <a:endParaRPr lang="en-US" sz="1400" kern="1200" dirty="0"/>
        </a:p>
      </dsp:txBody>
      <dsp:txXfrm>
        <a:off x="2424237" y="1307657"/>
        <a:ext cx="1244084" cy="789993"/>
      </dsp:txXfrm>
    </dsp:sp>
    <dsp:sp modelId="{6C6C1F26-FA74-47CD-9518-D51A0A2BFFAD}">
      <dsp:nvSpPr>
        <dsp:cNvPr id="0" name=""/>
        <dsp:cNvSpPr/>
      </dsp:nvSpPr>
      <dsp:spPr>
        <a:xfrm>
          <a:off x="762684" y="2321081"/>
          <a:ext cx="1244084" cy="789993"/>
        </a:xfrm>
        <a:prstGeom prst="roundRect">
          <a:avLst>
            <a:gd name="adj" fmla="val 10000"/>
          </a:avLst>
        </a:prstGeom>
        <a:solidFill>
          <a:srgbClr val="566AF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2516-7BC1-4718-A1A0-EA19620F3F5C}">
      <dsp:nvSpPr>
        <dsp:cNvPr id="0" name=""/>
        <dsp:cNvSpPr/>
      </dsp:nvSpPr>
      <dsp:spPr>
        <a:xfrm>
          <a:off x="900916" y="2452401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Runge-Kutta Type</a:t>
          </a:r>
          <a:endParaRPr lang="en-US" sz="1400" kern="1200" dirty="0"/>
        </a:p>
      </dsp:txBody>
      <dsp:txXfrm>
        <a:off x="900916" y="2452401"/>
        <a:ext cx="1244084" cy="789993"/>
      </dsp:txXfrm>
    </dsp:sp>
    <dsp:sp modelId="{406E88FA-D17E-4E60-8B17-43EDB1C70D62}">
      <dsp:nvSpPr>
        <dsp:cNvPr id="0" name=""/>
        <dsp:cNvSpPr/>
      </dsp:nvSpPr>
      <dsp:spPr>
        <a:xfrm>
          <a:off x="3456" y="3490348"/>
          <a:ext cx="1244084" cy="789993"/>
        </a:xfrm>
        <a:prstGeom prst="roundRect">
          <a:avLst>
            <a:gd name="adj" fmla="val 10000"/>
          </a:avLst>
        </a:prstGeom>
        <a:solidFill>
          <a:srgbClr val="A7B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46DEB-9EE2-40BA-BECD-740C6CDA338D}">
      <dsp:nvSpPr>
        <dsp:cNvPr id="0" name=""/>
        <dsp:cNvSpPr/>
      </dsp:nvSpPr>
      <dsp:spPr>
        <a:xfrm>
          <a:off x="141687" y="3621668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Nonstiff</a:t>
          </a:r>
          <a:endParaRPr lang="en-US" sz="1400" kern="1200" dirty="0"/>
        </a:p>
      </dsp:txBody>
      <dsp:txXfrm>
        <a:off x="141687" y="3621668"/>
        <a:ext cx="1244084" cy="789993"/>
      </dsp:txXfrm>
    </dsp:sp>
    <dsp:sp modelId="{007C29A4-3D6E-418C-A683-87532E649F50}">
      <dsp:nvSpPr>
        <dsp:cNvPr id="0" name=""/>
        <dsp:cNvSpPr/>
      </dsp:nvSpPr>
      <dsp:spPr>
        <a:xfrm>
          <a:off x="1524003" y="3490348"/>
          <a:ext cx="1244084" cy="789993"/>
        </a:xfrm>
        <a:prstGeom prst="roundRect">
          <a:avLst>
            <a:gd name="adj" fmla="val 10000"/>
          </a:avLst>
        </a:prstGeom>
        <a:solidFill>
          <a:srgbClr val="A7B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6870E-EB76-4E17-9FB5-D528F4BAFB4B}">
      <dsp:nvSpPr>
        <dsp:cNvPr id="0" name=""/>
        <dsp:cNvSpPr/>
      </dsp:nvSpPr>
      <dsp:spPr>
        <a:xfrm>
          <a:off x="1662234" y="3621668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Stiff</a:t>
          </a:r>
          <a:endParaRPr lang="en-US" sz="1400" kern="1200" dirty="0"/>
        </a:p>
      </dsp:txBody>
      <dsp:txXfrm>
        <a:off x="1662234" y="3621668"/>
        <a:ext cx="1244084" cy="789993"/>
      </dsp:txXfrm>
    </dsp:sp>
    <dsp:sp modelId="{98EE6F6A-FFEF-4EF5-A147-EC664F9E9985}">
      <dsp:nvSpPr>
        <dsp:cNvPr id="0" name=""/>
        <dsp:cNvSpPr/>
      </dsp:nvSpPr>
      <dsp:spPr>
        <a:xfrm>
          <a:off x="3809999" y="2319335"/>
          <a:ext cx="1244084" cy="789993"/>
        </a:xfrm>
        <a:prstGeom prst="roundRect">
          <a:avLst>
            <a:gd name="adj" fmla="val 10000"/>
          </a:avLst>
        </a:prstGeom>
        <a:solidFill>
          <a:srgbClr val="566AF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B0A6D-A3FA-4B50-9DFF-E57ABC964393}">
      <dsp:nvSpPr>
        <dsp:cNvPr id="0" name=""/>
        <dsp:cNvSpPr/>
      </dsp:nvSpPr>
      <dsp:spPr>
        <a:xfrm>
          <a:off x="3948230" y="2450655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Multistep Type</a:t>
          </a:r>
          <a:endParaRPr lang="en-US" sz="1400" kern="1200" dirty="0"/>
        </a:p>
      </dsp:txBody>
      <dsp:txXfrm>
        <a:off x="3948230" y="2450655"/>
        <a:ext cx="1244084" cy="789993"/>
      </dsp:txXfrm>
    </dsp:sp>
    <dsp:sp modelId="{B6360C2F-7946-4FBF-9CAE-E26DCF81C527}">
      <dsp:nvSpPr>
        <dsp:cNvPr id="0" name=""/>
        <dsp:cNvSpPr/>
      </dsp:nvSpPr>
      <dsp:spPr>
        <a:xfrm>
          <a:off x="3044550" y="3490348"/>
          <a:ext cx="1244084" cy="789993"/>
        </a:xfrm>
        <a:prstGeom prst="roundRect">
          <a:avLst>
            <a:gd name="adj" fmla="val 10000"/>
          </a:avLst>
        </a:prstGeom>
        <a:solidFill>
          <a:srgbClr val="A7B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7C6EB-4917-4544-A033-498653EB1E4F}">
      <dsp:nvSpPr>
        <dsp:cNvPr id="0" name=""/>
        <dsp:cNvSpPr/>
      </dsp:nvSpPr>
      <dsp:spPr>
        <a:xfrm>
          <a:off x="3182781" y="3621668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Nonstiff</a:t>
          </a:r>
          <a:endParaRPr lang="en-US" sz="1400" kern="1200" dirty="0"/>
        </a:p>
      </dsp:txBody>
      <dsp:txXfrm>
        <a:off x="3182781" y="3621668"/>
        <a:ext cx="1244084" cy="789993"/>
      </dsp:txXfrm>
    </dsp:sp>
    <dsp:sp modelId="{731D4782-0C43-4322-99A5-059EA71B6C57}">
      <dsp:nvSpPr>
        <dsp:cNvPr id="0" name=""/>
        <dsp:cNvSpPr/>
      </dsp:nvSpPr>
      <dsp:spPr>
        <a:xfrm>
          <a:off x="4565097" y="3490348"/>
          <a:ext cx="1244084" cy="789993"/>
        </a:xfrm>
        <a:prstGeom prst="roundRect">
          <a:avLst>
            <a:gd name="adj" fmla="val 10000"/>
          </a:avLst>
        </a:prstGeom>
        <a:solidFill>
          <a:srgbClr val="A7B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55A30-6C68-48F7-A23C-6EB44337D5FA}">
      <dsp:nvSpPr>
        <dsp:cNvPr id="0" name=""/>
        <dsp:cNvSpPr/>
      </dsp:nvSpPr>
      <dsp:spPr>
        <a:xfrm>
          <a:off x="4703329" y="3621668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Stiff</a:t>
          </a:r>
          <a:endParaRPr lang="en-US" sz="1400" kern="1200" dirty="0"/>
        </a:p>
      </dsp:txBody>
      <dsp:txXfrm>
        <a:off x="4703329" y="3621668"/>
        <a:ext cx="1244084" cy="789993"/>
      </dsp:txXfrm>
    </dsp:sp>
    <dsp:sp modelId="{2D3412AA-B6DC-4784-B1E3-F538F612BD8C}">
      <dsp:nvSpPr>
        <dsp:cNvPr id="0" name=""/>
        <dsp:cNvSpPr/>
      </dsp:nvSpPr>
      <dsp:spPr>
        <a:xfrm>
          <a:off x="6084599" y="1169267"/>
          <a:ext cx="1244084" cy="789993"/>
        </a:xfrm>
        <a:prstGeom prst="roundRect">
          <a:avLst>
            <a:gd name="adj" fmla="val 10000"/>
          </a:avLst>
        </a:prstGeom>
        <a:solidFill>
          <a:srgbClr val="FF99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D7C49-642C-45FA-9003-AD75BB47152F}">
      <dsp:nvSpPr>
        <dsp:cNvPr id="0" name=""/>
        <dsp:cNvSpPr/>
      </dsp:nvSpPr>
      <dsp:spPr>
        <a:xfrm>
          <a:off x="6222831" y="130058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For Second Order IVPs</a:t>
          </a:r>
          <a:endParaRPr lang="en-US" sz="1400" kern="1200" dirty="0"/>
        </a:p>
      </dsp:txBody>
      <dsp:txXfrm>
        <a:off x="6222831" y="1300587"/>
        <a:ext cx="1244084" cy="789993"/>
      </dsp:txXfrm>
    </dsp:sp>
    <dsp:sp modelId="{BD379F66-1E73-484D-A1C9-DDD9367AA2DA}">
      <dsp:nvSpPr>
        <dsp:cNvPr id="0" name=""/>
        <dsp:cNvSpPr/>
      </dsp:nvSpPr>
      <dsp:spPr>
        <a:xfrm>
          <a:off x="5324326" y="2321081"/>
          <a:ext cx="1244084" cy="789993"/>
        </a:xfrm>
        <a:prstGeom prst="roundRect">
          <a:avLst>
            <a:gd name="adj" fmla="val 10000"/>
          </a:avLst>
        </a:prstGeom>
        <a:solidFill>
          <a:srgbClr val="FFCC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5A0CC-45E7-4F84-A58C-2FA583FB7300}">
      <dsp:nvSpPr>
        <dsp:cNvPr id="0" name=""/>
        <dsp:cNvSpPr/>
      </dsp:nvSpPr>
      <dsp:spPr>
        <a:xfrm>
          <a:off x="5462557" y="2452401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Newmark</a:t>
          </a:r>
          <a:endParaRPr lang="en-US" sz="1400" kern="1200" dirty="0"/>
        </a:p>
      </dsp:txBody>
      <dsp:txXfrm>
        <a:off x="5462557" y="2452401"/>
        <a:ext cx="1244084" cy="789993"/>
      </dsp:txXfrm>
    </dsp:sp>
    <dsp:sp modelId="{303C7CD8-22F2-4F9B-9779-6A8C1251A021}">
      <dsp:nvSpPr>
        <dsp:cNvPr id="0" name=""/>
        <dsp:cNvSpPr/>
      </dsp:nvSpPr>
      <dsp:spPr>
        <a:xfrm>
          <a:off x="6844873" y="2321081"/>
          <a:ext cx="1244084" cy="789993"/>
        </a:xfrm>
        <a:prstGeom prst="roundRect">
          <a:avLst>
            <a:gd name="adj" fmla="val 10000"/>
          </a:avLst>
        </a:prstGeom>
        <a:solidFill>
          <a:srgbClr val="FFCC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CA2C6-BE1D-4051-B207-408AE1E9B8FE}">
      <dsp:nvSpPr>
        <dsp:cNvPr id="0" name=""/>
        <dsp:cNvSpPr/>
      </dsp:nvSpPr>
      <dsp:spPr>
        <a:xfrm>
          <a:off x="6983104" y="2452401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Generalized-alpha</a:t>
          </a:r>
          <a:endParaRPr lang="en-US" sz="1400" kern="1200" dirty="0"/>
        </a:p>
      </dsp:txBody>
      <dsp:txXfrm>
        <a:off x="6983104" y="2452401"/>
        <a:ext cx="1244084" cy="789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4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4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B1F2A13-956C-4708-A61E-CBABBBEFF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defTabSz="966479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4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algn="r" defTabSz="966479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4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4" y="4561229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defTabSz="966479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4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algn="r" defTabSz="966479">
              <a:defRPr sz="1200" smtClean="0"/>
            </a:lvl1pPr>
          </a:lstStyle>
          <a:p>
            <a:pPr>
              <a:defRPr/>
            </a:pPr>
            <a:fld id="{F8D30C5E-2BE9-4CAC-AABA-34653A95D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5925CA-3456-40B9-97D4-F4B39903F971}" type="slidenum">
              <a:rPr lang="en-US"/>
              <a:pPr/>
              <a:t>1</a:t>
            </a:fld>
            <a:endParaRPr lang="en-US"/>
          </a:p>
        </p:txBody>
      </p:sp>
      <p:sp>
        <p:nvSpPr>
          <p:cNvPr id="515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922AF-28D9-4BD1-868D-5DA8BE7F5C9C}" type="slidenum">
              <a:rPr lang="en-US"/>
              <a:pPr/>
              <a:t>2</a:t>
            </a:fld>
            <a:endParaRPr lang="en-US"/>
          </a:p>
        </p:txBody>
      </p:sp>
      <p:sp>
        <p:nvSpPr>
          <p:cNvPr id="516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7550"/>
            <a:ext cx="4800600" cy="3600450"/>
          </a:xfrm>
          <a:ln/>
        </p:spPr>
      </p:sp>
      <p:sp>
        <p:nvSpPr>
          <p:cNvPr id="516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189" y="4561226"/>
            <a:ext cx="5850835" cy="432185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F066ED-7F34-4D27-A5D5-9DCBC7EA8B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60E62-4760-4BEA-8726-2AF571E59F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DBE25-3DBC-4D25-8D15-E214A2FB87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A6C93-19F7-4558-AA45-0CFB316011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E52FC-A2BF-46C6-811F-6DA475FD4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A1D11-DD09-4A2E-B623-7C27C5DF21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AAFDB-E8A0-402B-92D5-FF4BD34738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51BE-FBCC-4AE0-827F-C8A4A715D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6053D-1E15-4C7F-B6D0-1C30009F8A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D4DC7-54CC-475B-926C-DB2DC54990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2080C-D431-4E49-A090-1AD1578CE5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44252-B4F9-4789-A660-8AEA4B8694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B43940AB-5EFD-498A-916F-AC3E230DE3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72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4.xml"/><Relationship Id="rId7" Type="http://schemas.openxmlformats.org/officeDocument/2006/relationships/image" Target="../media/image1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8.xml"/><Relationship Id="rId7" Type="http://schemas.openxmlformats.org/officeDocument/2006/relationships/image" Target="../media/image18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17.xml"/><Relationship Id="rId11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0.png"/><Relationship Id="rId4" Type="http://schemas.openxmlformats.org/officeDocument/2006/relationships/tags" Target="../tags/tag19.xml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3.xml"/><Relationship Id="rId7" Type="http://schemas.openxmlformats.org/officeDocument/2006/relationships/image" Target="../media/image24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29.png"/><Relationship Id="rId5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9.xml"/><Relationship Id="rId7" Type="http://schemas.openxmlformats.org/officeDocument/2006/relationships/image" Target="../media/image30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28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33400"/>
            <a:ext cx="6781800" cy="2133600"/>
          </a:xfrm>
        </p:spPr>
        <p:txBody>
          <a:bodyPr/>
          <a:lstStyle/>
          <a:p>
            <a:pPr algn="ctr" eaLnBrk="1" hangingPunct="1"/>
            <a:r>
              <a:rPr lang="en-US" sz="3200" dirty="0" smtClean="0"/>
              <a:t>ME751 </a:t>
            </a:r>
            <a:br>
              <a:rPr lang="en-US" sz="3200" dirty="0" smtClean="0"/>
            </a:br>
            <a:r>
              <a:rPr lang="en-US" sz="3200" dirty="0" smtClean="0"/>
              <a:t>Advanced Computational Multibody Dynamics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1598612"/>
          </a:xfrm>
        </p:spPr>
        <p:txBody>
          <a:bodyPr/>
          <a:lstStyle/>
          <a:p>
            <a:pPr eaLnBrk="1" hangingPunct="1"/>
            <a:r>
              <a:rPr lang="en-US" sz="2000" dirty="0" smtClean="0"/>
              <a:t>RK-Methods</a:t>
            </a:r>
          </a:p>
          <a:p>
            <a:pPr eaLnBrk="1" hangingPunct="1"/>
            <a:r>
              <a:rPr lang="en-US" sz="2000" dirty="0" smtClean="0"/>
              <a:t>AB &amp; AM Methods</a:t>
            </a:r>
          </a:p>
          <a:p>
            <a:pPr eaLnBrk="1" hangingPunct="1"/>
            <a:r>
              <a:rPr lang="en-US" sz="2000" dirty="0" smtClean="0"/>
              <a:t>BDF Methods</a:t>
            </a:r>
          </a:p>
          <a:p>
            <a:pPr eaLnBrk="1" hangingPunct="1"/>
            <a:r>
              <a:rPr lang="en-US" sz="1600" dirty="0" smtClean="0"/>
              <a:t>March 25, 2010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93675" y="6321425"/>
            <a:ext cx="12346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900" dirty="0">
                <a:latin typeface="Tahoma" pitchFamily="34" charset="0"/>
              </a:rPr>
              <a:t>© Dan Negrut, </a:t>
            </a:r>
            <a:r>
              <a:rPr lang="en-US" sz="900" dirty="0" smtClean="0">
                <a:latin typeface="Tahoma" pitchFamily="34" charset="0"/>
              </a:rPr>
              <a:t>2010</a:t>
            </a:r>
            <a:r>
              <a:rPr lang="en-US" sz="900" dirty="0">
                <a:latin typeface="Tahoma" pitchFamily="34" charset="0"/>
              </a:rPr>
              <a:t/>
            </a:r>
            <a:br>
              <a:rPr lang="en-US" sz="900" dirty="0">
                <a:latin typeface="Tahoma" pitchFamily="34" charset="0"/>
              </a:rPr>
            </a:br>
            <a:r>
              <a:rPr lang="en-US" sz="900" dirty="0" smtClean="0">
                <a:latin typeface="Tahoma" pitchFamily="34" charset="0"/>
              </a:rPr>
              <a:t>ME751</a:t>
            </a:r>
            <a:r>
              <a:rPr lang="en-US" sz="900" dirty="0">
                <a:latin typeface="Tahoma" pitchFamily="34" charset="0"/>
              </a:rPr>
              <a:t>, UW-Madison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1600" y="6181636"/>
            <a:ext cx="3886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“A Constitution should be short and obscure.”</a:t>
            </a:r>
          </a:p>
          <a:p>
            <a:r>
              <a:rPr lang="en-US" sz="1100" dirty="0" smtClean="0"/>
              <a:t>Napoleon Bonaparte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Convergence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458200" cy="4605337"/>
          </a:xfrm>
        </p:spPr>
        <p:txBody>
          <a:bodyPr/>
          <a:lstStyle/>
          <a:p>
            <a:r>
              <a:rPr lang="en-US" sz="2000" dirty="0" smtClean="0"/>
              <a:t>Procedure to generate Convergence Plot:</a:t>
            </a:r>
          </a:p>
          <a:p>
            <a:pPr lvl="1"/>
            <a:r>
              <a:rPr lang="en-US" sz="1800" dirty="0" smtClean="0"/>
              <a:t>First, get the exact solution, or some highly accurate numerical solution that can serve as the reference solution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Run a sequence of 6 to 8 simulations with decreasing values of step size h</a:t>
            </a:r>
          </a:p>
          <a:p>
            <a:pPr lvl="2"/>
            <a:r>
              <a:rPr lang="en-US" sz="1600" dirty="0" smtClean="0"/>
              <a:t>Each simulation halves the step-size of the previous simulation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For each simulation of the sequence, compare the value of the approximate solution at Tend to the value of the reference solution at Tend</a:t>
            </a:r>
          </a:p>
          <a:p>
            <a:pPr lvl="2"/>
            <a:endParaRPr lang="en-US" sz="1500" dirty="0" smtClean="0"/>
          </a:p>
          <a:p>
            <a:pPr lvl="2"/>
            <a:endParaRPr lang="en-US" sz="1500" dirty="0" smtClean="0"/>
          </a:p>
          <a:p>
            <a:pPr lvl="2"/>
            <a:endParaRPr lang="en-US" sz="1500" dirty="0" smtClean="0"/>
          </a:p>
          <a:p>
            <a:pPr lvl="2"/>
            <a:r>
              <a:rPr lang="en-US" sz="1500" dirty="0" smtClean="0"/>
              <a:t>You don’t necessarily have to use Tend, some other representative time is ok</a:t>
            </a:r>
          </a:p>
          <a:p>
            <a:pPr lvl="2"/>
            <a:r>
              <a:rPr lang="en-US" sz="1500" dirty="0" smtClean="0"/>
              <a:t>Generate an array of pairs (h, error), and plot log2(h) vs. log2(error)</a:t>
            </a:r>
          </a:p>
          <a:p>
            <a:pPr lvl="3"/>
            <a:r>
              <a:rPr lang="en-US" sz="1200" dirty="0" smtClean="0"/>
              <a:t>You should see a line of constant slope.  The slope represents the convergence order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3276596" y="4750308"/>
            <a:ext cx="2667012" cy="27889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324600" cy="731838"/>
          </a:xfrm>
        </p:spPr>
        <p:txBody>
          <a:bodyPr/>
          <a:lstStyle/>
          <a:p>
            <a:r>
              <a:rPr lang="en-US" dirty="0" smtClean="0"/>
              <a:t>Convergence Plots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895600"/>
            <a:ext cx="4673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2838450"/>
            <a:ext cx="46482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286000" y="1371600"/>
            <a:ext cx="4241300" cy="6355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 Generate Convergence Plot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1295400" y="2286000"/>
            <a:ext cx="6400800" cy="39395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nPoints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8;        % number of points used to generate the </a:t>
            </a:r>
            <a:r>
              <a:rPr lang="en-US" sz="10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convergence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plot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hLargest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2^(-6);  % largest step-size h considered in the convergence analysis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tEnd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8;           % Tend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hSize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zeros(8,1);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hSize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(1) =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hLargest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for i=1:nPoints-1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hSize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(i+1)=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hSize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(i)/2;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end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% First column of "results" : the step size used for integration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% Second column of "results": the error in the Forward Euler at Tend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% Third column of "results" : the error in the Backward Euler at Tend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results = zeros(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nPoints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, 3);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% Run a batch of analyses, the step size is gradually smaller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for i=1:nPoints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yE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zeros(size(0:hSize(i):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tEnd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))';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yFE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zeros(size(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yE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));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yBE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zeros(size(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yE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));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[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yE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yFE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yBE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] =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fEulerVSbEuler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hSize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(i),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tEnd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results(i,1) =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hSize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(i);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results(i,2) = abs(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yE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(end)-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yFE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(end));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results(i,3) = abs(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yE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(end)-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yBE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(end));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end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2238"/>
            <a:ext cx="7696200" cy="1295400"/>
          </a:xfrm>
        </p:spPr>
        <p:txBody>
          <a:bodyPr/>
          <a:lstStyle/>
          <a:p>
            <a:r>
              <a:rPr lang="en-US" dirty="0" smtClean="0"/>
              <a:t>Implicit Methods, The Ugly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Why not always use implicit integration methods?</a:t>
            </a:r>
          </a:p>
          <a:p>
            <a:endParaRPr lang="en-US" sz="2000" dirty="0" smtClean="0"/>
          </a:p>
          <a:p>
            <a:r>
              <a:rPr lang="en-US" sz="2000" dirty="0" smtClean="0"/>
              <a:t>Implicit method come with some baggage: you need to solve an equation (or system of equations) at *each* integration time step </a:t>
            </a:r>
            <a:r>
              <a:rPr lang="en-US" sz="2000" dirty="0" err="1" smtClean="0">
                <a:latin typeface="Arial"/>
              </a:rPr>
              <a:t>t</a:t>
            </a:r>
            <a:r>
              <a:rPr lang="en-US" sz="2000" baseline="-25000" dirty="0" err="1" smtClean="0">
                <a:latin typeface="Arial"/>
              </a:rPr>
              <a:t>n</a:t>
            </a:r>
            <a:endParaRPr lang="en-US" sz="2000" baseline="-25000" dirty="0" smtClean="0">
              <a:latin typeface="Arial"/>
            </a:endParaRPr>
          </a:p>
          <a:p>
            <a:endParaRPr lang="en-US" sz="2000" dirty="0" smtClean="0"/>
          </a:p>
          <a:p>
            <a:r>
              <a:rPr lang="en-US" sz="2000" dirty="0" smtClean="0"/>
              <a:t>Specifically, look at Backward Euler.  At each </a:t>
            </a:r>
            <a:r>
              <a:rPr lang="en-US" sz="2000" dirty="0" err="1" smtClean="0">
                <a:latin typeface="Arial"/>
              </a:rPr>
              <a:t>t</a:t>
            </a:r>
            <a:r>
              <a:rPr lang="en-US" sz="2000" baseline="-25000" dirty="0" err="1" smtClean="0">
                <a:latin typeface="Arial"/>
              </a:rPr>
              <a:t>n</a:t>
            </a:r>
            <a:r>
              <a:rPr lang="en-US" sz="2000" dirty="0" smtClean="0"/>
              <a:t>, you need to solve for </a:t>
            </a:r>
            <a:r>
              <a:rPr lang="en-US" sz="2000" dirty="0" err="1" smtClean="0">
                <a:latin typeface="Arial"/>
              </a:rPr>
              <a:t>y</a:t>
            </a:r>
            <a:r>
              <a:rPr lang="en-US" sz="2000" baseline="-25000" dirty="0" err="1" smtClean="0">
                <a:latin typeface="Arial"/>
              </a:rPr>
              <a:t>n</a:t>
            </a:r>
            <a:r>
              <a:rPr lang="en-US" sz="2000" dirty="0" smtClean="0"/>
              <a:t>.  This is a nonlinear equation, since f(</a:t>
            </a:r>
            <a:r>
              <a:rPr lang="en-US" sz="2000" dirty="0" err="1" smtClean="0"/>
              <a:t>t,y</a:t>
            </a:r>
            <a:r>
              <a:rPr lang="en-US" sz="2000" dirty="0" smtClean="0"/>
              <a:t>) in general is a nonlinear function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Solving nonlinear systems is something that I’d avoid if possible…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3301714" y="4750301"/>
            <a:ext cx="2514667" cy="27889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Integration, Solving the Nonlinear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97571"/>
            <a:ext cx="8229600" cy="1100137"/>
          </a:xfrm>
        </p:spPr>
        <p:txBody>
          <a:bodyPr/>
          <a:lstStyle/>
          <a:p>
            <a:r>
              <a:rPr lang="en-US" sz="2000" dirty="0" smtClean="0"/>
              <a:t>Note that if you are dealing with a system of ODEs, that is, if y is a vector quantity, you have to solve not a nonlinear equation, but a nonlinear system of equations: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477000"/>
            <a:ext cx="5334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552691" y="3226307"/>
            <a:ext cx="4038616" cy="278893"/>
          </a:xfrm>
          <a:prstGeom prst="rect">
            <a:avLst/>
          </a:prstGeom>
          <a:noFill/>
          <a:ln/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4191000"/>
            <a:ext cx="8839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We’ll assume in what follows (as almost always the case) that the system above is a nonlinear one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Issues that we discuss in this context:</a:t>
            </a:r>
          </a:p>
          <a:p>
            <a:pPr marL="1257300" lvl="2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000" kern="0" dirty="0" smtClean="0">
                <a:latin typeface="+mn-lt"/>
              </a:rPr>
              <a:t>The “functional iteration” approach to finding </a:t>
            </a:r>
            <a:r>
              <a:rPr lang="en-US" sz="2000" kern="0" dirty="0" err="1" smtClean="0">
                <a:latin typeface="Arial"/>
              </a:rPr>
              <a:t>y</a:t>
            </a:r>
            <a:r>
              <a:rPr lang="en-US" sz="2000" kern="0" baseline="-25000" dirty="0" err="1" smtClean="0">
                <a:latin typeface="Arial"/>
              </a:rPr>
              <a:t>n</a:t>
            </a:r>
            <a:endParaRPr lang="en-US" sz="2000" kern="0" baseline="-25000" dirty="0" smtClean="0">
              <a:latin typeface="Arial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57300" lvl="2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000" kern="0" dirty="0" smtClean="0">
                <a:latin typeface="+mn-lt"/>
              </a:rPr>
              <a:t>Newton Iteration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800" kern="0" dirty="0" smtClean="0"/>
          </a:p>
          <a:p>
            <a:pPr marL="1257300" lvl="2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000" kern="0" dirty="0" smtClean="0">
                <a:latin typeface="+mn-lt"/>
              </a:rPr>
              <a:t>Approximating the Jacobian associated with the nonlinear system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System Solution: The Functional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r>
              <a:rPr lang="en-US" sz="2000" dirty="0" smtClean="0"/>
              <a:t>The basic idea is to solve the system through a functional iteration</a:t>
            </a:r>
          </a:p>
          <a:p>
            <a:pPr lvl="1"/>
            <a:r>
              <a:rPr lang="en-US" sz="1600" dirty="0" smtClean="0"/>
              <a:t>The superscript (</a:t>
            </a:r>
            <a:r>
              <a:rPr lang="en-US" sz="1600" dirty="0" smtClean="0">
                <a:latin typeface="cmmi10"/>
              </a:rPr>
              <a:t>º</a:t>
            </a:r>
            <a:r>
              <a:rPr lang="en-US" sz="1600" dirty="0" smtClean="0"/>
              <a:t>+1) indicates the iteration count</a:t>
            </a:r>
          </a:p>
          <a:p>
            <a:pPr lvl="1"/>
            <a:r>
              <a:rPr lang="en-US" sz="1600" dirty="0" smtClean="0"/>
              <a:t>An initial guess          is needed to “seed” the iterative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6324600"/>
            <a:ext cx="457200" cy="3810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3429000"/>
            <a:ext cx="8382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en-US" sz="2000" kern="0" dirty="0" smtClean="0">
                <a:latin typeface="+mn-lt"/>
              </a:rPr>
              <a:t>If 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his defines a contractive map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a Banach space, the functional iteration leads to a fixed point, which is the solution of interest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4310063"/>
            <a:ext cx="82296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However,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this to be a contractive mapping in some norm, the following needs to hold in a neighborhood of the solution </a:t>
            </a:r>
            <a:r>
              <a:rPr kumimoji="0" lang="en-US" sz="2000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</a:t>
            </a:r>
            <a:r>
              <a:rPr kumimoji="0" lang="en-US" sz="2000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895594" y="2869690"/>
            <a:ext cx="3124218" cy="330709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743200" y="2419279"/>
            <a:ext cx="304800" cy="247721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962398" y="5105400"/>
            <a:ext cx="1295402" cy="60960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85800" y="5910263"/>
            <a:ext cx="82296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stiff systems, the matrix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norm above is very large.  This requires small h.  And this defeats the purpose of using an implicit formula…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5562600" cy="731838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r>
              <a:rPr lang="en-US" sz="2000" dirty="0" smtClean="0"/>
              <a:t>Analyze the restrictions on the step-size imposed by the requirement that the functional iteration convergence for the following IVP: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37338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</a:rPr>
              <a:t>¸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&lt;0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some parameter that determines the stiffness of the IVP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en-US" sz="2000" kern="0" baseline="0" dirty="0" smtClean="0">
                <a:latin typeface="+mn-lt"/>
              </a:rPr>
              <a:t>Note that for </a:t>
            </a:r>
            <a:r>
              <a:rPr lang="en-US" sz="2000" kern="0" dirty="0" smtClean="0">
                <a:latin typeface="cmmi10"/>
              </a:rPr>
              <a:t>¸</a:t>
            </a:r>
            <a:r>
              <a:rPr lang="en-US" sz="2000" kern="0" baseline="0" dirty="0" smtClean="0">
                <a:latin typeface="+mn-lt"/>
              </a:rPr>
              <a:t>=-1, the solution is y(t)=1/t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146549" y="2514600"/>
            <a:ext cx="4850901" cy="6355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System Solution: The Newton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00600"/>
            <a:ext cx="8229600" cy="1524000"/>
          </a:xfrm>
        </p:spPr>
        <p:txBody>
          <a:bodyPr/>
          <a:lstStyle/>
          <a:p>
            <a:pPr lvl="1"/>
            <a:r>
              <a:rPr lang="en-US" sz="1600" dirty="0" smtClean="0"/>
              <a:t>The superscript (</a:t>
            </a:r>
            <a:r>
              <a:rPr lang="en-US" sz="1600" dirty="0" smtClean="0">
                <a:latin typeface="cmmi10"/>
              </a:rPr>
              <a:t>º</a:t>
            </a:r>
            <a:r>
              <a:rPr lang="en-US" sz="1600" dirty="0" smtClean="0"/>
              <a:t>+1) indicates the iteration count</a:t>
            </a:r>
          </a:p>
          <a:p>
            <a:pPr lvl="1"/>
            <a:r>
              <a:rPr lang="en-US" sz="1600" dirty="0" smtClean="0"/>
              <a:t>An initial guess          is needed to “seed” the iterative process (take it </a:t>
            </a:r>
            <a:r>
              <a:rPr lang="en-US" sz="1600" dirty="0" smtClean="0">
                <a:latin typeface="Arial"/>
              </a:rPr>
              <a:t>y</a:t>
            </a:r>
            <a:r>
              <a:rPr lang="en-US" sz="1600" baseline="-25000" dirty="0" smtClean="0">
                <a:latin typeface="Arial"/>
              </a:rPr>
              <a:t>n-1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Iterative process stopped when correction is smaller than prescribed value</a:t>
            </a:r>
          </a:p>
          <a:p>
            <a:pPr lvl="2"/>
            <a:r>
              <a:rPr lang="en-US" sz="1300" dirty="0" smtClean="0"/>
              <a:t>NTOL depends on the local error bound that the user aims to achieve</a:t>
            </a:r>
          </a:p>
          <a:p>
            <a:pPr lvl="2"/>
            <a:r>
              <a:rPr lang="en-US" sz="1300" dirty="0" smtClean="0"/>
              <a:t>Stop when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6324600"/>
            <a:ext cx="457200" cy="3810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1752600"/>
            <a:ext cx="838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000" dirty="0" smtClean="0"/>
              <a:t>This is simply applying Newton’s method to solve the system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2971800"/>
            <a:ext cx="82296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Boils down to carrying out the iterative process:</a:t>
            </a:r>
          </a:p>
        </p:txBody>
      </p:sp>
      <p:pic>
        <p:nvPicPr>
          <p:cNvPr id="11" name="Picture 1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810000" y="2286000"/>
            <a:ext cx="1143006" cy="278893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971800" y="5162479"/>
            <a:ext cx="304800" cy="247721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505732" y="3429000"/>
            <a:ext cx="2996636" cy="1092317"/>
          </a:xfrm>
          <a:prstGeom prst="rect">
            <a:avLst/>
          </a:prstGeom>
          <a:noFill/>
          <a:ln/>
          <a:effectLst/>
        </p:spPr>
      </p:pic>
      <p:sp>
        <p:nvSpPr>
          <p:cNvPr id="18" name="Rectangle 17"/>
          <p:cNvSpPr/>
          <p:nvPr/>
        </p:nvSpPr>
        <p:spPr>
          <a:xfrm>
            <a:off x="1366758" y="3733800"/>
            <a:ext cx="1452642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0" dirty="0" smtClean="0"/>
              <a:t>This is where most </a:t>
            </a:r>
            <a:br>
              <a:rPr lang="en-US" sz="1100" kern="0" dirty="0" smtClean="0"/>
            </a:br>
            <a:r>
              <a:rPr lang="en-US" sz="1100" kern="0" dirty="0" smtClean="0"/>
              <a:t>of the computational</a:t>
            </a:r>
            <a:br>
              <a:rPr lang="en-US" sz="1100" kern="0" dirty="0" smtClean="0"/>
            </a:br>
            <a:r>
              <a:rPr lang="en-US" sz="1100" kern="0" dirty="0" smtClean="0"/>
              <a:t>effort is spent</a:t>
            </a:r>
            <a:endParaRPr lang="en-US" sz="1100" dirty="0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10" cstate="print"/>
          <a:srcRect l="7802" t="44485" r="7388" b="28230"/>
          <a:stretch>
            <a:fillRect/>
          </a:stretch>
        </p:blipFill>
        <p:spPr bwMode="auto">
          <a:xfrm rot="20936645">
            <a:off x="2858802" y="3734250"/>
            <a:ext cx="1101969" cy="12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492748" y="6248400"/>
            <a:ext cx="1955813" cy="33079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System Solution: The Newton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400800"/>
            <a:ext cx="457200" cy="3810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1752600"/>
            <a:ext cx="838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000" dirty="0" smtClean="0"/>
              <a:t>Iteration matrix: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886200"/>
            <a:ext cx="8534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that the iteration matrix is guaranteed to be nonsingular for small enough values of the step-size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endParaRPr lang="en-US" sz="2000" kern="0" baseline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iteration matrix is not updated at each iteration.  Updated only when convergence in Newton iteration gets poor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endParaRPr lang="en-US" sz="2000" kern="0" baseline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that each update also requires LU factorization of iteration matrix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000" kern="0" baseline="0" dirty="0" smtClean="0">
                <a:latin typeface="+mn-lt"/>
              </a:rPr>
              <a:t>Adding insult to injury…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1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3276600" y="2133600"/>
            <a:ext cx="2971272" cy="635396"/>
          </a:xfrm>
          <a:prstGeom prst="rect">
            <a:avLst/>
          </a:prstGeom>
          <a:noFill/>
          <a:ln/>
          <a:effectLst/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200" y="3048000"/>
            <a:ext cx="8229600" cy="82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Typically, the approach does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not place harsh limits on the value of the step size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System Solution: The Newton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4572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pic>
        <p:nvPicPr>
          <p:cNvPr id="11" name="Picture 1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82786" y="2209800"/>
            <a:ext cx="6958897" cy="787771"/>
          </a:xfrm>
          <a:prstGeom prst="rect">
            <a:avLst/>
          </a:prstGeom>
          <a:noFill/>
          <a:ln/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276600"/>
            <a:ext cx="8534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expensive part is computing the partial derivative 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endParaRPr lang="en-US" sz="2000" kern="0" baseline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Ideally, you can compute this exactly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Otherwise, compute using finite differences: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endParaRPr lang="en-US" sz="2000" kern="0" baseline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en-US" sz="2000" kern="0" dirty="0" smtClean="0">
                <a:latin typeface="+mn-lt"/>
              </a:rPr>
              <a:t>Very amenable to parallel computing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14"/>
          <p:cNvGrpSpPr/>
          <p:nvPr/>
        </p:nvGrpSpPr>
        <p:grpSpPr bwMode="auto">
          <a:xfrm>
            <a:off x="457200" y="1524000"/>
            <a:ext cx="8382000" cy="2311050"/>
            <a:chOff x="381000" y="76200"/>
            <a:chExt cx="8382000" cy="2311050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 bwMode="auto">
            <a:xfrm>
              <a:off x="381000" y="76200"/>
              <a:ext cx="83820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lvl="0" indent="-3429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</a:pPr>
              <a:r>
                <a:rPr lang="en-US" sz="2000" dirty="0" smtClean="0"/>
                <a:t>Iteration matrix, entry (</a:t>
              </a:r>
              <a:r>
                <a:rPr lang="en-US" sz="2000" dirty="0" err="1" smtClean="0"/>
                <a:t>i,j</a:t>
              </a:r>
              <a:r>
                <a:rPr lang="en-US" sz="2000" dirty="0" smtClean="0"/>
                <a:t>): 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" name="Picture 11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/>
            <a:stretch>
              <a:fillRect/>
            </a:stretch>
          </p:blipFill>
          <p:spPr bwMode="auto">
            <a:xfrm>
              <a:off x="6934200" y="1752600"/>
              <a:ext cx="582904" cy="634650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16" name="Picture 1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06282" y="5474272"/>
            <a:ext cx="8731435" cy="393128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6"/>
          <p:cNvSpPr/>
          <p:nvPr/>
        </p:nvSpPr>
        <p:spPr>
          <a:xfrm>
            <a:off x="6324600" y="5939135"/>
            <a:ext cx="2760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kern="0" dirty="0" smtClean="0"/>
              <a:t>Be aware of notational inconsistency; </a:t>
            </a:r>
          </a:p>
          <a:p>
            <a:r>
              <a:rPr lang="en-US" sz="1200" kern="0" dirty="0" smtClean="0"/>
              <a:t>employed to keep things simple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3956"/>
            <a:ext cx="7543800" cy="682844"/>
          </a:xfrm>
        </p:spPr>
        <p:txBody>
          <a:bodyPr/>
          <a:lstStyle/>
          <a:p>
            <a:pPr eaLnBrk="1" hangingPunct="1"/>
            <a:r>
              <a:rPr lang="en-US" dirty="0" smtClean="0"/>
              <a:t>Before we get started…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2578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Last Time:</a:t>
            </a:r>
          </a:p>
          <a:p>
            <a:pPr lvl="1" eaLnBrk="1" hangingPunct="1"/>
            <a:r>
              <a:rPr lang="en-US" sz="1600" dirty="0" smtClean="0"/>
              <a:t>Numerical solution of IVP</a:t>
            </a:r>
          </a:p>
          <a:p>
            <a:pPr lvl="2" eaLnBrk="1" hangingPunct="1"/>
            <a:r>
              <a:rPr lang="en-US" sz="1400" dirty="0" smtClean="0"/>
              <a:t>Basic Concepts: truncation error, accuracy, zero-stability, convergence, local error, stability</a:t>
            </a:r>
          </a:p>
          <a:p>
            <a:pPr lvl="2" eaLnBrk="1" hangingPunct="1"/>
            <a:endParaRPr lang="en-US" sz="1400" dirty="0" smtClean="0"/>
          </a:p>
          <a:p>
            <a:pPr eaLnBrk="1" hangingPunct="1"/>
            <a:r>
              <a:rPr lang="en-US" sz="1800" dirty="0" smtClean="0"/>
              <a:t>Today:</a:t>
            </a:r>
          </a:p>
          <a:p>
            <a:pPr lvl="1" eaLnBrk="1" hangingPunct="1"/>
            <a:r>
              <a:rPr lang="en-US" sz="1600" dirty="0" smtClean="0"/>
              <a:t>Finish discussion of Basic Concepts</a:t>
            </a:r>
          </a:p>
          <a:p>
            <a:pPr lvl="2" eaLnBrk="1" hangingPunct="1"/>
            <a:r>
              <a:rPr lang="en-US" sz="1400" dirty="0" smtClean="0"/>
              <a:t>Concentrate on Implicit Integration: why it’s hard, and what it buys you</a:t>
            </a:r>
          </a:p>
          <a:p>
            <a:pPr lvl="1" eaLnBrk="1" hangingPunct="1"/>
            <a:r>
              <a:rPr lang="en-US" dirty="0" smtClean="0"/>
              <a:t>Basic Methods</a:t>
            </a:r>
          </a:p>
          <a:p>
            <a:pPr lvl="2" eaLnBrk="1" hangingPunct="1"/>
            <a:r>
              <a:rPr lang="en-US" sz="1400" dirty="0" smtClean="0"/>
              <a:t>Skip altogether Runge-Kutta, Adams-Bashforth, and Adams-Moulton Methods</a:t>
            </a:r>
          </a:p>
          <a:p>
            <a:pPr lvl="2" eaLnBrk="1" hangingPunct="1"/>
            <a:r>
              <a:rPr lang="en-US" sz="1400" dirty="0" smtClean="0"/>
              <a:t>Cover BDF methods</a:t>
            </a:r>
          </a:p>
          <a:p>
            <a:pPr lvl="3" eaLnBrk="1" hangingPunct="1"/>
            <a:endParaRPr lang="en-US" dirty="0" smtClean="0"/>
          </a:p>
          <a:p>
            <a:pPr eaLnBrk="1" hangingPunct="1"/>
            <a:r>
              <a:rPr lang="en-US" sz="1800" dirty="0" smtClean="0"/>
              <a:t>New HW uploaded on the class website</a:t>
            </a:r>
          </a:p>
          <a:p>
            <a:pPr lvl="1" eaLnBrk="1" hangingPunct="1"/>
            <a:r>
              <a:rPr lang="en-US" sz="1600" dirty="0" smtClean="0"/>
              <a:t>It’s ugly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sz="1800" dirty="0" smtClean="0"/>
              <a:t>Trip to John Deere &amp; NADS: need head count by April 8 – email me</a:t>
            </a:r>
          </a:p>
          <a:p>
            <a:pPr lvl="1" eaLnBrk="1" hangingPunct="1"/>
            <a:r>
              <a:rPr lang="en-US" sz="1400" dirty="0" smtClean="0"/>
              <a:t>Transportation and hotel will be covered</a:t>
            </a:r>
          </a:p>
          <a:p>
            <a:pPr lvl="1" eaLnBrk="1" hangingPunct="1"/>
            <a:r>
              <a:rPr lang="en-US" sz="1400" dirty="0" smtClean="0"/>
              <a:t>Leave on May 3 at 6 pm or so, return on May 4 at 10 pm</a:t>
            </a:r>
          </a:p>
          <a:p>
            <a:pPr lvl="1" eaLnBrk="1" hangingPunct="1"/>
            <a:r>
              <a:rPr lang="en-US" sz="1400" dirty="0" smtClean="0"/>
              <a:t>Might also visit software company in Iowa City, they have a simulation tool just like ADAMS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5562600" cy="914400"/>
          </a:xfrm>
        </p:spPr>
        <p:txBody>
          <a:bodyPr/>
          <a:lstStyle/>
          <a:p>
            <a:r>
              <a:rPr lang="en-US" dirty="0" smtClean="0"/>
              <a:t>Exercise</a:t>
            </a:r>
            <a:br>
              <a:rPr lang="en-US" dirty="0" smtClean="0"/>
            </a:br>
            <a:r>
              <a:rPr lang="en-US" sz="1800" dirty="0" smtClean="0"/>
              <a:t>[AO, Handout]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7863"/>
            <a:ext cx="8229600" cy="1709737"/>
          </a:xfrm>
        </p:spPr>
        <p:txBody>
          <a:bodyPr/>
          <a:lstStyle/>
          <a:p>
            <a:r>
              <a:rPr lang="en-US" sz="2000" dirty="0" smtClean="0"/>
              <a:t>For IVP below, find iteration matrix when solved with B. Euler</a:t>
            </a:r>
          </a:p>
          <a:p>
            <a:pPr lvl="1"/>
            <a:r>
              <a:rPr lang="en-US" sz="1800" dirty="0" smtClean="0"/>
              <a:t>Find it analytically</a:t>
            </a:r>
          </a:p>
          <a:p>
            <a:pPr lvl="1"/>
            <a:r>
              <a:rPr lang="en-US" sz="1800" dirty="0" smtClean="0"/>
              <a:t>Find it using finite differences</a:t>
            </a:r>
          </a:p>
          <a:p>
            <a:pPr lvl="1"/>
            <a:r>
              <a:rPr lang="en-US" sz="1800" dirty="0" smtClean="0"/>
              <a:t>In both cases use                                       for evaluating the matrix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124200" y="3048000"/>
            <a:ext cx="2273472" cy="260028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853939" y="4114800"/>
            <a:ext cx="5893331" cy="157429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543800" cy="990600"/>
          </a:xfrm>
        </p:spPr>
        <p:txBody>
          <a:bodyPr/>
          <a:lstStyle/>
          <a:p>
            <a:r>
              <a:rPr lang="en-US" sz="2000" dirty="0" smtClean="0"/>
              <a:t>[Stability, First Flavor]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A-Stable Integration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3386137"/>
          </a:xfrm>
        </p:spPr>
        <p:txBody>
          <a:bodyPr/>
          <a:lstStyle/>
          <a:p>
            <a:r>
              <a:rPr lang="en-US" sz="2000" dirty="0" smtClean="0"/>
              <a:t>Definition, A-Stability</a:t>
            </a:r>
          </a:p>
          <a:p>
            <a:pPr lvl="1"/>
            <a:r>
              <a:rPr lang="en-US" sz="1800" dirty="0" smtClean="0"/>
              <a:t>First, recall the region of absolute stability: defined in conjunction with the test IVP, represents the region where h</a:t>
            </a:r>
            <a:r>
              <a:rPr lang="en-US" sz="1800" dirty="0" smtClean="0">
                <a:latin typeface="cmmi10"/>
              </a:rPr>
              <a:t>¸</a:t>
            </a:r>
            <a:r>
              <a:rPr lang="en-US" sz="1800" dirty="0" smtClean="0"/>
              <a:t> should land so that </a:t>
            </a:r>
          </a:p>
          <a:p>
            <a:pPr lvl="2"/>
            <a:endParaRPr lang="en-US" sz="1500" dirty="0" smtClean="0"/>
          </a:p>
          <a:p>
            <a:pPr lvl="2"/>
            <a:endParaRPr lang="en-US" sz="1500" dirty="0" smtClean="0"/>
          </a:p>
          <a:p>
            <a:pPr lvl="1"/>
            <a:r>
              <a:rPr lang="en-US" sz="1800" dirty="0" smtClean="0"/>
              <a:t>By definition, a numerical integration scheme is said to be A-stable if its region of absolute stability covers the entire left half-plane</a:t>
            </a:r>
          </a:p>
          <a:p>
            <a:pPr lvl="2"/>
            <a:r>
              <a:rPr lang="en-US" sz="1500" dirty="0" smtClean="0"/>
              <a:t>Forward Euler is not A-stable</a:t>
            </a:r>
          </a:p>
          <a:p>
            <a:pPr lvl="2"/>
            <a:r>
              <a:rPr lang="en-US" sz="1500" dirty="0" smtClean="0"/>
              <a:t>Backward Euler is A-stable</a:t>
            </a:r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3505564" y="2514600"/>
            <a:ext cx="1371041" cy="278778"/>
          </a:xfrm>
          <a:prstGeom prst="rect">
            <a:avLst/>
          </a:prstGeom>
          <a:noFill/>
          <a:ln/>
          <a:effectLst/>
        </p:spPr>
      </p:pic>
      <p:pic>
        <p:nvPicPr>
          <p:cNvPr id="7" name="Content Placeholder 4" descr="aStabilityBackEul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5257800" y="4191000"/>
            <a:ext cx="279218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10" descr="aStabilityFina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1143000" y="4267200"/>
            <a:ext cx="2619761" cy="2428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7571"/>
            <a:ext cx="8229600" cy="414337"/>
          </a:xfrm>
        </p:spPr>
        <p:txBody>
          <a:bodyPr/>
          <a:lstStyle/>
          <a:p>
            <a:r>
              <a:rPr lang="en-US" sz="2000" dirty="0" smtClean="0"/>
              <a:t>The concept of A-stability is not enough.  It only requires that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11" name="Picture 1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3505564" y="2464297"/>
            <a:ext cx="1371041" cy="278778"/>
          </a:xfrm>
          <a:prstGeom prst="rect">
            <a:avLst/>
          </a:prstGeom>
          <a:noFill/>
          <a:ln/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2888171"/>
            <a:ext cx="8229600" cy="216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happens if the problem is super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stiff?  That is, in the test IVP,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</a:rPr>
              <a:t>¸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&lt;&lt; 0 (very negative, on the real axis)…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endParaRPr lang="en-US" sz="2000" kern="0" baseline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 a new IVP, very similar to the test IVP we worked with: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352800" y="4445508"/>
            <a:ext cx="1676404" cy="278892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4902708"/>
            <a:ext cx="8229600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assumption is that g(t) is some bounded smooth function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000" kern="0" dirty="0" smtClean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000" kern="0" dirty="0" smtClean="0">
                <a:latin typeface="+mn-lt"/>
              </a:rPr>
              <a:t>Note that for the solution we have (after some very short transients)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1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886200" y="6198108"/>
            <a:ext cx="1168912" cy="278892"/>
          </a:xfrm>
          <a:prstGeom prst="rect">
            <a:avLst/>
          </a:prstGeom>
          <a:noFill/>
          <a:ln/>
          <a:effectLst/>
        </p:spPr>
      </p:pic>
      <p:sp>
        <p:nvSpPr>
          <p:cNvPr id="13" name="Title 1"/>
          <p:cNvSpPr>
            <a:spLocks noGrp="1"/>
          </p:cNvSpPr>
          <p:nvPr/>
        </p:nvSpPr>
        <p:spPr bwMode="auto">
          <a:xfrm>
            <a:off x="228600" y="76200"/>
            <a:ext cx="7543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dirty="0" smtClean="0"/>
              <a:t>[Stability, Second Flavor]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L-Stable Integration Methods</a:t>
            </a:r>
          </a:p>
          <a:p>
            <a:r>
              <a:rPr lang="en-US" dirty="0" smtClean="0"/>
              <a:t>(Methods with Stiff Decay)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7863"/>
            <a:ext cx="8229600" cy="2014537"/>
          </a:xfrm>
        </p:spPr>
        <p:txBody>
          <a:bodyPr/>
          <a:lstStyle/>
          <a:p>
            <a:r>
              <a:rPr lang="en-US" sz="2000" dirty="0" smtClean="0"/>
              <a:t>The natural question to ask is this: will my solution </a:t>
            </a:r>
            <a:r>
              <a:rPr lang="en-US" sz="2000" dirty="0" err="1" smtClean="0">
                <a:latin typeface="Arial"/>
              </a:rPr>
              <a:t>y</a:t>
            </a:r>
            <a:r>
              <a:rPr lang="en-US" sz="2000" baseline="-25000" dirty="0" err="1" smtClean="0">
                <a:latin typeface="Arial"/>
              </a:rPr>
              <a:t>n</a:t>
            </a:r>
            <a:r>
              <a:rPr lang="en-US" sz="2000" dirty="0" smtClean="0"/>
              <a:t> get quickly to </a:t>
            </a:r>
            <a:r>
              <a:rPr lang="en-US" sz="2000" dirty="0" smtClean="0">
                <a:latin typeface="Arial"/>
              </a:rPr>
              <a:t>g(</a:t>
            </a:r>
            <a:r>
              <a:rPr lang="en-US" sz="2000" dirty="0" err="1" smtClean="0">
                <a:latin typeface="Arial"/>
              </a:rPr>
              <a:t>t</a:t>
            </a:r>
            <a:r>
              <a:rPr lang="en-US" sz="2000" baseline="-25000" dirty="0" err="1" smtClean="0">
                <a:latin typeface="Arial"/>
              </a:rPr>
              <a:t>n</a:t>
            </a:r>
            <a:r>
              <a:rPr lang="en-US" sz="2000" dirty="0" smtClean="0"/>
              <a:t>) irrespective of the value of </a:t>
            </a:r>
            <a:r>
              <a:rPr lang="en-US" sz="2000" dirty="0" smtClean="0">
                <a:latin typeface="Arial"/>
              </a:rPr>
              <a:t>y</a:t>
            </a:r>
            <a:r>
              <a:rPr lang="en-US" sz="2000" baseline="-25000" dirty="0" smtClean="0">
                <a:latin typeface="Arial"/>
              </a:rPr>
              <a:t>n-1</a:t>
            </a:r>
            <a:r>
              <a:rPr lang="en-US" sz="2000" dirty="0" smtClean="0"/>
              <a:t>?</a:t>
            </a:r>
          </a:p>
          <a:p>
            <a:endParaRPr lang="en-US" sz="2000" dirty="0" smtClean="0"/>
          </a:p>
          <a:p>
            <a:r>
              <a:rPr lang="en-US" sz="2000" dirty="0" smtClean="0"/>
              <a:t>So I want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4191000"/>
            <a:ext cx="822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a numerical integration scheme satisfies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this requirement it is said to have “stiff decay”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000" kern="0" baseline="0" dirty="0" smtClean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What’s the nice thing about methods with stiff decay?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000" kern="0" baseline="0" dirty="0" smtClean="0">
                <a:latin typeface="+mn-lt"/>
              </a:rPr>
              <a:t>They</a:t>
            </a:r>
            <a:r>
              <a:rPr lang="en-US" sz="2000" kern="0" dirty="0" smtClean="0">
                <a:latin typeface="+mn-lt"/>
              </a:rPr>
              <a:t> have the ability to skip fine-level (i.e., rapidly varying) solution details and still maintain a decent description of the solution on a coarse level in the very stiff case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159500" y="3607308"/>
            <a:ext cx="4012700" cy="278892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/>
        </p:nvSpPr>
        <p:spPr bwMode="auto">
          <a:xfrm>
            <a:off x="304800" y="76200"/>
            <a:ext cx="7543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dirty="0" smtClean="0"/>
              <a:t>[Stability, Second Flavor]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L-Stable Integration Methods</a:t>
            </a:r>
          </a:p>
          <a:p>
            <a:r>
              <a:rPr lang="en-US" dirty="0" smtClean="0"/>
              <a:t>(Methods with Stiff Decay)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0" dirty="0" smtClean="0"/>
              <a:t>Prove that Forward Euler doesn’t have stiff decay</a:t>
            </a:r>
          </a:p>
          <a:p>
            <a:pPr lvl="1"/>
            <a:r>
              <a:rPr lang="en-US" sz="1800" dirty="0" smtClean="0"/>
              <a:t>Prove that Backward Euler has stiff decay</a:t>
            </a:r>
          </a:p>
          <a:p>
            <a:pPr lvl="1"/>
            <a:r>
              <a:rPr lang="en-US" sz="1800" dirty="0" smtClean="0"/>
              <a:t>Does the trapezoidal formula (provided below) have stiff decay?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Plot the numerical solution of the following IVP, first obtained with Backward Euler and then with  the trapezoidal formula.  Comment on the relevance of the stiff decay attribute: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960438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209800" y="2869690"/>
            <a:ext cx="4546101" cy="559310"/>
          </a:xfrm>
          <a:prstGeom prst="rect">
            <a:avLst/>
          </a:prstGeom>
        </p:spPr>
      </p:pic>
      <p:pic>
        <p:nvPicPr>
          <p:cNvPr id="12" name="Picture 1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590800" y="5257800"/>
            <a:ext cx="4445518" cy="6355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543800" cy="808038"/>
          </a:xfrm>
        </p:spPr>
        <p:txBody>
          <a:bodyPr/>
          <a:lstStyle/>
          <a:p>
            <a:r>
              <a:rPr lang="en-US" dirty="0" smtClean="0"/>
              <a:t>Further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1538"/>
            <a:ext cx="8229600" cy="4411662"/>
          </a:xfrm>
        </p:spPr>
        <p:txBody>
          <a:bodyPr/>
          <a:lstStyle/>
          <a:p>
            <a:r>
              <a:rPr lang="en-US" dirty="0" smtClean="0"/>
              <a:t>Out of </a:t>
            </a:r>
            <a:r>
              <a:rPr lang="en-US" dirty="0" err="1" smtClean="0"/>
              <a:t>Ascher</a:t>
            </a:r>
            <a:r>
              <a:rPr lang="en-US" dirty="0" smtClean="0"/>
              <a:t> &amp; </a:t>
            </a:r>
            <a:r>
              <a:rPr lang="en-US" dirty="0" err="1" smtClean="0"/>
              <a:t>Petzold</a:t>
            </a:r>
            <a:r>
              <a:rPr lang="en-US" dirty="0" smtClean="0"/>
              <a:t> book: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Problem 3.1</a:t>
            </a:r>
          </a:p>
          <a:p>
            <a:pPr lvl="1"/>
            <a:r>
              <a:rPr lang="en-US" dirty="0" smtClean="0"/>
              <a:t>Problem 3.2</a:t>
            </a:r>
          </a:p>
          <a:p>
            <a:pPr lvl="1"/>
            <a:r>
              <a:rPr lang="en-US" dirty="0" smtClean="0"/>
              <a:t>Problem 3.3</a:t>
            </a:r>
          </a:p>
          <a:p>
            <a:pPr lvl="1"/>
            <a:r>
              <a:rPr lang="en-US" dirty="0" smtClean="0"/>
              <a:t>Problem 3.9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Numerical Integration Methods</a:t>
            </a:r>
            <a:br>
              <a:rPr lang="en-US" dirty="0" smtClean="0"/>
            </a:br>
            <a:r>
              <a:rPr lang="en-US" dirty="0" smtClean="0"/>
              <a:t>Taxonomy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719263"/>
          <a:ext cx="8229600" cy="4411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010400" cy="808038"/>
          </a:xfrm>
        </p:spPr>
        <p:txBody>
          <a:bodyPr/>
          <a:lstStyle/>
          <a:p>
            <a:r>
              <a:rPr lang="en-US" dirty="0" smtClean="0"/>
              <a:t>Implicit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458200" cy="3690937"/>
          </a:xfrm>
        </p:spPr>
        <p:txBody>
          <a:bodyPr/>
          <a:lstStyle/>
          <a:p>
            <a:r>
              <a:rPr lang="en-US" sz="2000" dirty="0" smtClean="0"/>
              <a:t>Implicit methods were derived to answer the limitation on the step size noticed for Forward Euler, which is an explicit method</a:t>
            </a:r>
          </a:p>
          <a:p>
            <a:endParaRPr lang="en-US" sz="2000" dirty="0" smtClean="0"/>
          </a:p>
          <a:p>
            <a:r>
              <a:rPr lang="en-US" sz="2000" dirty="0" smtClean="0"/>
              <a:t>Simplest implicit method: Backward Euler</a:t>
            </a:r>
          </a:p>
          <a:p>
            <a:pPr lvl="1"/>
            <a:r>
              <a:rPr lang="en-US" sz="1600" dirty="0" smtClean="0"/>
              <a:t>Given the IVP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Backward Euler finds at each time step </a:t>
            </a:r>
            <a:r>
              <a:rPr lang="en-US" sz="1600" dirty="0" err="1" smtClean="0">
                <a:latin typeface="Arial"/>
              </a:rPr>
              <a:t>t</a:t>
            </a:r>
            <a:r>
              <a:rPr lang="en-US" sz="1600" baseline="-25000" dirty="0" err="1" smtClean="0">
                <a:latin typeface="Arial"/>
              </a:rPr>
              <a:t>n</a:t>
            </a:r>
            <a:r>
              <a:rPr lang="en-US" sz="1600" dirty="0" smtClean="0"/>
              <a:t> the solution by solving the following equation for </a:t>
            </a:r>
            <a:r>
              <a:rPr lang="en-US" sz="1600" dirty="0" err="1" smtClean="0">
                <a:latin typeface="Arial"/>
              </a:rPr>
              <a:t>y</a:t>
            </a:r>
            <a:r>
              <a:rPr lang="en-US" sz="1600" baseline="-25000" dirty="0" err="1" smtClean="0">
                <a:latin typeface="Arial"/>
              </a:rPr>
              <a:t>n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200400" y="3581400"/>
            <a:ext cx="2133612" cy="635512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3377921" y="5664708"/>
            <a:ext cx="2514655" cy="27889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543800" cy="731838"/>
          </a:xfrm>
        </p:spPr>
        <p:txBody>
          <a:bodyPr/>
          <a:lstStyle/>
          <a:p>
            <a:r>
              <a:rPr lang="en-US" dirty="0" smtClean="0"/>
              <a:t>Explicit vs. Implicit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7772400" cy="1633537"/>
          </a:xfrm>
        </p:spPr>
        <p:txBody>
          <a:bodyPr/>
          <a:lstStyle/>
          <a:p>
            <a:r>
              <a:rPr lang="en-US" sz="2000" dirty="0" smtClean="0"/>
              <a:t>A method is called explicit if the approximation of the solution at the next time step is computed straight out of values computed at previous time steps</a:t>
            </a:r>
          </a:p>
          <a:p>
            <a:pPr lvl="1"/>
            <a:r>
              <a:rPr lang="en-US" sz="1600" dirty="0" smtClean="0"/>
              <a:t>In other words, in the right side of the formula that gives </a:t>
            </a:r>
            <a:r>
              <a:rPr lang="en-US" sz="1600" dirty="0" err="1" smtClean="0">
                <a:latin typeface="Arial"/>
              </a:rPr>
              <a:t>y</a:t>
            </a:r>
            <a:r>
              <a:rPr lang="en-US" sz="1600" baseline="-25000" dirty="0" err="1" smtClean="0">
                <a:latin typeface="Arial"/>
              </a:rPr>
              <a:t>n</a:t>
            </a:r>
            <a:r>
              <a:rPr lang="en-US" sz="1600" dirty="0" smtClean="0"/>
              <a:t>, you only have dependency on </a:t>
            </a:r>
            <a:r>
              <a:rPr lang="en-US" sz="1600" dirty="0" smtClean="0">
                <a:latin typeface="Arial"/>
              </a:rPr>
              <a:t>y</a:t>
            </a:r>
            <a:r>
              <a:rPr lang="en-US" sz="1600" baseline="-25000" dirty="0" smtClean="0">
                <a:latin typeface="Arial"/>
              </a:rPr>
              <a:t>n-1</a:t>
            </a:r>
            <a:r>
              <a:rPr lang="en-US" sz="1600" dirty="0" smtClean="0"/>
              <a:t>, y</a:t>
            </a:r>
            <a:r>
              <a:rPr lang="en-US" sz="1600" baseline="-25000" dirty="0" smtClean="0"/>
              <a:t>n-2</a:t>
            </a:r>
            <a:r>
              <a:rPr lang="en-US" sz="1600" dirty="0" smtClean="0"/>
              <a:t>, etc. – it’s like a recursive formula</a:t>
            </a:r>
          </a:p>
          <a:p>
            <a:pPr lvl="1"/>
            <a:r>
              <a:rPr lang="en-US" sz="1600" dirty="0" smtClean="0"/>
              <a:t>Example: Forward Euler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4191000"/>
            <a:ext cx="822960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method is called implicit if the solution at the new time step is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found by solving an equation: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92150" lvl="1" indent="-3476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 other words, in the right side of the formula that gives </a:t>
            </a:r>
            <a:r>
              <a:rPr kumimoji="0" lang="en-US" sz="1600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rPr>
              <a:t>y</a:t>
            </a:r>
            <a:r>
              <a:rPr kumimoji="0" lang="en-US" sz="1600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rPr>
              <a:t>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you have dependency on </a:t>
            </a:r>
            <a:r>
              <a:rPr kumimoji="0" lang="en-US" sz="1600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rPr>
              <a:t>y</a:t>
            </a:r>
            <a:r>
              <a:rPr kumimoji="0" lang="en-US" sz="1600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rPr>
              <a:t>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</a:t>
            </a:r>
            <a:r>
              <a:rPr kumimoji="0" lang="en-US" sz="160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rPr>
              <a:t>y</a:t>
            </a:r>
            <a:r>
              <a:rPr kumimoji="0" lang="en-US" sz="1600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rPr>
              <a:t>n-1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</a:t>
            </a:r>
            <a:r>
              <a:rPr lang="en-US" sz="1600" kern="0" dirty="0" smtClean="0">
                <a:latin typeface="Arial"/>
              </a:rPr>
              <a:t>y</a:t>
            </a:r>
            <a:r>
              <a:rPr lang="en-US" sz="1600" kern="0" baseline="-25000" dirty="0" smtClean="0">
                <a:latin typeface="Arial"/>
              </a:rPr>
              <a:t>n-2</a:t>
            </a:r>
            <a:r>
              <a:rPr lang="en-US" sz="1600" kern="0" dirty="0" smtClean="0"/>
              <a:t>,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etc.</a:t>
            </a:r>
          </a:p>
          <a:p>
            <a:pPr marL="692150" marR="0" lvl="1" indent="-347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Example: Backward Euler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301951" y="5893308"/>
            <a:ext cx="2514194" cy="278846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755611" y="3531101"/>
            <a:ext cx="3048636" cy="27895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543800" cy="1189038"/>
          </a:xfrm>
        </p:spPr>
        <p:txBody>
          <a:bodyPr/>
          <a:lstStyle/>
          <a:p>
            <a:r>
              <a:rPr lang="en-US" dirty="0" smtClean="0"/>
              <a:t>Example, Approached with Backward Euler: h=0.01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26670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667000" y="1802890"/>
            <a:ext cx="4241300" cy="6355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2238"/>
            <a:ext cx="7543800" cy="1295400"/>
          </a:xfrm>
        </p:spPr>
        <p:txBody>
          <a:bodyPr/>
          <a:lstStyle/>
          <a:p>
            <a:r>
              <a:rPr lang="en-US" dirty="0" smtClean="0"/>
              <a:t>Example, Approached with Backward Euler: h=0.02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0193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Example, Approached with Backward Euler: h=0.03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5867400"/>
            <a:ext cx="8229600" cy="533400"/>
          </a:xfrm>
        </p:spPr>
        <p:txBody>
          <a:bodyPr/>
          <a:lstStyle/>
          <a:p>
            <a:r>
              <a:rPr lang="en-US" sz="2000" dirty="0" smtClean="0"/>
              <a:t>Note that things are good at large values of the integration step size</a:t>
            </a:r>
            <a:endParaRPr lang="en-US" sz="2000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6383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543800" cy="731838"/>
          </a:xfrm>
        </p:spPr>
        <p:txBody>
          <a:bodyPr/>
          <a:lstStyle/>
          <a:p>
            <a:r>
              <a:rPr lang="en-US" dirty="0" smtClean="0"/>
              <a:t>Exercise, Backward Euler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3157537"/>
          </a:xfrm>
        </p:spPr>
        <p:txBody>
          <a:bodyPr/>
          <a:lstStyle/>
          <a:p>
            <a:r>
              <a:rPr lang="en-US" sz="2000" dirty="0" smtClean="0"/>
              <a:t>Prove that</a:t>
            </a:r>
          </a:p>
          <a:p>
            <a:pPr lvl="1"/>
            <a:r>
              <a:rPr lang="en-US" sz="1800" dirty="0" smtClean="0"/>
              <a:t>Backward Euler is accurate of order 1</a:t>
            </a:r>
          </a:p>
          <a:p>
            <a:pPr lvl="1"/>
            <a:r>
              <a:rPr lang="en-US" sz="1800" dirty="0" smtClean="0"/>
              <a:t>It satisfies the 0-order stability condition</a:t>
            </a:r>
          </a:p>
          <a:p>
            <a:pPr lvl="1"/>
            <a:r>
              <a:rPr lang="en-US" sz="1800" dirty="0" smtClean="0"/>
              <a:t>It’s convergent with convergence order 1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Generate </a:t>
            </a:r>
          </a:p>
          <a:p>
            <a:pPr lvl="1"/>
            <a:r>
              <a:rPr lang="en-US" sz="1800" dirty="0" smtClean="0"/>
              <a:t>The stability region of the method and compare to Forward Euler</a:t>
            </a:r>
          </a:p>
          <a:p>
            <a:pPr lvl="1"/>
            <a:r>
              <a:rPr lang="en-US" sz="1800" dirty="0" smtClean="0"/>
              <a:t>A convergence plot for the IVP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311900" y="5003290"/>
            <a:ext cx="4241300" cy="6355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001000" cy="808038"/>
          </a:xfrm>
        </p:spPr>
        <p:txBody>
          <a:bodyPr/>
          <a:lstStyle/>
          <a:p>
            <a:r>
              <a:rPr lang="en-US" dirty="0" smtClean="0"/>
              <a:t>Stability Region, Backward Euler</a:t>
            </a:r>
            <a:endParaRPr lang="en-US" dirty="0"/>
          </a:p>
        </p:txBody>
      </p:sp>
      <p:pic>
        <p:nvPicPr>
          <p:cNvPr id="5" name="Content Placeholder 4" descr="aStabilityBackEuler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122672" y="1719263"/>
            <a:ext cx="4898655" cy="44116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AN@OLDLMPNFUVWXYL44" val="3511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y_{n}} = {y_{n-1}} + hf({t_{n }},{y_{n}}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9"/>
  <p:tag name="PICTUREFILESIZE" val="54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{g}}({{\bf{y}}_n}) \equiv {{\bf{y}}_n} - {{\bf{y}}_{n - 1}} - h {\bf f}({t_n},{{\bf{y}}_n}) = {\bf{0}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9"/>
  <p:tag name="PICTUREFILESIZE" val="789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{\bf{y}}_n^{(\nu+1)}} = {{\bf{y}}_{n - 1}} + h {\bf f}({t_n},{{\bf{y}}_n^{(\nu)}}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3"/>
  <p:tag name="PICTUREFILESIZE" val="738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{\bf{y}}_n^{(0)}} 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"/>
  <p:tag name="PICTUREFILESIZE" val="230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h \: \|\frac{{\partial {\bf f}}}{{\partial {\bf y}}} \| &lt; 1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1"/>
  <p:tag name="PICTUREFILESIZE" val="530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left\{ {\begin{array}{*{20}{c}}&#10;   {\dot y = \lambda (t{y^2} - 1/t) - 1/{t^2}}  \\&#10;   {y(1) = 1}  \\&#10;\end{array}} \right.\quad \quad \quad t \in [1,10]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1"/>
  <p:tag name="PICTUREFILESIZE" val="1309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 g}({{\bf{y}}_n})  = {\bf 0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5"/>
  <p:tag name="PICTUREFILESIZE" val="353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{\bf{y}}_n^{(0)}} 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"/>
  <p:tag name="PICTUREFILESIZE" val="230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left\{ {\begin{array}{*{20}{c}}&#10;   \left[\frac{{\partial {\bf{g}}}}{{\partial {\bf{y}}}}\right]\cdot \Delta {{\bf{y}}_n^{(\nu)}} = -{\bf{g}}({{\bf{y}}_n^{(\nu)}})  \vspace{0.3cm} \\&#10;   {{{\bf{y}}_n^{(\nu + 1)}} = {{\bf{y}}_n^{(\nu)}} + \Delta {{\bf{y}}_n^{(\nu)}}}  &#10;\end{array}} \right.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8"/>
  <p:tag name="PICTUREFILESIZE" val="1756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| \Delta {{\bf{y}}_n^{(\nu)}} \| \leq \mbox{NTOL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7"/>
  <p:tag name="PICTUREFILESIZE" val="528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\left\{ {\begin{array}{rcl}&#10;  \dot y &amp; = &amp; f(t,y) \\&#10;   y({0}) &amp; = &amp; {c} &#10;\end{array}} \right.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4"/>
  <p:tag name="PICTUREFILESIZE" val="806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bbm}&#10;\usepackage{amsmath}&#10;\usepackage{color}&#10;\begin{document}&#10;\[&#10;\left[ {\frac{{\partial {\bf{g}}}}{{\partial {\bf{y}}}}} \right] &#10;= &#10;{\bf{I}} - h \: \frac{{\partial {\bf{f}}}}{{\partial {\bf{y}}}} \in {{\mathbbm{R}}^{m \times m}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7"/>
  <p:tag name="PICTUREFILESIZE" val="1021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bbm}&#10;\usepackage{amsmath}&#10;\usepackage{color}&#10;\begin{document}&#10;\[&#10;\left[ {\frac{{\partial {\bf{g}}}}{{\partial {\bf{y}}}}} \right]_{ij} &#10;= &#10;I_{ij} - h \: \frac{{\partial {{f}[i]}}}{{\partial {{y}[j]}}} \in {{\mathbbm{R}}}&#10;\quad \quad \mbox{where} \quad \quad &#10;I_{ij} &#10;=&#10;\left\{ { \begin{array}{ccc} &#10;1 &amp; \mbox{if} &amp; i=j \vspace{0.2cm} \\&#10;0 &amp; \mbox{if} &amp; i \neq j &#10;\end{array}} \right.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74"/>
  <p:tag name="PICTUREFILESIZE" val="2275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bbm}&#10;\usepackage{amsmath}&#10;\usepackage{color}&#10;\begin{document}&#10;\[&#10;\frac{{\partial {{f}}}_i}{{\partial {{y}}}_j} &#10;= &#10;\mathop {\lim }\limits_{\delta  \to 0} \frac{{{f_i}({y_1}, \ldots ,{y_j} + \delta , \ldots ,{y_m}) - {f_i}({y_1}, \ldots ,{y_j}, \ldots ,{y_m})}}{\delta }&#10;\quad\quad \Rightarrow \quad\quad&#10;\frac{{\partial {{f}}}_i}{{\partial {{y}}}_j} &#10;\approx &#10;\frac{{{f[i]}({y_1}, \ldots ,{y[j]} + \Delta , \ldots ,{y_m}) - {f_i}({y_1}, \ldots ,{y_j}, \ldots ,{y_m})}}{\Delta 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77"/>
  <p:tag name="PICTUREFILESIZE" val="3662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bbm}&#10;\usepackage{amsmath}&#10;\usepackage{color}&#10;\begin{document}&#10;\[&#10;\frac{{\partial {{f}[i]}}}{{\partial {{y}[j]}}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"/>
  <p:tag name="PICTUREFILESIZE" val="47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[1] = 0\quad \&amp; \quad y[2] = 2  template TPT1  env TPENV1  fore 0  back 16777215  eqnno 1"/>
  <p:tag name="FILENAME" val="TP_tmp"/>
  <p:tag name="ORIGWIDTH" val="96"/>
  <p:tag name="PICTUREFILESIZE" val="470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IVP:}\quad&#10;\left\{ {\begin{array}{*{20}{c}}&#10;   {\dot y[1] = \alpha  - y[1] - \frac{{4y[1]y[2]}}{{1 + {y^2}[1]}}}  \vspace{0.3cm}\\&#10;   {\dot y[2] = \beta y[1]\left(1 - \frac{{y[2]}}{{1 + {y^2}[1]}}\right)}    \vspace{0.3cm} \\&#10;   {y[1](0) = 0\quad y[2](0) = 2}  &#10;\end{array}\quad \quad \quad t \in [0,20]} \right.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2"/>
  <p:tag name="PICTUREFILESIZE" val="322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 $| y_n | \leq | y_{n-1} |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4"/>
  <p:tag name="PICTUREFILESIZE" val="300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 $| y_n | \leq | y_{n-1} |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4"/>
  <p:tag name="PICTUREFILESIZE" val="300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dot y = \lambda (y - g(t)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6"/>
  <p:tag name="PICTUREFILESIZE" val="462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y(t)= g(t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6"/>
  <p:tag name="PICTUREFILESIZE" val="368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y_{n}} = y_{n-1} + hf({t_{n}},{y_{n}}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9"/>
  <p:tag name="PICTUREFILESIZE" val="545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|{y_n} - g({t_n})| \to 0\quad \quad {\rm{as}}\quad \quad \lambda  \to  - \infty 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8"/>
  <p:tag name="PICTUREFILESIZE" val="77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y_n} = {y_{n - 1}} + \frac{h}{2}(f({t_{n - 1}},{y_{n - 1}}) + f({t_{n}},{y_{n}})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9"/>
  <p:tag name="PICTUREFILESIZE" val="1122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left\{ {\begin{array}{*{20}{c}}&#10;   {\dot y =  - 100(y - \sin (t))}  \\&#10;   {y(0) = 1}  \\&#10;\end{array}} \right.\quad \quad \quad t \in [0,8]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5"/>
  <p:tag name="PICTUREFILESIZE" val="1356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definecolor{MyDarkGreen}{rgb}{0,0.8,0}&#10;\definecolor{MyDarkBlue}{rgb}{0,0.2,0.8}&#10;\definecolor{MyDarkRed}{rgb}{0.8,0.05,0}&#10;\begin{document}&#10;\[&#10;{y_{n}} = y_{n-1} + hf({\color{MyDarkRed}{t_{n}},{y_{n}}}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9"/>
  <p:tag name="PICTUREFILESIZE" val="608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definecolor{MyDarkGreen}{rgb}{0,0.8,0}&#10;\definecolor{MyDarkBlue}{rgb}{0,0.2,0.8}&#10;\definecolor{MyDarkRed}{rgb}{0.8,0.05,0}&#10;\begin{document}&#10;\[&#10;{y_{n}} = y_{n-1} + hf({\color{MyDarkRed}{t_{n-1}},{y_{n-1}}}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0"/>
  <p:tag name="PICTUREFILESIZE" val="639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left\{ {\begin{array}{*{20}{c}}&#10;   {\dot y =  - 100y + \sin (t)}  \\&#10;   {y(0) = 0}  \\&#10;\end{array}} \right.\quad \quad \quad t \in [0,8]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7"/>
  <p:tag name="PICTUREFILESIZE" val="129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left\{ {\begin{array}{*{20}{c}}&#10;   {\dot y =  - 100y + \sin (t)}  \\&#10;   {y(0) = 0}  \\&#10;\end{array}} \right.\quad \quad \quad t \in [0,8]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7"/>
  <p:tag name="PICTUREFILESIZE" val="129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error = |y_{end} - y(T_{end}) |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5"/>
  <p:tag name="PICTUREFILESIZE" val="623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left\{ {\begin{array}{*{20}{c}}&#10;   {\dot y =  - 100y + \sin (t)}  \\&#10;   {y(0) = 0}  \\&#10;\end{array}} \right.\quad \quad \quad t \in [0,8]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7"/>
  <p:tag name="PICTUREFILESIZE" val="12928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97301</TotalTime>
  <Words>1700</Words>
  <Application>Microsoft Office PowerPoint</Application>
  <PresentationFormat>On-screen Show (4:3)</PresentationFormat>
  <Paragraphs>272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Wingdings</vt:lpstr>
      <vt:lpstr>Tahoma</vt:lpstr>
      <vt:lpstr>Lucida Console</vt:lpstr>
      <vt:lpstr>Calibri</vt:lpstr>
      <vt:lpstr>Times New Roman</vt:lpstr>
      <vt:lpstr>cmmi10</vt:lpstr>
      <vt:lpstr>Network</vt:lpstr>
      <vt:lpstr>ME751  Advanced Computational Multibody Dynamics</vt:lpstr>
      <vt:lpstr>Before we get started…</vt:lpstr>
      <vt:lpstr>Implicit Methods</vt:lpstr>
      <vt:lpstr>Explicit vs. Implicit Methods</vt:lpstr>
      <vt:lpstr>Example, Approached with Backward Euler: h=0.01</vt:lpstr>
      <vt:lpstr>Example, Approached with Backward Euler: h=0.02</vt:lpstr>
      <vt:lpstr>Example, Approached with Backward Euler: h=0.03</vt:lpstr>
      <vt:lpstr>Exercise, Backward Euler</vt:lpstr>
      <vt:lpstr>Stability Region, Backward Euler</vt:lpstr>
      <vt:lpstr>Generating Convergence Plot</vt:lpstr>
      <vt:lpstr>Convergence Plots</vt:lpstr>
      <vt:lpstr>Code to Generate Convergence Plot </vt:lpstr>
      <vt:lpstr>Implicit Methods, The Ugly Part</vt:lpstr>
      <vt:lpstr>Implicit Integration, Solving the Nonlinear System</vt:lpstr>
      <vt:lpstr>Nonlinear System Solution: The Functional Iteration</vt:lpstr>
      <vt:lpstr>Exercise</vt:lpstr>
      <vt:lpstr>Nonlinear System Solution: The Newton Iteration</vt:lpstr>
      <vt:lpstr>Nonlinear System Solution: The Newton Iteration</vt:lpstr>
      <vt:lpstr>Nonlinear System Solution: The Newton Iteration</vt:lpstr>
      <vt:lpstr>Exercise [AO, Handout]</vt:lpstr>
      <vt:lpstr>[Stability, First Flavor] A-Stable Integration Methods</vt:lpstr>
      <vt:lpstr>Slide 22</vt:lpstr>
      <vt:lpstr>Slide 23</vt:lpstr>
      <vt:lpstr>Exercise</vt:lpstr>
      <vt:lpstr>Further Exercises</vt:lpstr>
      <vt:lpstr>Numerical Integration Methods Taxonomy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 Negrut</cp:lastModifiedBy>
  <cp:revision>1029</cp:revision>
  <cp:lastPrinted>1601-01-01T00:00:00Z</cp:lastPrinted>
  <dcterms:created xsi:type="dcterms:W3CDTF">1601-01-01T00:00:00Z</dcterms:created>
  <dcterms:modified xsi:type="dcterms:W3CDTF">2010-03-31T12:32:52Z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