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background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2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1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8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581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3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8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93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126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15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p"/>
        <a:defRPr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n"/>
        <a:defRPr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ü"/>
        <a:defRPr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html5/att_canvas_width.asp" TargetMode="External"/><Relationship Id="rId2" Type="http://schemas.openxmlformats.org/officeDocument/2006/relationships/hyperlink" Target="http://www.w3school.com.cn/html5/att_canvas_heigh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755576" y="1556792"/>
            <a:ext cx="7772400" cy="1362075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重要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Canvas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5013325"/>
            <a:ext cx="449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p"/>
              <a:defRPr sz="32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n"/>
              <a:defRPr sz="2800">
                <a:solidFill>
                  <a:srgbClr val="292929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ü"/>
              <a:defRPr sz="2400">
                <a:solidFill>
                  <a:srgbClr val="292929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92929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bg1"/>
                </a:solidFill>
                <a:latin typeface="Times New Roman" pitchFamily="18" charset="0"/>
              </a:rPr>
              <a:t>主讲：丛浩</a:t>
            </a:r>
            <a:endParaRPr lang="en-US" altLang="zh-CN" sz="240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Times New Roman" pitchFamily="18" charset="0"/>
              </a:rPr>
              <a:t>@LAMP</a:t>
            </a:r>
            <a:r>
              <a:rPr lang="zh-CN" altLang="en-US" sz="2400" smtClean="0">
                <a:solidFill>
                  <a:schemeClr val="bg1"/>
                </a:solidFill>
                <a:latin typeface="Times New Roman" pitchFamily="18" charset="0"/>
              </a:rPr>
              <a:t>兄弟连丛浩</a:t>
            </a:r>
            <a:endParaRPr lang="en-US" altLang="zh-CN" sz="240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Times New Roman" pitchFamily="18" charset="0"/>
              </a:rPr>
              <a:t>conghao@lampbrother.net</a:t>
            </a:r>
            <a:endParaRPr lang="en-US" altLang="zh-CN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API-</a:t>
            </a:r>
            <a:r>
              <a:rPr lang="zh-CN" altLang="en-US" dirty="0" smtClean="0">
                <a:solidFill>
                  <a:srgbClr val="FF0000"/>
                </a:solidFill>
              </a:rPr>
              <a:t>文本属性和方法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17219"/>
              </p:ext>
            </p:extLst>
          </p:nvPr>
        </p:nvGraphicFramePr>
        <p:xfrm>
          <a:off x="611560" y="2377688"/>
          <a:ext cx="7992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设置或返回文本内容的当前字体属性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textAlign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设置或返回文本内容的当前对齐方式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textBaseline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设置或返回在绘制文本时使用的当前文本基线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26804"/>
              </p:ext>
            </p:extLst>
          </p:nvPr>
        </p:nvGraphicFramePr>
        <p:xfrm>
          <a:off x="611560" y="4509120"/>
          <a:ext cx="7992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fillText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在画布上</a:t>
                      </a:r>
                      <a:r>
                        <a:rPr lang="zh-CN" altLang="en-US" dirty="0" smtClean="0">
                          <a:effectLst/>
                        </a:rPr>
                        <a:t>绘制</a:t>
                      </a:r>
                      <a:r>
                        <a:rPr lang="en-US" altLang="zh-CN" dirty="0" smtClean="0">
                          <a:effectLst/>
                        </a:rPr>
                        <a:t>"</a:t>
                      </a:r>
                      <a:r>
                        <a:rPr lang="zh-CN" altLang="en-US" dirty="0" smtClean="0">
                          <a:effectLst/>
                        </a:rPr>
                        <a:t>被填充的</a:t>
                      </a:r>
                      <a:r>
                        <a:rPr lang="en-US" altLang="zh-CN" dirty="0" smtClean="0">
                          <a:effectLst/>
                        </a:rPr>
                        <a:t>"</a:t>
                      </a:r>
                      <a:r>
                        <a:rPr lang="zh-CN" altLang="en-US" dirty="0" smtClean="0">
                          <a:effectLst/>
                        </a:rPr>
                        <a:t>文本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strokeText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在画布上绘制文本（无填充）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measureText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返回包含指定文本宽度的对象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8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API-</a:t>
            </a:r>
            <a:r>
              <a:rPr lang="zh-CN" altLang="en-US" dirty="0" smtClean="0">
                <a:solidFill>
                  <a:srgbClr val="FF0000"/>
                </a:solidFill>
              </a:rPr>
              <a:t>图像绘制方法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21813"/>
              </p:ext>
            </p:extLst>
          </p:nvPr>
        </p:nvGraphicFramePr>
        <p:xfrm>
          <a:off x="683568" y="2654920"/>
          <a:ext cx="7992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drawImage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向画布上绘制图像、画布或</a:t>
                      </a:r>
                      <a:r>
                        <a:rPr lang="zh-CN" altLang="en-US" dirty="0" smtClean="0">
                          <a:effectLst/>
                        </a:rPr>
                        <a:t>视频  </a:t>
                      </a:r>
                      <a:r>
                        <a:rPr lang="en-US" altLang="zh-CN" dirty="0" smtClean="0">
                          <a:effectLst/>
                        </a:rPr>
                        <a:t>chrome</a:t>
                      </a:r>
                      <a:r>
                        <a:rPr lang="zh-CN" altLang="en-US" dirty="0" smtClean="0">
                          <a:effectLst/>
                        </a:rPr>
                        <a:t>不支持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7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像素操作方法和属性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48656"/>
              </p:ext>
            </p:extLst>
          </p:nvPr>
        </p:nvGraphicFramePr>
        <p:xfrm>
          <a:off x="683568" y="2132856"/>
          <a:ext cx="79928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返回 </a:t>
                      </a:r>
                      <a:r>
                        <a:rPr lang="en-US" dirty="0" err="1">
                          <a:effectLst/>
                        </a:rPr>
                        <a:t>ImageData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对象的宽度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返回 </a:t>
                      </a:r>
                      <a:r>
                        <a:rPr lang="en-US">
                          <a:effectLst/>
                        </a:rPr>
                        <a:t>ImageData </a:t>
                      </a:r>
                      <a:r>
                        <a:rPr lang="zh-CN" altLang="en-US">
                          <a:effectLst/>
                        </a:rPr>
                        <a:t>对象的高度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返回一个对象，其包含指定的 </a:t>
                      </a:r>
                      <a:r>
                        <a:rPr lang="en-US" altLang="zh-CN" dirty="0" err="1">
                          <a:effectLst/>
                        </a:rPr>
                        <a:t>ImageData</a:t>
                      </a:r>
                      <a:r>
                        <a:rPr lang="en-US" altLang="zh-CN" dirty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对象的图像数据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88020"/>
              </p:ext>
            </p:extLst>
          </p:nvPr>
        </p:nvGraphicFramePr>
        <p:xfrm>
          <a:off x="683568" y="4365104"/>
          <a:ext cx="799288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createImageData()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创建新的、空白的 </a:t>
                      </a:r>
                      <a:r>
                        <a:rPr lang="en-US">
                          <a:effectLst/>
                        </a:rPr>
                        <a:t>ImageData </a:t>
                      </a:r>
                      <a:r>
                        <a:rPr lang="zh-CN" altLang="en-US">
                          <a:effectLst/>
                        </a:rPr>
                        <a:t>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getImageData()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返回 </a:t>
                      </a:r>
                      <a:r>
                        <a:rPr lang="en-US" altLang="zh-CN">
                          <a:effectLst/>
                        </a:rPr>
                        <a:t>ImageData </a:t>
                      </a:r>
                      <a:r>
                        <a:rPr lang="zh-CN" altLang="en-US">
                          <a:effectLst/>
                        </a:rPr>
                        <a:t>对象，该对象为画布上指定的矩形复制像素数据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putImageData()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把图像数据（从指定的 </a:t>
                      </a:r>
                      <a:r>
                        <a:rPr lang="en-US" altLang="zh-CN" dirty="0" err="1">
                          <a:effectLst/>
                        </a:rPr>
                        <a:t>ImageData</a:t>
                      </a:r>
                      <a:r>
                        <a:rPr lang="en-US" altLang="zh-CN" dirty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对象）放回画布上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5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图像合成属性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24170"/>
              </p:ext>
            </p:extLst>
          </p:nvPr>
        </p:nvGraphicFramePr>
        <p:xfrm>
          <a:off x="683568" y="2654920"/>
          <a:ext cx="799288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globalAlpha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设置或返回绘图的当前 </a:t>
                      </a:r>
                      <a:r>
                        <a:rPr lang="en-US" altLang="zh-CN">
                          <a:effectLst/>
                        </a:rPr>
                        <a:t>alpha </a:t>
                      </a:r>
                      <a:r>
                        <a:rPr lang="zh-CN" altLang="en-US">
                          <a:effectLst/>
                        </a:rPr>
                        <a:t>或透明值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globalCompositeOperation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设置或返回新图像如何绘制到已有的图像上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其他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16815"/>
              </p:ext>
            </p:extLst>
          </p:nvPr>
        </p:nvGraphicFramePr>
        <p:xfrm>
          <a:off x="683568" y="2654920"/>
          <a:ext cx="79928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globalAlpha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设置或返回绘图的当前 </a:t>
                      </a:r>
                      <a:r>
                        <a:rPr lang="en-US" altLang="zh-CN">
                          <a:effectLst/>
                        </a:rPr>
                        <a:t>alpha </a:t>
                      </a:r>
                      <a:r>
                        <a:rPr lang="zh-CN" altLang="en-US">
                          <a:effectLst/>
                        </a:rPr>
                        <a:t>或透明值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globalCompositeOperation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设置或返回新图像如何绘制到已有的图像上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/>
              <a:t>简单</a:t>
            </a:r>
            <a:r>
              <a:rPr lang="zh-CN" altLang="en-US" dirty="0" smtClean="0"/>
              <a:t>的实战操作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、画一条线段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、画一个圆形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、画一个矩形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、写一段文字画布中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将一幅图片添加到画布中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、反转图片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1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71600" y="2636912"/>
            <a:ext cx="7056784" cy="151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&lt;canvas id="canvas"  height="300" width="300"&gt;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您的浏览器不支持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smtClean="0"/>
              <a:t>&lt;/canvas&gt;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4869160"/>
            <a:ext cx="7568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canvas</a:t>
            </a:r>
            <a:r>
              <a:rPr lang="zh-CN" altLang="en-US" dirty="0" smtClean="0"/>
              <a:t>标签在页面中只显示一个设定背景色的画布，如果要产生新内容或</a:t>
            </a:r>
            <a:endParaRPr lang="en-US" altLang="zh-CN" dirty="0" smtClean="0"/>
          </a:p>
          <a:p>
            <a:r>
              <a:rPr lang="zh-CN" altLang="en-US" dirty="0" smtClean="0"/>
              <a:t>者进行画图操作，需要借助</a:t>
            </a:r>
            <a:r>
              <a:rPr lang="en-US" altLang="zh-CN" dirty="0" smtClean="0"/>
              <a:t>canvas API(HTML5</a:t>
            </a:r>
            <a:r>
              <a:rPr lang="zh-CN" altLang="en-US" dirty="0" smtClean="0"/>
              <a:t>的内置对</a:t>
            </a:r>
            <a:r>
              <a:rPr lang="en-US" altLang="zh-CN" dirty="0" smtClean="0"/>
              <a:t>context </a:t>
            </a:r>
            <a:r>
              <a:rPr lang="zh-CN" altLang="en-US" dirty="0"/>
              <a:t>对象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操作实现画图或者其他图像操作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8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zh-CN" altLang="en-US" dirty="0"/>
              <a:t>常见属性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88162"/>
              </p:ext>
            </p:extLst>
          </p:nvPr>
        </p:nvGraphicFramePr>
        <p:xfrm>
          <a:off x="899592" y="2636912"/>
          <a:ext cx="7416825" cy="144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480053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 anchor="ctr"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file" tooltip="HTML5 &lt;canvas&gt; height 属性"/>
                        </a:rPr>
                        <a:t>height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pixels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设置 </a:t>
                      </a:r>
                      <a:r>
                        <a:rPr lang="en-US"/>
                        <a:t>canvas </a:t>
                      </a:r>
                      <a:r>
                        <a:rPr lang="zh-CN" altLang="en-US"/>
                        <a:t>的高度。</a:t>
                      </a:r>
                    </a:p>
                  </a:txBody>
                  <a:tcPr anchor="ctr"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 action="ppaction://hlinkfile" tooltip="HTML5 &lt;canvas&gt; width 属性"/>
                        </a:rPr>
                        <a:t>width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pixels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 </a:t>
                      </a:r>
                      <a:r>
                        <a:rPr lang="en-US" altLang="zh-CN" dirty="0"/>
                        <a:t>canvas </a:t>
                      </a:r>
                      <a:r>
                        <a:rPr lang="zh-CN" altLang="en-US" dirty="0"/>
                        <a:t>的宽度。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canvas</a:t>
            </a:r>
            <a:r>
              <a:rPr lang="zh-CN" altLang="en-US" dirty="0" smtClean="0">
                <a:solidFill>
                  <a:srgbClr val="FF0000"/>
                </a:solidFill>
              </a:rPr>
              <a:t>主要属性和方法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08420"/>
              </p:ext>
            </p:extLst>
          </p:nvPr>
        </p:nvGraphicFramePr>
        <p:xfrm>
          <a:off x="683568" y="2654920"/>
          <a:ext cx="79928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保存当前环境的状态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restore()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返回之前保存过的路径状态和属性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createEvent()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effectLst/>
                        </a:rPr>
                        <a:t>getContext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effectLst/>
                        </a:rPr>
                        <a:t>返回一个对象，指出访问绘图功能必要的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effectLst/>
                        </a:rPr>
                        <a:t>API</a:t>
                      </a:r>
                      <a:endParaRPr lang="zh-CN" alt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toDataURL()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返回</a:t>
                      </a:r>
                      <a:r>
                        <a:rPr lang="en-US" altLang="zh-CN" dirty="0" smtClean="0">
                          <a:effectLst/>
                        </a:rPr>
                        <a:t>canvas</a:t>
                      </a:r>
                      <a:r>
                        <a:rPr lang="zh-CN" altLang="en-US" dirty="0" smtClean="0">
                          <a:effectLst/>
                        </a:rPr>
                        <a:t>图像的</a:t>
                      </a:r>
                      <a:r>
                        <a:rPr lang="en-US" altLang="zh-CN" dirty="0" smtClean="0">
                          <a:effectLst/>
                        </a:rPr>
                        <a:t>URL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5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br>
              <a:rPr lang="en-US" altLang="zh-CN" dirty="0" smtClean="0"/>
            </a:br>
            <a:r>
              <a:rPr lang="zh-CN" altLang="en-US" sz="3600" b="1" dirty="0" smtClean="0">
                <a:solidFill>
                  <a:srgbClr val="FF0000"/>
                </a:solidFill>
              </a:rPr>
              <a:t>颜色</a:t>
            </a:r>
            <a:r>
              <a:rPr lang="zh-CN" altLang="en-US" sz="3600" b="1" dirty="0">
                <a:solidFill>
                  <a:srgbClr val="FF0000"/>
                </a:solidFill>
              </a:rPr>
              <a:t>、样式和阴影</a:t>
            </a:r>
            <a:r>
              <a:rPr lang="zh-CN" altLang="en-US" sz="3600" dirty="0" smtClean="0">
                <a:solidFill>
                  <a:srgbClr val="FF0000"/>
                </a:solidFill>
              </a:rPr>
              <a:t>属性和方法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06197"/>
              </p:ext>
            </p:extLst>
          </p:nvPr>
        </p:nvGraphicFramePr>
        <p:xfrm>
          <a:off x="683568" y="1628800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fillStyle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设置或返回用于填充绘画的颜色、渐变或模式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strokeStyle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设置或返回用于笔触的颜色、渐变或模式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shadowColor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设置或返回用于阴影的颜色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shadowBlur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设置或返回用于阴影的模糊级别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shadowOffsetX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设置或返回阴影距形状的水平距离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shadowOffsetY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设置或返回阴影距形状的垂直距离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40204"/>
              </p:ext>
            </p:extLst>
          </p:nvPr>
        </p:nvGraphicFramePr>
        <p:xfrm>
          <a:off x="683568" y="4437112"/>
          <a:ext cx="7992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511256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createLinearGradient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创建线性渐变（用在画布内容上）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createPattern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在指定的方向上重复指定的元素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createRadialGradient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创建放射状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环形的渐变（用在画布内容上）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addColorStop()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规定渐变对象中的颜色和停止位置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8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br>
              <a:rPr lang="en-US" altLang="zh-CN" dirty="0" smtClean="0"/>
            </a:br>
            <a:r>
              <a:rPr lang="zh-CN" altLang="en-US" b="1" dirty="0">
                <a:solidFill>
                  <a:srgbClr val="FF0000"/>
                </a:solidFill>
              </a:rPr>
              <a:t>线条样式</a:t>
            </a:r>
            <a:r>
              <a:rPr lang="zh-CN" altLang="en-US" dirty="0" smtClean="0">
                <a:solidFill>
                  <a:srgbClr val="FF0000"/>
                </a:solidFill>
              </a:rPr>
              <a:t>属性和方法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44956"/>
              </p:ext>
            </p:extLst>
          </p:nvPr>
        </p:nvGraphicFramePr>
        <p:xfrm>
          <a:off x="683568" y="2654920"/>
          <a:ext cx="7992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lineCap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设置或返回线条的结束端点样式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lineJoin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设置或返回两条线相交时，所创建的拐角类型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lineWidth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设置或返回当前的线条宽度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miterLimit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设置或返回最大斜接长度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9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矩形方法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87021"/>
              </p:ext>
            </p:extLst>
          </p:nvPr>
        </p:nvGraphicFramePr>
        <p:xfrm>
          <a:off x="683568" y="2654920"/>
          <a:ext cx="7992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方法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rect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创建矩形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fillRect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绘制</a:t>
                      </a:r>
                      <a:r>
                        <a:rPr lang="en-US" altLang="zh-CN" dirty="0" smtClean="0">
                          <a:effectLst/>
                        </a:rPr>
                        <a:t>"</a:t>
                      </a:r>
                      <a:r>
                        <a:rPr lang="zh-CN" altLang="en-US" dirty="0" smtClean="0">
                          <a:effectLst/>
                        </a:rPr>
                        <a:t>被填充</a:t>
                      </a:r>
                      <a:r>
                        <a:rPr lang="en-US" altLang="zh-CN" dirty="0" smtClean="0">
                          <a:effectLst/>
                        </a:rPr>
                        <a:t>"</a:t>
                      </a:r>
                      <a:r>
                        <a:rPr lang="zh-CN" altLang="en-US" dirty="0" smtClean="0">
                          <a:effectLst/>
                        </a:rPr>
                        <a:t>的</a:t>
                      </a:r>
                      <a:r>
                        <a:rPr lang="zh-CN" altLang="en-US" dirty="0">
                          <a:effectLst/>
                        </a:rPr>
                        <a:t>矩形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strokeRect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绘制矩形（无填充）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clearRect()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在给定的矩形内清除指定的像素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2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API-</a:t>
            </a:r>
            <a:r>
              <a:rPr lang="zh-CN" altLang="en-US" b="1" dirty="0" smtClean="0">
                <a:solidFill>
                  <a:srgbClr val="FF0000"/>
                </a:solidFill>
              </a:rPr>
              <a:t>路径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24384"/>
              </p:ext>
            </p:extLst>
          </p:nvPr>
        </p:nvGraphicFramePr>
        <p:xfrm>
          <a:off x="323528" y="1556792"/>
          <a:ext cx="849694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688632"/>
              </a:tblGrid>
              <a:tr h="34342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方法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fill()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填充当前绘图（路径）</a:t>
                      </a:r>
                    </a:p>
                  </a:txBody>
                  <a:tcPr anchor="ctr"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stroke()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绘制已定义的路径</a:t>
                      </a:r>
                    </a:p>
                  </a:txBody>
                  <a:tcPr anchor="ctr"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beginPath()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起始一条路径，或重置当前路径</a:t>
                      </a:r>
                    </a:p>
                  </a:txBody>
                  <a:tcPr anchor="ctr"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moveTo()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把路径移动到画布中的指定点，不创建线条</a:t>
                      </a:r>
                    </a:p>
                  </a:txBody>
                  <a:tcPr anchor="ctr"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closePath()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创建从当前点回到起始点的路径</a:t>
                      </a:r>
                    </a:p>
                  </a:txBody>
                  <a:tcPr anchor="ctr"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lineTo()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添加一个新点</a:t>
                      </a:r>
                      <a:r>
                        <a:rPr lang="zh-CN" altLang="en-US" dirty="0" smtClean="0">
                          <a:effectLst/>
                        </a:rPr>
                        <a:t>，创建</a:t>
                      </a:r>
                      <a:r>
                        <a:rPr lang="zh-CN" altLang="en-US" dirty="0">
                          <a:effectLst/>
                        </a:rPr>
                        <a:t>从该点到最后指定点的线条</a:t>
                      </a:r>
                    </a:p>
                  </a:txBody>
                  <a:tcPr anchor="ctr"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clip()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从原始画布剪切任意形状和尺寸的区域</a:t>
                      </a:r>
                    </a:p>
                  </a:txBody>
                  <a:tcPr anchor="ctr"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quadraticCurveTo()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创建二次贝塞尔曲线</a:t>
                      </a:r>
                    </a:p>
                  </a:txBody>
                  <a:tcPr anchor="ctr"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bezierCurveTo()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创建三次方贝塞尔曲线</a:t>
                      </a:r>
                    </a:p>
                  </a:txBody>
                  <a:tcPr anchor="ctr"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arc()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创建弧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曲线（用于创建圆形或部分圆）</a:t>
                      </a:r>
                    </a:p>
                  </a:txBody>
                  <a:tcPr anchor="ctr"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arcTo()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创建两切线之间的弧</a:t>
                      </a:r>
                      <a:r>
                        <a:rPr lang="en-US" altLang="zh-CN">
                          <a:effectLst/>
                        </a:rPr>
                        <a:t>/</a:t>
                      </a:r>
                      <a:r>
                        <a:rPr lang="zh-CN" altLang="en-US">
                          <a:effectLst/>
                        </a:rPr>
                        <a:t>曲线</a:t>
                      </a:r>
                    </a:p>
                  </a:txBody>
                  <a:tcPr anchor="ctr"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isPointInPath()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如果指定的点位于当前路径中</a:t>
                      </a:r>
                      <a:r>
                        <a:rPr lang="zh-CN" altLang="en-US" dirty="0" smtClean="0">
                          <a:effectLst/>
                        </a:rPr>
                        <a:t>，返回布尔值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6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API-</a:t>
            </a:r>
            <a:r>
              <a:rPr lang="zh-CN" altLang="en-US" dirty="0" smtClean="0">
                <a:solidFill>
                  <a:srgbClr val="FF0000"/>
                </a:solidFill>
              </a:rPr>
              <a:t>转换方法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6657"/>
              </p:ext>
            </p:extLst>
          </p:nvPr>
        </p:nvGraphicFramePr>
        <p:xfrm>
          <a:off x="683568" y="2654920"/>
          <a:ext cx="79928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方法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scale()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缩放当前绘图至更大或更小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rotate()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旋转当前绘图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translate()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重新映射画布上的 </a:t>
                      </a:r>
                      <a:r>
                        <a:rPr lang="en-US" altLang="zh-CN" dirty="0">
                          <a:effectLst/>
                        </a:rPr>
                        <a:t>(0,0) </a:t>
                      </a:r>
                      <a:r>
                        <a:rPr lang="zh-CN" altLang="en-US" dirty="0">
                          <a:effectLst/>
                        </a:rPr>
                        <a:t>位置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transform()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替换绘图的当前转换</a:t>
                      </a:r>
                      <a:r>
                        <a:rPr lang="zh-CN" altLang="en-US" dirty="0" smtClean="0">
                          <a:effectLst/>
                        </a:rPr>
                        <a:t>矩阵 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setTransform()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将当前转换重置为单位矩阵。然后运行 </a:t>
                      </a:r>
                      <a:r>
                        <a:rPr lang="en-US" altLang="zh-CN" dirty="0">
                          <a:effectLst/>
                        </a:rPr>
                        <a:t>transform()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9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微软雅黑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120</TotalTime>
  <Words>815</Words>
  <Application>Microsoft Office PowerPoint</Application>
  <PresentationFormat>全屏显示(4:3)</PresentationFormat>
  <Paragraphs>180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主题1</vt:lpstr>
      <vt:lpstr>重要的Canvas标签</vt:lpstr>
      <vt:lpstr>Canvas的使用</vt:lpstr>
      <vt:lpstr>canvas的常见属性</vt:lpstr>
      <vt:lpstr>Canvas的API canvas主要属性和方法</vt:lpstr>
      <vt:lpstr>Canvas的API 颜色、样式和阴影属性和方法</vt:lpstr>
      <vt:lpstr>Canvas的API 线条样式属性和方法</vt:lpstr>
      <vt:lpstr>Canvas的API 矩形方法</vt:lpstr>
      <vt:lpstr>Canvas的API-路径方法</vt:lpstr>
      <vt:lpstr>Canvas的API-转换方法</vt:lpstr>
      <vt:lpstr>Canvas的API-文本属性和方法</vt:lpstr>
      <vt:lpstr>Canvas的API-图像绘制方法</vt:lpstr>
      <vt:lpstr>Canvas的API -像素操作方法和属性</vt:lpstr>
      <vt:lpstr>Canvas的API 图像合成属性</vt:lpstr>
      <vt:lpstr>Canvas的API 其他方法</vt:lpstr>
      <vt:lpstr>Canvas简单的实战操作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重要的Canvas标签</dc:title>
  <dc:creator>conghao</dc:creator>
  <cp:lastModifiedBy>admin</cp:lastModifiedBy>
  <cp:revision>4</cp:revision>
  <dcterms:created xsi:type="dcterms:W3CDTF">2012-11-10T14:10:13Z</dcterms:created>
  <dcterms:modified xsi:type="dcterms:W3CDTF">2012-11-25T15:42:58Z</dcterms:modified>
</cp:coreProperties>
</file>