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321300" y="818515"/>
            <a:ext cx="2489200" cy="26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65275" y="1882140"/>
            <a:ext cx="1687195" cy="5778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AGV </a:t>
            </a:r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59580" y="949960"/>
            <a:ext cx="615315" cy="24415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边缘网</a:t>
            </a:r>
            <a:r>
              <a:rPr lang="zh-CN" altLang="en-US"/>
              <a:t>关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33695" y="949960"/>
            <a:ext cx="2227580" cy="5778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多模态约束</a:t>
            </a:r>
            <a:r>
              <a:rPr lang="zh-CN" altLang="en-US"/>
              <a:t>编译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33695" y="1840865"/>
            <a:ext cx="2227580" cy="5778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LLM</a:t>
            </a:r>
            <a:r>
              <a:rPr lang="zh-CN" altLang="en-US"/>
              <a:t>规则生成</a:t>
            </a:r>
            <a:r>
              <a:rPr lang="zh-CN" altLang="en-US"/>
              <a:t>器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33695" y="2731770"/>
            <a:ext cx="2227580" cy="5778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算法自我进化</a:t>
            </a:r>
            <a:r>
              <a:rPr lang="zh-CN" altLang="en-US"/>
              <a:t>引擎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452745" y="3717925"/>
            <a:ext cx="2226945" cy="5778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热部署</a:t>
            </a:r>
            <a:r>
              <a:rPr lang="zh-CN" altLang="en-US"/>
              <a:t>模块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3252470" y="2171065"/>
            <a:ext cx="10071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 flipV="1">
            <a:off x="4874895" y="1238885"/>
            <a:ext cx="558800" cy="932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6547485" y="1527810"/>
            <a:ext cx="0" cy="313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6547485" y="2418715"/>
            <a:ext cx="0" cy="3130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4" idx="2"/>
            <a:endCxn id="9" idx="0"/>
          </p:cNvCxnSpPr>
          <p:nvPr/>
        </p:nvCxnSpPr>
        <p:spPr>
          <a:xfrm>
            <a:off x="6565900" y="3465830"/>
            <a:ext cx="635" cy="252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9" idx="1"/>
            <a:endCxn id="4" idx="2"/>
          </p:cNvCxnSpPr>
          <p:nvPr/>
        </p:nvCxnSpPr>
        <p:spPr>
          <a:xfrm rot="10800000">
            <a:off x="2409190" y="2459990"/>
            <a:ext cx="3043555" cy="154686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89705" y="962025"/>
            <a:ext cx="2226945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传感器原始数据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89705" y="1834515"/>
            <a:ext cx="2226945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特征提取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811655" y="2875915"/>
            <a:ext cx="1014730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η</a:t>
            </a:r>
            <a:r>
              <a:rPr lang="en-US" altLang="zh-CN" baseline="-25000"/>
              <a:t>trans</a:t>
            </a:r>
            <a:endParaRPr lang="en-US" altLang="zh-CN" baseline="-25000"/>
          </a:p>
        </p:txBody>
      </p:sp>
      <p:sp>
        <p:nvSpPr>
          <p:cNvPr id="17" name="矩形 16"/>
          <p:cNvSpPr/>
          <p:nvPr/>
        </p:nvSpPr>
        <p:spPr>
          <a:xfrm>
            <a:off x="2969895" y="2875915"/>
            <a:ext cx="1014730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ε</a:t>
            </a:r>
            <a:r>
              <a:rPr lang="en-US" altLang="zh-CN" baseline="-25000"/>
              <a:t>energy</a:t>
            </a:r>
            <a:endParaRPr lang="en-US" altLang="zh-CN" baseline="-25000"/>
          </a:p>
        </p:txBody>
      </p:sp>
      <p:sp>
        <p:nvSpPr>
          <p:cNvPr id="18" name="矩形 17"/>
          <p:cNvSpPr/>
          <p:nvPr/>
        </p:nvSpPr>
        <p:spPr>
          <a:xfrm>
            <a:off x="4128135" y="2875915"/>
            <a:ext cx="1014730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ρ</a:t>
            </a:r>
            <a:r>
              <a:rPr lang="en-US" altLang="zh-CN" baseline="-25000"/>
              <a:t>collision</a:t>
            </a:r>
            <a:endParaRPr lang="en-US" altLang="zh-CN" baseline="-25000"/>
          </a:p>
        </p:txBody>
      </p:sp>
      <p:sp>
        <p:nvSpPr>
          <p:cNvPr id="19" name="矩形 18"/>
          <p:cNvSpPr/>
          <p:nvPr/>
        </p:nvSpPr>
        <p:spPr>
          <a:xfrm>
            <a:off x="5286375" y="2875915"/>
            <a:ext cx="1014730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τ</a:t>
            </a:r>
            <a:r>
              <a:rPr lang="en-US" altLang="zh-CN" baseline="-25000"/>
              <a:t>delay</a:t>
            </a:r>
            <a:endParaRPr lang="en-US" altLang="zh-CN" baseline="-25000"/>
          </a:p>
        </p:txBody>
      </p:sp>
      <p:sp>
        <p:nvSpPr>
          <p:cNvPr id="20" name="矩形 19"/>
          <p:cNvSpPr/>
          <p:nvPr/>
        </p:nvSpPr>
        <p:spPr>
          <a:xfrm>
            <a:off x="6444615" y="2875915"/>
            <a:ext cx="1014730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ω</a:t>
            </a:r>
            <a:r>
              <a:rPr lang="en-US" altLang="zh-CN" baseline="-25000"/>
              <a:t>load</a:t>
            </a:r>
            <a:endParaRPr lang="en-US" altLang="zh-CN" baseline="-25000"/>
          </a:p>
        </p:txBody>
      </p:sp>
      <p:sp>
        <p:nvSpPr>
          <p:cNvPr id="21" name="矩形 20"/>
          <p:cNvSpPr/>
          <p:nvPr/>
        </p:nvSpPr>
        <p:spPr>
          <a:xfrm>
            <a:off x="7602855" y="2875915"/>
            <a:ext cx="1014730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</a:t>
            </a:r>
            <a:r>
              <a:rPr lang="en-US" altLang="zh-CN" baseline="-25000"/>
              <a:t>health</a:t>
            </a:r>
            <a:endParaRPr lang="en-US" altLang="zh-CN" baseline="-25000"/>
          </a:p>
        </p:txBody>
      </p:sp>
      <p:sp>
        <p:nvSpPr>
          <p:cNvPr id="22" name="矩形 21"/>
          <p:cNvSpPr/>
          <p:nvPr/>
        </p:nvSpPr>
        <p:spPr>
          <a:xfrm>
            <a:off x="3989705" y="3858260"/>
            <a:ext cx="2226945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六维向量归一化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870960" y="4789805"/>
            <a:ext cx="2480945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进化算法适应度评估</a:t>
            </a:r>
            <a:endParaRPr lang="zh-CN" altLang="en-US"/>
          </a:p>
        </p:txBody>
      </p:sp>
      <p:cxnSp>
        <p:nvCxnSpPr>
          <p:cNvPr id="24" name="直接箭头连接符 23"/>
          <p:cNvCxnSpPr>
            <a:stCxn id="9" idx="2"/>
            <a:endCxn id="2" idx="0"/>
          </p:cNvCxnSpPr>
          <p:nvPr/>
        </p:nvCxnSpPr>
        <p:spPr>
          <a:xfrm>
            <a:off x="5103495" y="1426845"/>
            <a:ext cx="0" cy="407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" idx="2"/>
            <a:endCxn id="3" idx="0"/>
          </p:cNvCxnSpPr>
          <p:nvPr/>
        </p:nvCxnSpPr>
        <p:spPr>
          <a:xfrm flipH="1">
            <a:off x="2319020" y="2299335"/>
            <a:ext cx="2784475" cy="576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" idx="2"/>
            <a:endCxn id="17" idx="0"/>
          </p:cNvCxnSpPr>
          <p:nvPr/>
        </p:nvCxnSpPr>
        <p:spPr>
          <a:xfrm flipH="1">
            <a:off x="3477260" y="2299335"/>
            <a:ext cx="1626235" cy="576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" idx="2"/>
            <a:endCxn id="18" idx="0"/>
          </p:cNvCxnSpPr>
          <p:nvPr/>
        </p:nvCxnSpPr>
        <p:spPr>
          <a:xfrm flipH="1">
            <a:off x="4635500" y="2299335"/>
            <a:ext cx="467995" cy="576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" idx="2"/>
            <a:endCxn id="19" idx="0"/>
          </p:cNvCxnSpPr>
          <p:nvPr/>
        </p:nvCxnSpPr>
        <p:spPr>
          <a:xfrm>
            <a:off x="5103495" y="2299335"/>
            <a:ext cx="690245" cy="576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0" idx="0"/>
          </p:cNvCxnSpPr>
          <p:nvPr/>
        </p:nvCxnSpPr>
        <p:spPr>
          <a:xfrm>
            <a:off x="5114290" y="2296160"/>
            <a:ext cx="1837690" cy="579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1" idx="0"/>
          </p:cNvCxnSpPr>
          <p:nvPr/>
        </p:nvCxnSpPr>
        <p:spPr>
          <a:xfrm>
            <a:off x="5114290" y="2296160"/>
            <a:ext cx="2995930" cy="579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3" idx="2"/>
            <a:endCxn id="22" idx="0"/>
          </p:cNvCxnSpPr>
          <p:nvPr/>
        </p:nvCxnSpPr>
        <p:spPr>
          <a:xfrm>
            <a:off x="2319020" y="3340735"/>
            <a:ext cx="2784475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2"/>
            <a:endCxn id="22" idx="0"/>
          </p:cNvCxnSpPr>
          <p:nvPr/>
        </p:nvCxnSpPr>
        <p:spPr>
          <a:xfrm>
            <a:off x="3477260" y="3340735"/>
            <a:ext cx="1626235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22" idx="0"/>
          </p:cNvCxnSpPr>
          <p:nvPr/>
        </p:nvCxnSpPr>
        <p:spPr>
          <a:xfrm>
            <a:off x="4635500" y="3340735"/>
            <a:ext cx="467995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9" idx="2"/>
            <a:endCxn id="22" idx="0"/>
          </p:cNvCxnSpPr>
          <p:nvPr/>
        </p:nvCxnSpPr>
        <p:spPr>
          <a:xfrm flipH="1">
            <a:off x="5103495" y="3340735"/>
            <a:ext cx="690245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" idx="2"/>
            <a:endCxn id="22" idx="0"/>
          </p:cNvCxnSpPr>
          <p:nvPr/>
        </p:nvCxnSpPr>
        <p:spPr>
          <a:xfrm flipH="1">
            <a:off x="5103495" y="3340735"/>
            <a:ext cx="1848485" cy="517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1" idx="2"/>
          </p:cNvCxnSpPr>
          <p:nvPr/>
        </p:nvCxnSpPr>
        <p:spPr>
          <a:xfrm flipH="1">
            <a:off x="5123815" y="3340735"/>
            <a:ext cx="2986405" cy="521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2"/>
            <a:endCxn id="23" idx="0"/>
          </p:cNvCxnSpPr>
          <p:nvPr/>
        </p:nvCxnSpPr>
        <p:spPr>
          <a:xfrm>
            <a:off x="5103495" y="4323080"/>
            <a:ext cx="8255" cy="466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405630" y="962025"/>
            <a:ext cx="2226945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AGV</a:t>
            </a:r>
            <a:r>
              <a:rPr lang="zh-CN" altLang="en-US"/>
              <a:t>物理参数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01415" y="2324735"/>
            <a:ext cx="1726565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参数解析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01415" y="2916555"/>
            <a:ext cx="1726565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约束转换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01415" y="3508375"/>
            <a:ext cx="1726565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代码生成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12130" y="2451735"/>
            <a:ext cx="1726565" cy="930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运动学转换</a:t>
            </a:r>
            <a:endParaRPr lang="zh-CN" altLang="en-US"/>
          </a:p>
          <a:p>
            <a:pPr algn="ctr"/>
            <a:r>
              <a:rPr lang="zh-CN" altLang="en-US"/>
              <a:t>动力学验证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82645" y="1918970"/>
            <a:ext cx="4272280" cy="22282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zh-CN" altLang="en-US">
                <a:solidFill>
                  <a:schemeClr val="accent1">
                    <a:lumMod val="50000"/>
                  </a:schemeClr>
                </a:solidFill>
              </a:rPr>
              <a:t>物理约束编译器</a:t>
            </a:r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5630" y="4512310"/>
            <a:ext cx="2226945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可执行约束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9" idx="2"/>
            <a:endCxn id="8" idx="0"/>
          </p:cNvCxnSpPr>
          <p:nvPr/>
        </p:nvCxnSpPr>
        <p:spPr>
          <a:xfrm flipH="1">
            <a:off x="5518785" y="1426845"/>
            <a:ext cx="635" cy="492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10" idx="0"/>
          </p:cNvCxnSpPr>
          <p:nvPr/>
        </p:nvCxnSpPr>
        <p:spPr>
          <a:xfrm>
            <a:off x="5518785" y="4147185"/>
            <a:ext cx="635" cy="365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463675" y="1821180"/>
            <a:ext cx="1931035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AGV</a:t>
            </a:r>
            <a:r>
              <a:rPr lang="zh-CN" altLang="en-US"/>
              <a:t>本体传感器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63675" y="2678430"/>
            <a:ext cx="1931035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环境感知传感器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83100" y="2213610"/>
            <a:ext cx="1664335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数据同步引擎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851650" y="2213610"/>
            <a:ext cx="1931035" cy="4648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边缘网关数据池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9" idx="3"/>
            <a:endCxn id="3" idx="1"/>
          </p:cNvCxnSpPr>
          <p:nvPr/>
        </p:nvCxnSpPr>
        <p:spPr>
          <a:xfrm>
            <a:off x="3394710" y="2053590"/>
            <a:ext cx="1088390" cy="39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" idx="3"/>
            <a:endCxn id="3" idx="1"/>
          </p:cNvCxnSpPr>
          <p:nvPr/>
        </p:nvCxnSpPr>
        <p:spPr>
          <a:xfrm flipV="1">
            <a:off x="3394710" y="2446020"/>
            <a:ext cx="1088390" cy="464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3"/>
            <a:endCxn id="13" idx="1"/>
          </p:cNvCxnSpPr>
          <p:nvPr/>
        </p:nvCxnSpPr>
        <p:spPr>
          <a:xfrm>
            <a:off x="6147435" y="2446020"/>
            <a:ext cx="7042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WPS 表格</Application>
  <PresentationFormat>宽屏</PresentationFormat>
  <Paragraphs>55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周游</cp:lastModifiedBy>
  <cp:revision>182</cp:revision>
  <dcterms:created xsi:type="dcterms:W3CDTF">2025-04-16T10:47:26Z</dcterms:created>
  <dcterms:modified xsi:type="dcterms:W3CDTF">2025-04-16T10:47:26Z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2052-7.2.2.8955</vt:lpwstr>
  </property>
  <property fmtid="{D5CDD505-2E9C-101B-9397-08002B2CF9AE}" pid="3" name="ICV">
    <vt:lpwstr>454B7E15F8CEAD63927DFC6740B60F90_41</vt:lpwstr>
  </property>
</Properties>
</file>