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7" r:id="rId2"/>
    <p:sldId id="403" r:id="rId3"/>
    <p:sldId id="405" r:id="rId4"/>
    <p:sldId id="402" r:id="rId5"/>
    <p:sldId id="440" r:id="rId6"/>
    <p:sldId id="404" r:id="rId7"/>
    <p:sldId id="400" r:id="rId8"/>
    <p:sldId id="374" r:id="rId9"/>
    <p:sldId id="375" r:id="rId10"/>
    <p:sldId id="398" r:id="rId11"/>
    <p:sldId id="409" r:id="rId12"/>
    <p:sldId id="394" r:id="rId13"/>
    <p:sldId id="441" r:id="rId14"/>
    <p:sldId id="410" r:id="rId15"/>
    <p:sldId id="378" r:id="rId16"/>
    <p:sldId id="384" r:id="rId17"/>
    <p:sldId id="442" r:id="rId18"/>
    <p:sldId id="443" r:id="rId19"/>
    <p:sldId id="444" r:id="rId20"/>
    <p:sldId id="445" r:id="rId21"/>
    <p:sldId id="446" r:id="rId22"/>
    <p:sldId id="430" r:id="rId23"/>
    <p:sldId id="399" r:id="rId24"/>
    <p:sldId id="431" r:id="rId25"/>
    <p:sldId id="393" r:id="rId26"/>
    <p:sldId id="433" r:id="rId27"/>
    <p:sldId id="3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DF9"/>
    <a:srgbClr val="D6D6D6"/>
    <a:srgbClr val="000000"/>
    <a:srgbClr val="929292"/>
    <a:srgbClr val="797979"/>
    <a:srgbClr val="424242"/>
    <a:srgbClr val="F45909"/>
    <a:srgbClr val="EA6E07"/>
    <a:srgbClr val="F1A553"/>
    <a:srgbClr val="FF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86331" autoAdjust="0"/>
  </p:normalViewPr>
  <p:slideViewPr>
    <p:cSldViewPr snapToObjects="1" showGuides="1">
      <p:cViewPr varScale="1">
        <p:scale>
          <a:sx n="100" d="100"/>
          <a:sy n="100" d="100"/>
        </p:scale>
        <p:origin x="4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  <a:pPr/>
              <a:t>2018/6/26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38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  <a:pPr/>
              <a:t>2018/6/26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6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769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05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8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31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21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7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99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http://www.sonarsource.com/products/editions/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53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1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46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399" y="2516503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Arial" charset="0"/>
              <a:buChar char="•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r>
              <a:rPr lang="zh-CN" altLang="en-US" dirty="0" smtClean="0"/>
              <a:t>目录（</a:t>
            </a:r>
            <a:r>
              <a:rPr lang="en-US" altLang="zh-CN" dirty="0" smtClean="0"/>
              <a:t>28P</a:t>
            </a:r>
            <a:r>
              <a:rPr lang="zh-CN" altLang="en-US" dirty="0" smtClean="0"/>
              <a:t>微软雅黑）</a:t>
            </a:r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77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tx2">
                    <a:lumMod val="75000"/>
                  </a:schemeClr>
                </a:solidFill>
              </a:defRPr>
            </a:lvl1pPr>
            <a:lvl2pPr marL="9144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一级正文</a:t>
            </a:r>
            <a:r>
              <a:rPr lang="en-US" altLang="zh-CN" dirty="0" smtClean="0"/>
              <a:t>26P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二级正文</a:t>
            </a:r>
            <a:r>
              <a:rPr lang="en-US" altLang="zh-CN" dirty="0" smtClean="0"/>
              <a:t>24P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dirty="0" smtClean="0"/>
              <a:t>三级正文</a:t>
            </a:r>
            <a:r>
              <a:rPr lang="en-US" altLang="zh-CN" dirty="0" smtClean="0"/>
              <a:t>20P</a:t>
            </a:r>
            <a:r>
              <a:rPr lang="zh-CN" altLang="en-US" dirty="0" smtClean="0"/>
              <a:t>微软雅黑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5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914399" y="2516503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sz="6000" dirty="0" smtClean="0">
                <a:latin typeface="Microsoft YaHei" charset="0"/>
                <a:ea typeface="Microsoft YaHei" charset="0"/>
                <a:cs typeface="Microsoft YaHei" charset="0"/>
              </a:rPr>
              <a:t>让我们遇见未来</a:t>
            </a:r>
          </a:p>
        </p:txBody>
      </p:sp>
    </p:spTree>
    <p:extLst>
      <p:ext uri="{BB962C8B-B14F-4D97-AF65-F5344CB8AC3E}">
        <p14:creationId xmlns:p14="http://schemas.microsoft.com/office/powerpoint/2010/main" val="108478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72078"/>
            <a:ext cx="3503712" cy="59859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 smtClean="0">
                <a:latin typeface="Microsoft YaHei" charset="0"/>
                <a:ea typeface="Microsoft YaHei" charset="0"/>
                <a:cs typeface="Microsoft YaHei" charset="0"/>
              </a:rPr>
              <a:t> 目录</a:t>
            </a:r>
            <a:endParaRPr lang="en-US" sz="3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48074" y="1341438"/>
            <a:ext cx="7920534" cy="460784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zh-CN" altLang="en-US" dirty="0" smtClean="0"/>
          </a:p>
          <a:p>
            <a:pPr lvl="0"/>
            <a:endParaRPr lang="zh-CN" altLang="en-US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10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120C7143-BB4D-47C6-9008-44C955299D49}" type="datetimeFigureOut">
              <a:rPr lang="zh-CN" altLang="en-US" smtClean="0"/>
              <a:pPr/>
              <a:t>2018/6/26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fld id="{8222EC5C-8AE4-417F-927C-71FD1BF6CF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/>
          <a:ea typeface="微软雅黑"/>
          <a:cs typeface="微软雅黑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909372"/>
            <a:ext cx="10363200" cy="1591636"/>
          </a:xfrm>
        </p:spPr>
        <p:txBody>
          <a:bodyPr anchor="ctr">
            <a:noAutofit/>
          </a:bodyPr>
          <a:lstStyle/>
          <a:p>
            <a:r>
              <a:rPr lang="en-US" altLang="zh-CN" sz="5400" dirty="0" err="1" smtClean="0"/>
              <a:t>Gitlab</a:t>
            </a:r>
            <a:r>
              <a:rPr lang="zh-CN" altLang="en-US" sz="5400" dirty="0" smtClean="0"/>
              <a:t>介</a:t>
            </a:r>
            <a:r>
              <a:rPr lang="zh-CN" altLang="en-US" sz="5400" dirty="0" smtClean="0"/>
              <a:t>绍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18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一些概念</a:t>
            </a:r>
            <a:endParaRPr kumimoji="1" lang="zh-CN" altLang="en-US" dirty="0"/>
          </a:p>
        </p:txBody>
      </p:sp>
      <p:sp>
        <p:nvSpPr>
          <p:cNvPr id="4" name="Rectangle 6"/>
          <p:cNvSpPr/>
          <p:nvPr/>
        </p:nvSpPr>
        <p:spPr>
          <a:xfrm>
            <a:off x="695400" y="1124745"/>
            <a:ext cx="10729192" cy="55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124745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工作</a:t>
            </a:r>
            <a:r>
              <a:rPr lang="zh-CN" altLang="en-US" b="1" dirty="0" smtClean="0"/>
              <a:t>区：</a:t>
            </a:r>
            <a:r>
              <a:rPr lang="zh-CN" altLang="en-US" dirty="0"/>
              <a:t>顾名思义，当前个人电脑中</a:t>
            </a:r>
            <a:r>
              <a:rPr lang="zh-CN" altLang="en-US" dirty="0" smtClean="0"/>
              <a:t>的日常编辑代码的目录</a:t>
            </a:r>
            <a:endParaRPr lang="en-US" altLang="zh-CN" dirty="0"/>
          </a:p>
          <a:p>
            <a:r>
              <a:rPr lang="zh-CN" altLang="en-US" b="1" dirty="0"/>
              <a:t>版</a:t>
            </a:r>
            <a:r>
              <a:rPr lang="zh-CN" altLang="en-US" b="1" dirty="0" smtClean="0"/>
              <a:t>本</a:t>
            </a:r>
            <a:r>
              <a:rPr lang="zh-CN" altLang="en-US" b="1" dirty="0"/>
              <a:t>库：</a:t>
            </a:r>
            <a:r>
              <a:rPr lang="zh-CN" altLang="en-US" dirty="0"/>
              <a:t>工作区有一个隐藏目录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，这个不算工作区，而是</a:t>
            </a:r>
            <a:r>
              <a:rPr lang="en-US" altLang="zh-CN" dirty="0" err="1"/>
              <a:t>Git</a:t>
            </a:r>
            <a:r>
              <a:rPr lang="zh-CN" altLang="en-US" dirty="0"/>
              <a:t>的版本</a:t>
            </a:r>
            <a:r>
              <a:rPr lang="zh-CN" altLang="en-US" dirty="0" smtClean="0"/>
              <a:t>库。</a:t>
            </a:r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zh-CN" altLang="en-US" dirty="0"/>
              <a:t>的版本库里存了很多东西，其中最重要的就是称为</a:t>
            </a:r>
            <a:r>
              <a:rPr lang="en-US" altLang="zh-CN" dirty="0"/>
              <a:t>stage</a:t>
            </a:r>
            <a:r>
              <a:rPr lang="zh-CN" altLang="en-US" dirty="0"/>
              <a:t>（或者叫</a:t>
            </a:r>
            <a:r>
              <a:rPr lang="en-US" altLang="zh-CN" dirty="0"/>
              <a:t>index</a:t>
            </a:r>
            <a:r>
              <a:rPr lang="zh-CN" altLang="en-US" dirty="0"/>
              <a:t>）的暂存区，还有</a:t>
            </a:r>
            <a:r>
              <a:rPr lang="en-US" altLang="zh-CN" dirty="0" err="1"/>
              <a:t>git</a:t>
            </a:r>
            <a:r>
              <a:rPr lang="zh-CN" altLang="en-US" dirty="0"/>
              <a:t>为我们自动创建的第一个分支</a:t>
            </a:r>
            <a:r>
              <a:rPr lang="en-US" altLang="zh-CN" dirty="0"/>
              <a:t>master</a:t>
            </a:r>
            <a:r>
              <a:rPr lang="zh-CN" altLang="en-US" dirty="0"/>
              <a:t>，以及指向</a:t>
            </a:r>
            <a:r>
              <a:rPr lang="en-US" altLang="zh-CN" dirty="0"/>
              <a:t>master</a:t>
            </a:r>
            <a:r>
              <a:rPr lang="zh-CN" altLang="en-US" dirty="0"/>
              <a:t>的一个指针叫</a:t>
            </a:r>
            <a:r>
              <a:rPr lang="en-US" altLang="zh-CN" dirty="0"/>
              <a:t>HEAD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 smtClean="0"/>
              <a:t>暂存区：</a:t>
            </a:r>
            <a:r>
              <a:rPr lang="zh-CN" altLang="en-US" dirty="0"/>
              <a:t>暂存区就是版本库中的一个区域</a:t>
            </a:r>
            <a:r>
              <a:rPr lang="zh-CN" altLang="en-US" dirty="0" smtClean="0"/>
              <a:t>，具</a:t>
            </a:r>
            <a:r>
              <a:rPr lang="zh-CN" altLang="en-US" dirty="0"/>
              <a:t>体参见上面的结构图</a:t>
            </a:r>
            <a:endParaRPr lang="en-US" altLang="zh-CN" b="1" dirty="0" smtClean="0"/>
          </a:p>
          <a:p>
            <a:r>
              <a:rPr lang="zh-CN" altLang="en-US" b="1" dirty="0"/>
              <a:t>分</a:t>
            </a:r>
            <a:r>
              <a:rPr lang="zh-CN" altLang="en-US" b="1" dirty="0" smtClean="0"/>
              <a:t>支：</a:t>
            </a:r>
            <a:r>
              <a:rPr lang="zh-CN" altLang="en-US" dirty="0"/>
              <a:t>分支意味着你可以把你的工作从开发主线上分离开来，以免影响开发主线。</a:t>
            </a:r>
            <a:endParaRPr lang="zh-CN" altLang="en-US" b="1" dirty="0"/>
          </a:p>
          <a:p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074" name="Picture 2" descr="https://img-blog.csdn.net/201601201715564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16" y="3639768"/>
            <a:ext cx="46863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b="1" u="sng" dirty="0" err="1" smtClean="0"/>
              <a:t>Gitlab</a:t>
            </a:r>
            <a:r>
              <a:rPr lang="zh-CN" altLang="en-US" sz="2800" b="1" u="sng" dirty="0" smtClean="0"/>
              <a:t>安</a:t>
            </a:r>
            <a:r>
              <a:rPr lang="zh-CN" altLang="en-US" sz="2800" b="1" u="sng" dirty="0" smtClean="0"/>
              <a:t>装</a:t>
            </a:r>
            <a:endParaRPr lang="en-US" altLang="zh-CN" sz="2800" b="1" u="sng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API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82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安</a:t>
            </a:r>
            <a:r>
              <a:rPr kumimoji="1" lang="zh-CN" altLang="en-US" dirty="0" smtClean="0"/>
              <a:t>装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1484784"/>
            <a:ext cx="11017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三种安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装方式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Omnibus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安装：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http://192.168.100.202:8090/display/HugeShipCloud/2018/06/25/Gitlab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容器（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:</a:t>
            </a: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    https://docs.gitlab.com/omnibus/docker/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手动安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装，下载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rpm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包安装</a:t>
            </a: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仓</a:t>
            </a:r>
            <a:r>
              <a:rPr lang="zh-CN" altLang="en-US" dirty="0"/>
              <a:t>库需要日常的自动备份，进行容灾处理。</a:t>
            </a:r>
            <a:r>
              <a:rPr lang="en-US" altLang="zh-CN" dirty="0" err="1"/>
              <a:t>Gitlab</a:t>
            </a:r>
            <a:r>
              <a:rPr lang="zh-CN" altLang="en-US" dirty="0"/>
              <a:t>本身已经提供了备份导出的功能了，所以只要配置一个</a:t>
            </a:r>
            <a:r>
              <a:rPr lang="en-US" altLang="zh-CN" dirty="0"/>
              <a:t>Job</a:t>
            </a:r>
            <a:r>
              <a:rPr lang="zh-CN" altLang="en-US" dirty="0"/>
              <a:t>就行了。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Crontab</a:t>
            </a:r>
            <a:r>
              <a:rPr lang="zh-CN" altLang="en-US" dirty="0"/>
              <a:t>中增加以下语句：</a:t>
            </a:r>
            <a:endParaRPr lang="zh-CN" altLang="en-US" dirty="0"/>
          </a:p>
          <a:p>
            <a:pPr fontAlgn="ctr"/>
            <a:r>
              <a:rPr lang="en-US" altLang="zh-CN" dirty="0"/>
              <a:t>0 5 * * 1 </a:t>
            </a:r>
            <a:r>
              <a:rPr lang="en-US" altLang="zh-CN" dirty="0" err="1"/>
              <a:t>gitlab</a:t>
            </a:r>
            <a:r>
              <a:rPr lang="en-US" altLang="zh-CN" dirty="0"/>
              <a:t>-rake </a:t>
            </a:r>
            <a:r>
              <a:rPr lang="en-US" altLang="zh-CN" dirty="0" err="1"/>
              <a:t>gitlab:backup:create</a:t>
            </a:r>
            <a:endParaRPr lang="zh-CN" altLang="en-US" dirty="0"/>
          </a:p>
          <a:p>
            <a:r>
              <a:rPr lang="zh-CN" altLang="en-US" dirty="0"/>
              <a:t>以上代码将在每周的凌晨</a:t>
            </a:r>
            <a:r>
              <a:rPr lang="en-US" altLang="zh-CN" dirty="0"/>
              <a:t>5</a:t>
            </a:r>
            <a:r>
              <a:rPr lang="zh-CN" altLang="en-US" dirty="0"/>
              <a:t>店进行全量备份，备份完成后将生产一个</a:t>
            </a:r>
            <a:r>
              <a:rPr lang="en-US" altLang="zh-CN" dirty="0"/>
              <a:t>.tar</a:t>
            </a:r>
            <a:r>
              <a:rPr lang="zh-CN" altLang="en-US" dirty="0"/>
              <a:t>的包，默认存放在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/opt/</a:t>
            </a:r>
            <a:r>
              <a:rPr lang="en-US" altLang="zh-CN" dirty="0" err="1"/>
              <a:t>gitlab</a:t>
            </a:r>
            <a:r>
              <a:rPr lang="en-US" altLang="zh-CN" dirty="0"/>
              <a:t>/backups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动备份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91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b="1" u="sng" dirty="0" err="1" smtClean="0"/>
              <a:t>Gitlab</a:t>
            </a:r>
            <a:r>
              <a:rPr lang="zh-CN" altLang="en-US" sz="2800" b="1" u="sng" dirty="0" smtClean="0"/>
              <a:t>主</a:t>
            </a:r>
            <a:r>
              <a:rPr lang="zh-CN" altLang="en-US" sz="2800" b="1" u="sng" dirty="0" smtClean="0"/>
              <a:t>要功能</a:t>
            </a:r>
            <a:endParaRPr lang="en-US" altLang="zh-CN" sz="2800" b="1" u="sng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API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873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主</a:t>
            </a:r>
            <a:r>
              <a:rPr kumimoji="1" lang="zh-CN" altLang="en-US" dirty="0" smtClean="0"/>
              <a:t>要功能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368" y="1124744"/>
            <a:ext cx="11017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最新版本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11.0.0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以 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DevOps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为开发主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线。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号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称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是第一个包含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DevOps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生命周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期所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有阶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段的单应用软件。按照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DevOps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生命周期划分功能为：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PLAN 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：强大的项目管理工具保证每个人信息同步</a:t>
            </a:r>
            <a:endParaRPr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CREATE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：创建，查看，管理代码库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VERIFY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：自动化测试、报告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PACKAGE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：集成</a:t>
            </a:r>
            <a:r>
              <a:rPr lang="en-US" altLang="zh-CN" dirty="0" err="1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容器注册满足大规模部署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RELEASE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：集成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支持一到一千台的快速持续集成和持续发布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CONFIGURE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：配置应用程序和基础设施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MONITOR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：自动监视指标，以便您知道代码中的任何更改如何影响您的生产环境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SECURE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安全，自动扫描您的代码，寻找安全漏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洞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MANAGE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配置和管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理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098" name="Picture 2" descr="https://about.gitlab.com/direction/product-vision/devops-loop-and-spans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92" y="3933056"/>
            <a:ext cx="5143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86064"/>
              </p:ext>
            </p:extLst>
          </p:nvPr>
        </p:nvGraphicFramePr>
        <p:xfrm>
          <a:off x="839414" y="1124745"/>
          <a:ext cx="10297145" cy="500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里程碑</a:t>
                      </a:r>
                      <a:endParaRPr lang="en-US" altLang="zh-CN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问题跟踪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看板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群组管理</a:t>
                      </a:r>
                      <a:endParaRPr lang="en-US" altLang="zh-CN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配置问题板</a:t>
                      </a:r>
                      <a:endParaRPr lang="en-US" altLang="zh-CN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RoadMaps</a:t>
                      </a:r>
                      <a:endParaRPr lang="en-US" altLang="zh-CN" sz="18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424" y="630932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https://about.gitlab.com/product/plan/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CREATE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8503"/>
              </p:ext>
            </p:extLst>
          </p:nvPr>
        </p:nvGraphicFramePr>
        <p:xfrm>
          <a:off x="839414" y="1124745"/>
          <a:ext cx="10297145" cy="504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分支功能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受保护的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tag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邮件创建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Merge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请求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项目模板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Push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创建项目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Xcode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集成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代码片段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424" y="630932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https://about.gitlab.com/product/create/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VERIFY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84462"/>
              </p:ext>
            </p:extLst>
          </p:nvPr>
        </p:nvGraphicFramePr>
        <p:xfrm>
          <a:off x="839414" y="1124745"/>
          <a:ext cx="10297145" cy="502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CI/CD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横向自动扩展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集成的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web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终端进行容器调试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流水线图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代码质量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多项目流水线图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CI/CD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自定义配置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代码覆盖率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424" y="630932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</a:t>
            </a: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about.gitlab.com/product/verify/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64967"/>
              </p:ext>
            </p:extLst>
          </p:nvPr>
        </p:nvGraphicFramePr>
        <p:xfrm>
          <a:off x="839414" y="1124745"/>
          <a:ext cx="10297145" cy="126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内置容器注册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9414" y="306896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https://about.gitlab.com/product/package/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en-US" altLang="zh-CN" sz="2800" dirty="0"/>
              <a:t> API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806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77737"/>
              </p:ext>
            </p:extLst>
          </p:nvPr>
        </p:nvGraphicFramePr>
        <p:xfrm>
          <a:off x="839414" y="1124745"/>
          <a:ext cx="10297145" cy="502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内置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报告在线可视化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流水线定时器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环境和发布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受保护的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发布静态网页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发布看板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424" y="630932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https://about.gitlab.com/product/release/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</a:t>
            </a:r>
            <a:endParaRPr kumimoji="1"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35764"/>
              </p:ext>
            </p:extLst>
          </p:nvPr>
        </p:nvGraphicFramePr>
        <p:xfrm>
          <a:off x="839414" y="1124745"/>
          <a:ext cx="10297145" cy="504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/>
                <a:gridCol w="2059429"/>
                <a:gridCol w="2059429"/>
                <a:gridCol w="2059429"/>
                <a:gridCol w="2059429"/>
              </a:tblGrid>
              <a:tr h="6240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Starter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Premium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EE Ultimate</a:t>
                      </a:r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受保护的参数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群组参数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特定环境参数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Auto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Devops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K8s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集成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GKE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创建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k8s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集群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K8s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发布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Helm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Ingress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1424" y="6309320"/>
            <a:ext cx="97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https://about.gitlab.com/product/configure/</a:t>
            </a:r>
            <a:endParaRPr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b="1" u="sng" dirty="0" err="1" smtClean="0"/>
              <a:t>Gitlab</a:t>
            </a:r>
            <a:r>
              <a:rPr lang="zh-CN" altLang="en-US" sz="2800" b="1" u="sng" dirty="0" smtClean="0"/>
              <a:t>插</a:t>
            </a:r>
            <a:r>
              <a:rPr lang="zh-CN" altLang="en-US" sz="2800" b="1" u="sng" dirty="0" smtClean="0"/>
              <a:t>件</a:t>
            </a:r>
            <a:endParaRPr lang="en-US" altLang="zh-CN" sz="2800" b="1" u="sng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API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748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第三方应用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1384" y="1412776"/>
            <a:ext cx="1101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强大的插件扩展机制使得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的功能非常强大。目前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中已有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个以上的插件，通过扩展的插件使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可以支持超过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种以上编程语言，可以与开发工具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IDE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集成，可以与持续集成平台集成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33214"/>
            <a:ext cx="109823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b="1" u="sng" dirty="0" err="1" smtClean="0"/>
              <a:t>Gitlab</a:t>
            </a:r>
            <a:r>
              <a:rPr lang="zh-CN" altLang="en-US" sz="2800" b="1" u="sng" dirty="0" smtClean="0"/>
              <a:t>集</a:t>
            </a:r>
            <a:r>
              <a:rPr lang="zh-CN" altLang="en-US" sz="2800" b="1" u="sng" dirty="0" smtClean="0"/>
              <a:t>成</a:t>
            </a:r>
            <a:endParaRPr lang="en-US" altLang="zh-CN" sz="2800" b="1" u="sng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858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集</a:t>
            </a:r>
            <a:r>
              <a:rPr kumimoji="1" lang="zh-CN" altLang="en-US" dirty="0" smtClean="0"/>
              <a:t>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1384" y="1484784"/>
            <a:ext cx="11017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lang="en-US" altLang="zh-CN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K8s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Confluence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简</a:t>
            </a:r>
            <a:r>
              <a:rPr lang="zh-CN" altLang="en-US" sz="2800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 smtClean="0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b="1" u="sng" dirty="0" err="1" smtClean="0"/>
              <a:t>Gitlab</a:t>
            </a:r>
            <a:r>
              <a:rPr lang="en-US" altLang="zh-CN" sz="2800" b="1" u="sng" dirty="0" smtClean="0"/>
              <a:t> </a:t>
            </a:r>
            <a:r>
              <a:rPr lang="en-US" altLang="zh-CN" sz="2800" b="1" u="sng" dirty="0"/>
              <a:t>API</a:t>
            </a:r>
            <a:endParaRPr lang="en-US" altLang="zh-CN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7944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1384" y="1484784"/>
            <a:ext cx="1101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7.2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提供了一些了的</a:t>
            </a: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RESTful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API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，提供对问题，指标，代码规则，质量阈等的查询。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https://sonarcloud.io/web_api/api/projects</a:t>
            </a:r>
            <a:endParaRPr lang="en-US" altLang="zh-CN" sz="20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5720" y="908720"/>
            <a:ext cx="7920534" cy="5688632"/>
          </a:xfrm>
        </p:spPr>
        <p:txBody>
          <a:bodyPr anchor="t"/>
          <a:lstStyle/>
          <a:p>
            <a:pPr marL="360000" indent="-5143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800" b="1" u="sng" dirty="0" err="1"/>
              <a:t>Gitlab</a:t>
            </a:r>
            <a:r>
              <a:rPr lang="zh-CN" altLang="en-US" sz="2800" b="1" u="sng" dirty="0" smtClean="0"/>
              <a:t>简</a:t>
            </a:r>
            <a:r>
              <a:rPr lang="zh-CN" altLang="en-US" sz="2800" b="1" u="sng" dirty="0" smtClean="0"/>
              <a:t>介</a:t>
            </a:r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安</a:t>
            </a:r>
            <a:r>
              <a:rPr lang="zh-CN" altLang="en-US" sz="2800" dirty="0" smtClean="0"/>
              <a:t>装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主</a:t>
            </a:r>
            <a:r>
              <a:rPr lang="zh-CN" altLang="en-US" sz="2800" dirty="0" smtClean="0"/>
              <a:t>要功能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插</a:t>
            </a:r>
            <a:r>
              <a:rPr lang="zh-CN" altLang="en-US" sz="2800" dirty="0" smtClean="0"/>
              <a:t>件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zh-CN" altLang="en-US" sz="2800" dirty="0" smtClean="0"/>
              <a:t>集</a:t>
            </a:r>
            <a:r>
              <a:rPr lang="zh-CN" altLang="en-US" sz="2800" dirty="0" smtClean="0"/>
              <a:t>成</a:t>
            </a:r>
            <a:endParaRPr lang="en-US" altLang="zh-CN" sz="28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circleNumDbPlain"/>
            </a:pPr>
            <a:r>
              <a:rPr lang="en-US" altLang="zh-CN" sz="2800" dirty="0" err="1"/>
              <a:t>Gitlab</a:t>
            </a:r>
            <a:r>
              <a:rPr lang="en-US" altLang="zh-CN" sz="2800" dirty="0"/>
              <a:t> API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52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Gitlab</a:t>
            </a:r>
            <a:r>
              <a:rPr kumimoji="1" lang="zh-CN" altLang="en-US" dirty="0" smtClean="0"/>
              <a:t>是</a:t>
            </a:r>
            <a:r>
              <a:rPr kumimoji="1" lang="zh-CN" altLang="en-US" dirty="0" smtClean="0"/>
              <a:t>什么</a:t>
            </a:r>
            <a:endParaRPr kumimoji="1" lang="zh-CN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695400" y="1285450"/>
            <a:ext cx="10873208" cy="1639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是一个用于仓库管理系统的开源项目。使用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作为代码管理工具，并在此基础上搭建起来的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服务。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Github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是公共的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仓库，而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适合于搭建企业内部私有</a:t>
            </a:r>
            <a:r>
              <a:rPr lang="en-US" altLang="zh-CN" sz="2400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仓库。</a:t>
            </a:r>
            <a:endParaRPr lang="en-US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72871"/>
              </p:ext>
            </p:extLst>
          </p:nvPr>
        </p:nvGraphicFramePr>
        <p:xfrm>
          <a:off x="1271462" y="2780770"/>
          <a:ext cx="9603408" cy="3329935"/>
        </p:xfrm>
        <a:graphic>
          <a:graphicData uri="http://schemas.openxmlformats.org/drawingml/2006/table">
            <a:tbl>
              <a:tblPr/>
              <a:tblGrid>
                <a:gridCol w="2448274"/>
                <a:gridCol w="7155134"/>
              </a:tblGrid>
              <a:tr h="674955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是一种版本控制系统，是一个命令，是一种工具，客户端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</a:tr>
              <a:tr h="964221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github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是一个基于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实现的在线代码托管仓库，包含一个网站界面，向互联网开放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</a:tr>
              <a:tr h="1542754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gitlab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是一个基于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实现的在线代码仓库托管软件，你可以用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gitlab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自己搭建一个类似于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github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一样的系统，一般用于在企业、学校等内部网络搭建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git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私服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1464" y="2780928"/>
            <a:ext cx="14954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分布式：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每</a:t>
            </a:r>
            <a:r>
              <a:rPr lang="zh-CN" altLang="en-US" sz="1400" dirty="0" smtClean="0"/>
              <a:t>个独立节点都有版本控制，提交代码在本地，</a:t>
            </a:r>
            <a:r>
              <a:rPr lang="en-US" altLang="zh-CN" sz="1400" dirty="0" smtClean="0"/>
              <a:t>push</a:t>
            </a:r>
            <a:r>
              <a:rPr lang="zh-CN" altLang="en-US" sz="1400" dirty="0" smtClean="0"/>
              <a:t>到远程服务器时才需要联网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没有中心服务器，每个节点都有一份完整的版本库</a:t>
            </a:r>
            <a:endParaRPr lang="en-US" altLang="zh-CN" sz="1400" dirty="0"/>
          </a:p>
          <a:p>
            <a:r>
              <a:rPr lang="zh-CN" altLang="en-US" dirty="0"/>
              <a:t>集中</a:t>
            </a:r>
            <a:r>
              <a:rPr lang="zh-CN" altLang="en-US" dirty="0" smtClean="0"/>
              <a:t>式：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版本控制在中央服务</a:t>
            </a:r>
            <a:r>
              <a:rPr lang="zh-CN" altLang="en-US" sz="1400" dirty="0" smtClean="0"/>
              <a:t>器，提交代码时需要联网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所</a:t>
            </a:r>
            <a:r>
              <a:rPr lang="zh-CN" altLang="en-US" sz="1400" dirty="0" smtClean="0"/>
              <a:t>有交互都需要通过中央服务器，存在瓶颈和隐患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</a:t>
            </a:r>
            <a:r>
              <a:rPr lang="zh-CN" altLang="en-US" dirty="0" smtClean="0"/>
              <a:t>式</a:t>
            </a:r>
            <a:r>
              <a:rPr lang="en-US" altLang="zh-CN" dirty="0" smtClean="0"/>
              <a:t>VS</a:t>
            </a:r>
            <a:r>
              <a:rPr lang="zh-CN" altLang="en-US" dirty="0"/>
              <a:t>集中</a:t>
            </a:r>
            <a:r>
              <a:rPr lang="zh-CN" altLang="en-US" dirty="0" smtClean="0"/>
              <a:t>式版本管理</a:t>
            </a:r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93962" y="3068960"/>
            <a:ext cx="9950239" cy="3590926"/>
            <a:chOff x="1093962" y="3068960"/>
            <a:chExt cx="9950239" cy="3590926"/>
          </a:xfrm>
        </p:grpSpPr>
        <p:pic>
          <p:nvPicPr>
            <p:cNvPr id="2050" name="Picture 2" descr="central-re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962" y="3563541"/>
              <a:ext cx="3914775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istributed-re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464" y="3068960"/>
              <a:ext cx="4179737" cy="359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03912" y="450912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Microsoft YaHei" charset="0"/>
                  <a:ea typeface="Microsoft YaHei" charset="0"/>
                  <a:cs typeface="Microsoft YaHei" charset="0"/>
                </a:rPr>
                <a:t>VS</a:t>
              </a:r>
              <a:endParaRPr lang="zh-CN" altLang="en-US" sz="2400" b="1" dirty="0" smtClean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特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695400" y="1789506"/>
            <a:ext cx="10801200" cy="37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主要特性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仓库管理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项目管理、看板、工作流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问题跟踪、动态订阅、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wiki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功能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内部集成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 CD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持续集成交付工具，新版本支持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Auto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DevOps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3" name="Rectangle 6"/>
          <p:cNvSpPr/>
          <p:nvPr/>
        </p:nvSpPr>
        <p:spPr>
          <a:xfrm>
            <a:off x="695400" y="1789506"/>
            <a:ext cx="10729192" cy="3799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社区版（</a:t>
            </a:r>
            <a:r>
              <a:rPr lang="en-US" altLang="zh-CN" sz="2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Community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Edtion</a:t>
            </a:r>
            <a:r>
              <a:rPr lang="zh-CN" altLang="en-US" sz="2400" b="1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400" b="1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入门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版（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Enterprise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Edtion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Start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高级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Enterprise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Edtion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Premium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旗舰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版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Enterprise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Edtion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Ultimate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lang="en-US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主要模块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699554"/>
            <a:ext cx="7312973" cy="58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Gitlab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主要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26" name="Rectangle 6"/>
          <p:cNvSpPr/>
          <p:nvPr/>
        </p:nvSpPr>
        <p:spPr>
          <a:xfrm>
            <a:off x="695400" y="1124745"/>
            <a:ext cx="1072919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repository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：代码库，可以是硬盘或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NFS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文件系统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Web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口</a:t>
            </a:r>
            <a:endParaRPr lang="zh-CN" alt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数据库：包含以下信息： </a:t>
            </a:r>
          </a:p>
          <a:p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repository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中的数据（元数据，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issue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，合并请求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merge request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等）</a:t>
            </a:r>
          </a:p>
          <a:p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可以登录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Web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的用户（权限）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：缓存，负责分发任务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sidekiq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：后台任务，主要负责发送电子邮件。任务需要来自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endParaRPr lang="en-US" altLang="zh-CN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Unicorn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自身的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Web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服务器，包含了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主进程，负责处理快速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一般任务，与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一起工作。工作内容包括： 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通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过检查存储在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中的用户会话来检查权限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为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Sidekiq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制作任务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 从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仓库（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warehouse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）取东西或在那里移动东西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-shell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：用于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SSH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交互，而不是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-shell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与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Sidekiq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进行通信，并直接或通过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TCP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间接访问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Unicorn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gitaly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：后台服务，专门负责访问磁盘以高效处理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操作，并缓存耗时操作。所有的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操作都通过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Gitaly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处理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-workhorse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：反向代理服务器，可以处理与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Rails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无关的请求（磁盘上的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CSS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JS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文件等），处理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Push/Pull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请求，处理到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Rails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的连接（修改由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Rails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发送的响应或发送给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Rails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的请求，管理 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Rails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的长期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WebSocket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连接等）。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mail_room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：处理邮件请求。回复 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发出的邮件时，</a:t>
            </a:r>
            <a:r>
              <a:rPr lang="en-US" altLang="zh-CN" dirty="0" err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GitLab</a:t>
            </a:r>
            <a:r>
              <a:rPr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会调用此服务</a:t>
            </a:r>
            <a:endParaRPr lang="en-US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Microsoft YaHei" charset="0"/>
            <a:ea typeface="Microsoft YaHei" charset="0"/>
            <a:cs typeface="Microsoft YaHei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23457</TotalTime>
  <Words>2038</Words>
  <Application>Microsoft Office PowerPoint</Application>
  <PresentationFormat>Widescreen</PresentationFormat>
  <Paragraphs>348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微软雅黑</vt:lpstr>
      <vt:lpstr>Arial</vt:lpstr>
      <vt:lpstr>Calibri</vt:lpstr>
      <vt:lpstr>Wingdings</vt:lpstr>
      <vt:lpstr>Office 主题</vt:lpstr>
      <vt:lpstr>Gitlab介绍</vt:lpstr>
      <vt:lpstr>PowerPoint Presentation</vt:lpstr>
      <vt:lpstr>PowerPoint Presentation</vt:lpstr>
      <vt:lpstr>Gitlab是什么</vt:lpstr>
      <vt:lpstr>分布式VS集中式版本管理</vt:lpstr>
      <vt:lpstr>Gitlab特性</vt:lpstr>
      <vt:lpstr>Gitlab的版本</vt:lpstr>
      <vt:lpstr>Gitlab的主要模块</vt:lpstr>
      <vt:lpstr>Gitlab的主要模块</vt:lpstr>
      <vt:lpstr>Git的一些概念</vt:lpstr>
      <vt:lpstr>PowerPoint Presentation</vt:lpstr>
      <vt:lpstr>Gitlab安装</vt:lpstr>
      <vt:lpstr>自动备份</vt:lpstr>
      <vt:lpstr>PowerPoint Presentation</vt:lpstr>
      <vt:lpstr>Gitlab主要功能</vt:lpstr>
      <vt:lpstr>PLAN</vt:lpstr>
      <vt:lpstr>CREATE</vt:lpstr>
      <vt:lpstr>VERIFY</vt:lpstr>
      <vt:lpstr>PACKAGE</vt:lpstr>
      <vt:lpstr>RELEASE</vt:lpstr>
      <vt:lpstr>CONFIGURE</vt:lpstr>
      <vt:lpstr>PowerPoint Presentation</vt:lpstr>
      <vt:lpstr>Gitlab第三方应用</vt:lpstr>
      <vt:lpstr>PowerPoint Presentation</vt:lpstr>
      <vt:lpstr>Gitlab集成</vt:lpstr>
      <vt:lpstr>PowerPoint Presentation</vt:lpstr>
      <vt:lpstr>Gitlab API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软件持续交付的企业协作架构</dc:title>
  <dc:creator>Administrator</dc:creator>
  <cp:lastModifiedBy>xahc004</cp:lastModifiedBy>
  <cp:revision>2906</cp:revision>
  <dcterms:created xsi:type="dcterms:W3CDTF">2014-11-20T02:29:45Z</dcterms:created>
  <dcterms:modified xsi:type="dcterms:W3CDTF">2018-06-26T12:31:42Z</dcterms:modified>
</cp:coreProperties>
</file>