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63" r:id="rId2"/>
    <p:sldId id="260" r:id="rId3"/>
    <p:sldId id="262" r:id="rId4"/>
    <p:sldId id="261" r:id="rId5"/>
    <p:sldId id="271" r:id="rId6"/>
    <p:sldId id="264" r:id="rId7"/>
    <p:sldId id="267" r:id="rId8"/>
    <p:sldId id="268" r:id="rId9"/>
    <p:sldId id="266" r:id="rId10"/>
    <p:sldId id="269" r:id="rId11"/>
    <p:sldId id="259" r:id="rId12"/>
    <p:sldId id="272" r:id="rId13"/>
    <p:sldId id="256" r:id="rId14"/>
    <p:sldId id="257" r:id="rId15"/>
    <p:sldId id="25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89894" autoAdjust="0"/>
  </p:normalViewPr>
  <p:slideViewPr>
    <p:cSldViewPr snapToGrid="0">
      <p:cViewPr>
        <p:scale>
          <a:sx n="100" d="100"/>
          <a:sy n="100" d="100"/>
        </p:scale>
        <p:origin x="120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23792-F28D-4432-B97A-F2ED2375D28D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D625E-2319-4CBB-92BF-A7A16F0D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5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625E-2319-4CBB-92BF-A7A16F0D57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scale  </a:t>
            </a:r>
            <a:r>
              <a:rPr lang="en-US" dirty="0" err="1"/>
              <a:t>rc</a:t>
            </a:r>
            <a:r>
              <a:rPr lang="en-US" dirty="0"/>
              <a:t> based on memory or </a:t>
            </a:r>
            <a:r>
              <a:rPr lang="en-US" dirty="0" err="1"/>
              <a:t>cpu</a:t>
            </a:r>
            <a:r>
              <a:rPr lang="en-US" dirty="0"/>
              <a:t> usage .that’s very useful in the black  Friday and Now 11th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625E-2319-4CBB-92BF-A7A16F0D57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9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Kubectl</a:t>
            </a:r>
            <a:r>
              <a:rPr lang="en-US" dirty="0"/>
              <a:t> create ns </a:t>
            </a:r>
            <a:r>
              <a:rPr lang="en-US" dirty="0" err="1"/>
              <a:t>elietde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kubectl.exe config set-context `kubectl.exe config current-context` --namespace=</a:t>
            </a:r>
            <a:r>
              <a:rPr lang="en-US" dirty="0" err="1"/>
              <a:t>elietde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/config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625E-2319-4CBB-92BF-A7A16F0D57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8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default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jnlp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agent image used can be customized by adding it to the template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https://github.com/jenkinsci/kubernetes-plugin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http://jenkins.fabric8.rhessi.rnd.gic.ericsson.se/job/cec/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D625E-2319-4CBB-92BF-A7A16F0D57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3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hyperlink" Target="https://10.210.123.80:6443/api/v1/namespaces/kube-system/services/https:kubernetes-dashboard:/proxy/#!/login" TargetMode="External"/><Relationship Id="rId4" Type="http://schemas.openxmlformats.org/officeDocument/2006/relationships/hyperlink" Target="https://storage.googleapis.com/kubernetes-release/release/v1.8.5/bin/windows/amd64/kubectl.exe" TargetMode="External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65C1-92A6-4F81-A457-D4350554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84" y="273171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K8S framework</a:t>
            </a:r>
          </a:p>
        </p:txBody>
      </p:sp>
      <p:pic>
        <p:nvPicPr>
          <p:cNvPr id="5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C1FEDE66-A2CB-470A-BBE4-4F4EDDD366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" b="4999"/>
          <a:stretch/>
        </p:blipFill>
        <p:spPr>
          <a:xfrm>
            <a:off x="1917577" y="1367161"/>
            <a:ext cx="7512496" cy="42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9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CD1F-C0CA-429C-A121-CB2DD12D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875" y="310675"/>
            <a:ext cx="5435092" cy="958832"/>
          </a:xfrm>
        </p:spPr>
        <p:txBody>
          <a:bodyPr/>
          <a:lstStyle/>
          <a:p>
            <a:r>
              <a:rPr lang="en-US" sz="3200" dirty="0"/>
              <a:t>K8S  inner network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7839C8-BC0C-4165-9674-F80E016E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219200"/>
            <a:ext cx="9525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593074E-3FAC-4235-A606-ED4F6BF30CE5}"/>
              </a:ext>
            </a:extLst>
          </p:cNvPr>
          <p:cNvSpPr txBox="1">
            <a:spLocks/>
          </p:cNvSpPr>
          <p:nvPr/>
        </p:nvSpPr>
        <p:spPr>
          <a:xfrm>
            <a:off x="939568" y="962315"/>
            <a:ext cx="9202722" cy="50777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/>
              <a:t>1)  Install : </a:t>
            </a:r>
            <a:r>
              <a:rPr lang="en-US" sz="1800" dirty="0" err="1"/>
              <a:t>kubectl</a:t>
            </a:r>
            <a:br>
              <a:rPr lang="en-US" dirty="0"/>
            </a:br>
            <a:r>
              <a:rPr lang="en-US" dirty="0"/>
              <a:t>curl -</a:t>
            </a:r>
            <a:r>
              <a:rPr lang="en-US" dirty="0" err="1"/>
              <a:t>lO</a:t>
            </a:r>
            <a:r>
              <a:rPr lang="en-US" dirty="0"/>
              <a:t>  </a:t>
            </a:r>
            <a:r>
              <a:rPr lang="en-US" u="sng" dirty="0">
                <a:hlinkClick r:id="rId4"/>
              </a:rPr>
              <a:t>https://storage.googleapis.com/kubernetes-release/release/v1.8.5/bin/windows/amd64/kubectl.exe</a:t>
            </a:r>
            <a:r>
              <a:rPr lang="en-US" dirty="0"/>
              <a:t>  </a:t>
            </a:r>
          </a:p>
          <a:p>
            <a:endParaRPr lang="en-US" dirty="0"/>
          </a:p>
          <a:p>
            <a:r>
              <a:rPr lang="en-US" sz="1800" dirty="0"/>
              <a:t> 2)  </a:t>
            </a:r>
            <a:r>
              <a:rPr lang="en-US" dirty="0"/>
              <a:t>Store this </a:t>
            </a:r>
            <a:r>
              <a:rPr lang="en-US" dirty="0" err="1"/>
              <a:t>file,and</a:t>
            </a:r>
            <a:r>
              <a:rPr lang="en-US" dirty="0"/>
              <a:t> Set </a:t>
            </a:r>
            <a:r>
              <a:rPr lang="en-US" dirty="0" err="1"/>
              <a:t>env</a:t>
            </a:r>
            <a:r>
              <a:rPr lang="en-US" dirty="0"/>
              <a:t>  KUBECONFIG to its location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Kubernets</a:t>
            </a:r>
            <a:r>
              <a:rPr lang="en-US" dirty="0"/>
              <a:t> dashboard</a:t>
            </a:r>
          </a:p>
          <a:p>
            <a:r>
              <a:rPr lang="en-US" dirty="0"/>
              <a:t>         </a:t>
            </a:r>
            <a:r>
              <a:rPr lang="en-US" u="sng" dirty="0">
                <a:hlinkClick r:id="rId5"/>
              </a:rPr>
              <a:t>https://10.210.123.80:6443/api/v1/namespaces/kube-system/services/https:kubernetes-dashboard:/proxy/#!/login</a:t>
            </a:r>
            <a:endParaRPr lang="en-US" u="sng" dirty="0"/>
          </a:p>
          <a:p>
            <a:r>
              <a:rPr lang="en-US" dirty="0"/>
              <a:t>       Token: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33BECCC-397B-4DC4-A4AF-34DC1F8A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691" y="254551"/>
            <a:ext cx="4344333" cy="490654"/>
          </a:xfrm>
        </p:spPr>
        <p:txBody>
          <a:bodyPr/>
          <a:lstStyle/>
          <a:p>
            <a:r>
              <a:rPr lang="en-US" sz="2800" dirty="0"/>
              <a:t>Getting Started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005EE72-15BE-471C-8DF7-A791BF2BEEB9}"/>
              </a:ext>
            </a:extLst>
          </p:cNvPr>
          <p:cNvSpPr txBox="1">
            <a:spLocks/>
          </p:cNvSpPr>
          <p:nvPr/>
        </p:nvSpPr>
        <p:spPr>
          <a:xfrm>
            <a:off x="11092070" y="6400800"/>
            <a:ext cx="461498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CE6E22-E655-5947-A8B4-6F095FBA2C1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D3DBC49-20A8-41F4-A25F-CA249E6B5E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070235"/>
              </p:ext>
            </p:extLst>
          </p:nvPr>
        </p:nvGraphicFramePr>
        <p:xfrm>
          <a:off x="8444033" y="2743200"/>
          <a:ext cx="977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Packager Shell Object" showAsIcon="1" r:id="rId6" imgW="978120" imgH="685800" progId="Package">
                  <p:embed/>
                </p:oleObj>
              </mc:Choice>
              <mc:Fallback>
                <p:oleObj name="Packager Shell Object" showAsIcon="1" r:id="rId6" imgW="978120" imgH="685800" progId="Package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D3DBC49-20A8-41F4-A25F-CA249E6B5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44033" y="2743200"/>
                        <a:ext cx="977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B0BBDE7-8D6A-4D47-A765-B95D85711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846433"/>
              </p:ext>
            </p:extLst>
          </p:nvPr>
        </p:nvGraphicFramePr>
        <p:xfrm>
          <a:off x="3009720" y="4494256"/>
          <a:ext cx="736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Packager Shell Object" showAsIcon="1" r:id="rId8" imgW="736200" imgH="685800" progId="Package">
                  <p:embed/>
                </p:oleObj>
              </mc:Choice>
              <mc:Fallback>
                <p:oleObj name="Packager Shell Object" showAsIcon="1" r:id="rId8" imgW="736200" imgH="685800" progId="Packag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B0BBDE7-8D6A-4D47-A765-B95D85711F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09720" y="4494256"/>
                        <a:ext cx="7366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12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7C6C-BE00-478C-A59C-A2A33911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exercise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0379-0FAA-456E-AE1A-89A06548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42214"/>
            <a:ext cx="8946541" cy="23588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interesting</a:t>
            </a:r>
            <a:r>
              <a:rPr lang="en-US" dirty="0"/>
              <a:t> </a:t>
            </a:r>
            <a:r>
              <a:rPr lang="en-US" b="1" dirty="0"/>
              <a:t>one:</a:t>
            </a:r>
          </a:p>
          <a:p>
            <a:r>
              <a:rPr lang="en-US" b="1" dirty="0"/>
              <a:t>  Use this k8s  cluster provide a sock5 proxy  to access google</a:t>
            </a:r>
          </a:p>
          <a:p>
            <a:r>
              <a:rPr lang="en-US" b="1" dirty="0"/>
              <a:t> 10.210.123.80 pod ,svc </a:t>
            </a:r>
            <a:r>
              <a:rPr lang="en-US" b="1" dirty="0" err="1"/>
              <a:t>nodeport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Meaningful one</a:t>
            </a:r>
          </a:p>
          <a:p>
            <a:r>
              <a:rPr lang="en-US" b="1" dirty="0"/>
              <a:t>    deploy an </a:t>
            </a:r>
            <a:r>
              <a:rPr lang="en-US" b="1" dirty="0" err="1"/>
              <a:t>postgres</a:t>
            </a:r>
            <a:r>
              <a:rPr lang="en-US" b="1" dirty="0"/>
              <a:t> cluster in this k8s cluster(tips :use helm)</a:t>
            </a:r>
          </a:p>
        </p:txBody>
      </p:sp>
    </p:spTree>
    <p:extLst>
      <p:ext uri="{BB962C8B-B14F-4D97-AF65-F5344CB8AC3E}">
        <p14:creationId xmlns:p14="http://schemas.microsoft.com/office/powerpoint/2010/main" val="110123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37B93D-2546-4F16-91DE-61E0582BF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290" y="658385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Jenkins cluster evolution 1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472E8-73B7-43DB-A206-F9328FE2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38" y="1445370"/>
            <a:ext cx="6740299" cy="426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98D7E47-8449-4462-A578-05F12C6147B0}"/>
              </a:ext>
            </a:extLst>
          </p:cNvPr>
          <p:cNvSpPr txBox="1">
            <a:spLocks/>
          </p:cNvSpPr>
          <p:nvPr/>
        </p:nvSpPr>
        <p:spPr>
          <a:xfrm>
            <a:off x="1356290" y="658385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dirty="0"/>
              <a:t>Jenkins cluster evolution 2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3F791-DD74-40D8-92C8-D74665F9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21" y="1519805"/>
            <a:ext cx="7364962" cy="43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2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98D7E47-8449-4462-A578-05F12C6147B0}"/>
              </a:ext>
            </a:extLst>
          </p:cNvPr>
          <p:cNvSpPr txBox="1">
            <a:spLocks/>
          </p:cNvSpPr>
          <p:nvPr/>
        </p:nvSpPr>
        <p:spPr>
          <a:xfrm>
            <a:off x="1356290" y="658385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dirty="0"/>
              <a:t>Jenkins cluster evolution 2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422E7-25E3-4BE8-9907-886367AB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43" y="1397043"/>
            <a:ext cx="7535973" cy="48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BA23-3244-4023-B0F5-FB7B91F8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663" y="788171"/>
            <a:ext cx="8012762" cy="523826"/>
          </a:xfrm>
        </p:spPr>
        <p:txBody>
          <a:bodyPr/>
          <a:lstStyle/>
          <a:p>
            <a:r>
              <a:rPr lang="en-US" sz="2800" dirty="0"/>
              <a:t>Start  a Jenkins slave just use a fewer  code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02D8F02-1226-48AD-B548-894C6EC4D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93210"/>
              </p:ext>
            </p:extLst>
          </p:nvPr>
        </p:nvGraphicFramePr>
        <p:xfrm>
          <a:off x="1752678" y="1868996"/>
          <a:ext cx="8124825" cy="340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Document" r:id="rId4" imgW="8124840" imgH="2794680" progId="Word.OpenDocumentText.12">
                  <p:embed/>
                </p:oleObj>
              </mc:Choice>
              <mc:Fallback>
                <p:oleObj name="Document" r:id="rId4" imgW="8124840" imgH="2794680" progId="Word.OpenDocumentTex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02D8F02-1226-48AD-B548-894C6EC4D0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78" y="1868996"/>
                        <a:ext cx="8124825" cy="340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27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8BDAA-74BA-418A-9DDE-99BBDD7CE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4" y="1432501"/>
            <a:ext cx="5450557" cy="3992532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9178C-3F21-4560-B99A-3F37B198A103}"/>
              </a:ext>
            </a:extLst>
          </p:cNvPr>
          <p:cNvSpPr txBox="1"/>
          <p:nvPr/>
        </p:nvSpPr>
        <p:spPr>
          <a:xfrm>
            <a:off x="7408194" y="570703"/>
            <a:ext cx="4158334" cy="162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K8S </a:t>
            </a: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component</a:t>
            </a:r>
            <a:endParaRPr lang="en-US" sz="32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956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BA3E00DB-7F39-46EB-B175-9FE28E77C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936" y="1331119"/>
            <a:ext cx="6297593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DE749D-333F-49D0-8B45-C53275992849}"/>
              </a:ext>
            </a:extLst>
          </p:cNvPr>
          <p:cNvSpPr txBox="1"/>
          <p:nvPr/>
        </p:nvSpPr>
        <p:spPr>
          <a:xfrm>
            <a:off x="1890945" y="497150"/>
            <a:ext cx="8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K8S Load </a:t>
            </a:r>
            <a:r>
              <a:rPr lang="en-US" sz="2800" dirty="0" err="1"/>
              <a:t>Banlance</a:t>
            </a:r>
            <a:r>
              <a:rPr lang="en-US" sz="2800" dirty="0"/>
              <a:t> and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342665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0B6F-7C04-4F98-BB6F-42D5A804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598" y="273788"/>
            <a:ext cx="4073346" cy="746908"/>
          </a:xfrm>
        </p:spPr>
        <p:txBody>
          <a:bodyPr/>
          <a:lstStyle/>
          <a:p>
            <a:r>
              <a:rPr lang="en-US" dirty="0"/>
              <a:t>K8S replication</a:t>
            </a:r>
          </a:p>
        </p:txBody>
      </p:sp>
      <p:pic>
        <p:nvPicPr>
          <p:cNvPr id="7" name="Picture 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6461CC28-2EFA-4E21-BE1C-144B9D11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10" y="1152983"/>
            <a:ext cx="7511066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5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CB4E9C-EF47-4E3A-B1EB-499C358E9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4926" y="1246277"/>
            <a:ext cx="7461560" cy="485286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2CE703-E9A0-475E-B492-C7B35DFF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597" y="273788"/>
            <a:ext cx="4695513" cy="746908"/>
          </a:xfrm>
        </p:spPr>
        <p:txBody>
          <a:bodyPr/>
          <a:lstStyle/>
          <a:p>
            <a:r>
              <a:rPr lang="en-US" dirty="0"/>
              <a:t>K8S replication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F91FF-E37F-4C91-8AEE-A46134710A59}"/>
              </a:ext>
            </a:extLst>
          </p:cNvPr>
          <p:cNvSpPr txBox="1"/>
          <p:nvPr/>
        </p:nvSpPr>
        <p:spPr>
          <a:xfrm>
            <a:off x="848413" y="6211669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supports scale  </a:t>
            </a:r>
            <a:r>
              <a:rPr lang="en-US" dirty="0" err="1"/>
              <a:t>rc</a:t>
            </a:r>
            <a:r>
              <a:rPr lang="en-US" dirty="0"/>
              <a:t> based on memory or </a:t>
            </a:r>
            <a:r>
              <a:rPr lang="en-US" dirty="0" err="1"/>
              <a:t>cpu</a:t>
            </a:r>
            <a:r>
              <a:rPr lang="en-US" dirty="0"/>
              <a:t> usage .that’s very useful  on the Now 11th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A04D-A156-495E-B518-72899528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754" y="93304"/>
            <a:ext cx="3649207" cy="7234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/>
              <a:t>k8S</a:t>
            </a:r>
            <a:r>
              <a:rPr lang="en-US" dirty="0"/>
              <a:t> </a:t>
            </a:r>
            <a:r>
              <a:rPr lang="en-US" sz="2000" dirty="0"/>
              <a:t>example (Deployment)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286315-BA3A-402A-BA08-2409E8EBB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989117"/>
              </p:ext>
            </p:extLst>
          </p:nvPr>
        </p:nvGraphicFramePr>
        <p:xfrm>
          <a:off x="1725613" y="971550"/>
          <a:ext cx="7918450" cy="574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3" imgW="6782400" imgH="4923720" progId="Word.OpenDocumentText.12">
                  <p:embed/>
                </p:oleObj>
              </mc:Choice>
              <mc:Fallback>
                <p:oleObj name="Document" r:id="rId3" imgW="6782400" imgH="4923720" progId="Word.OpenDocumentTex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7286315-BA3A-402A-BA08-2409E8EBB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613" y="971550"/>
                        <a:ext cx="7918450" cy="574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03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A04D-A156-495E-B518-72899528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824" y="93304"/>
            <a:ext cx="2669673" cy="7277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/>
              <a:t>k8S</a:t>
            </a:r>
            <a:r>
              <a:rPr lang="en-US" dirty="0"/>
              <a:t> </a:t>
            </a:r>
            <a:r>
              <a:rPr lang="en-US" sz="2000" dirty="0"/>
              <a:t>example -Service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286315-BA3A-402A-BA08-2409E8EBB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5613" y="933450"/>
          <a:ext cx="7918450" cy="444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Document" r:id="rId3" imgW="6782400" imgH="3801600" progId="Word.OpenDocumentText.12">
                  <p:embed/>
                </p:oleObj>
              </mc:Choice>
              <mc:Fallback>
                <p:oleObj name="Document" r:id="rId3" imgW="6782400" imgH="3801600" progId="Word.OpenDocumentTex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7286315-BA3A-402A-BA08-2409E8EBB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613" y="933450"/>
                        <a:ext cx="7918450" cy="444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65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6BD6-FF5D-4A11-89FA-778870EB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90156"/>
          </a:xfrm>
        </p:spPr>
        <p:txBody>
          <a:bodyPr/>
          <a:lstStyle/>
          <a:p>
            <a:r>
              <a:rPr lang="en-US" sz="2800" dirty="0"/>
              <a:t>Use ingress to access service out of k8s</a:t>
            </a: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6E2F56E-46DA-4F21-9C1B-45E56BC2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018" y="1242875"/>
            <a:ext cx="60769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3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A04D-A156-495E-B518-72899528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824" y="93304"/>
            <a:ext cx="2669673" cy="7277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/>
              <a:t>k8S</a:t>
            </a:r>
            <a:r>
              <a:rPr lang="en-US" dirty="0"/>
              <a:t> </a:t>
            </a:r>
            <a:r>
              <a:rPr lang="en-US" sz="2000" dirty="0"/>
              <a:t>example -ingress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286315-BA3A-402A-BA08-2409E8EBB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808200"/>
              </p:ext>
            </p:extLst>
          </p:nvPr>
        </p:nvGraphicFramePr>
        <p:xfrm>
          <a:off x="1725613" y="933450"/>
          <a:ext cx="9388475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3" imgW="6782400" imgH="3292560" progId="Word.OpenDocumentText.12">
                  <p:embed/>
                </p:oleObj>
              </mc:Choice>
              <mc:Fallback>
                <p:oleObj name="Document" r:id="rId3" imgW="6782400" imgH="3292560" progId="Word.OpenDocumentTex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7286315-BA3A-402A-BA08-2409E8EBB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613" y="933450"/>
                        <a:ext cx="9388475" cy="456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671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1297</TotalTime>
  <Words>182</Words>
  <Application>Microsoft Office PowerPoint</Application>
  <PresentationFormat>Widescreen</PresentationFormat>
  <Paragraphs>44</Paragraphs>
  <Slides>16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Document</vt:lpstr>
      <vt:lpstr>Package</vt:lpstr>
      <vt:lpstr>Packager Shell Object</vt:lpstr>
      <vt:lpstr>K8S framework</vt:lpstr>
      <vt:lpstr>PowerPoint Presentation</vt:lpstr>
      <vt:lpstr>PowerPoint Presentation</vt:lpstr>
      <vt:lpstr>K8S replication</vt:lpstr>
      <vt:lpstr>K8S replication 2</vt:lpstr>
      <vt:lpstr>k8S example (Deployment)</vt:lpstr>
      <vt:lpstr>k8S example -Service</vt:lpstr>
      <vt:lpstr>Use ingress to access service out of k8s</vt:lpstr>
      <vt:lpstr>k8S example -ingress</vt:lpstr>
      <vt:lpstr>K8S  inner network</vt:lpstr>
      <vt:lpstr>Getting Started</vt:lpstr>
      <vt:lpstr>Two exercise </vt:lpstr>
      <vt:lpstr>PowerPoint Presentation</vt:lpstr>
      <vt:lpstr>PowerPoint Presentation</vt:lpstr>
      <vt:lpstr>PowerPoint Presentation</vt:lpstr>
      <vt:lpstr>Start  a Jenkins slave just use a fewer 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LieTao Deng</dc:creator>
  <cp:lastModifiedBy>LieTao Deng</cp:lastModifiedBy>
  <cp:revision>25</cp:revision>
  <dcterms:created xsi:type="dcterms:W3CDTF">2018-05-21T10:02:44Z</dcterms:created>
  <dcterms:modified xsi:type="dcterms:W3CDTF">2018-05-22T08:08:42Z</dcterms:modified>
</cp:coreProperties>
</file>