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A2C6-F0F7-4FE8-9F2C-3AC7529E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A87078-8577-42B1-B685-743F3DC8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F2986-EC85-461B-AFA1-BA6A530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990AD-7A7E-4C52-90FF-97901F66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DBED5-3724-4FAA-A97D-6AE16D3F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7FFD-62C5-4A1E-A082-2A048961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FDDEE-532B-4561-97CC-61A4EE30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14CA8-E43F-46BC-95AD-7C381F5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38F7B-1A09-4DE3-9B6E-1A9A0CD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26F0-381B-42D4-8693-6FCADD45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7C7B5B-CEDA-478E-97A7-55DFE8F2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94ADD-ED45-4474-AB6F-31C8CC6A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2DA08-A317-43D5-964E-6C741C43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FA51-9CB9-4445-A2D9-D82BBDA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86038-A447-4982-9E1A-8CC946D8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88B9-BCAD-49AB-B78F-69B2856C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B0A7D-2BFE-41BC-9178-C8D7C9C6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5CC6C-CFDA-414B-B4FB-15E60104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6FA2-1434-4C8D-A8F8-D4771F04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9F751-19B0-455E-BF0D-B09817A8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B00CC-F0BC-426A-BADA-5966DBB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0EEBA-1812-482C-891C-08BFBDCE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6810-4EC6-4CE8-BB8F-1F63B868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4DCBF-255A-44FC-B173-38BFA5EF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1DE0E-14E8-4C46-AA4A-D05614A1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3D3A-28C5-4B2D-92E7-1A79D74A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49EAE-0162-464B-BE01-FA2A5283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30D62-36DB-4D5F-BA21-E2BD9EA7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A2699-7784-4205-B982-A437FB38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E225B-95D9-4D63-A1A6-5FB7EB0A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C1391-E4B3-4AEC-85F2-62A4922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F65A-0013-44E0-9690-E9357D3B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4E637-9FE3-4912-81B4-873D7285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73B2-2D15-4629-B7CA-5293F48E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36268-8290-4888-A809-F653CFDB5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B9448B-D68E-4464-B01E-B626A6F6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AB53E-F912-42AE-B606-6618DDDC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3CB46-6572-482C-AB8C-6CEBA080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B21A2-9864-4FFA-8553-AB5A6CC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EF05-6409-436D-8F38-63FEEE13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9E2B4-D8BE-4B1B-8F9B-8768B64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50421-DDCD-4C3A-95F4-93013060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662E0-279D-4356-86E9-14F5A0ED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321B8-3FA3-4556-BCEF-9E3481F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DFE8F-9DE1-47D5-B1E3-82950E0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5FEC4-478F-4F9D-9E6E-96296D4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73AE-5BCE-426F-B7A1-BA2CF1AC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478DD-B31B-403A-ABC0-25B07B0C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0F37A-0CCE-4F58-93AC-60A7DECB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16CEE-224F-4F2D-80D9-92FEA95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D2C1D-37F1-49E0-8BB2-B37339E1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5C2C4-1793-4D57-9660-3840040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287D-9EB0-48AB-9A8C-FC845ED5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E980C-5D45-4A55-A48D-0886F94D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6DF19-73CB-49AB-B874-2DD47CBE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C5038-4E45-4C3C-A64C-53C65B2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8A10B-13B8-4937-B33C-9C83313C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F3D0D-6C3E-492A-BCB3-8CB9076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05C821-973C-410E-8CEE-4E47535C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0A759-FFC4-49CC-B089-9D405971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3AE5-6CD1-4485-A4AF-3C4E3DC71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7694-9AAD-46D0-B7B1-094D5094E11D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EAC25-58E6-4CD7-A7A8-21B2C0138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CA459-5464-42E6-A032-2896BA04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03FF011-4123-444D-B92D-747AE8CFF65A}"/>
              </a:ext>
            </a:extLst>
          </p:cNvPr>
          <p:cNvSpPr/>
          <p:nvPr/>
        </p:nvSpPr>
        <p:spPr>
          <a:xfrm>
            <a:off x="200416" y="673768"/>
            <a:ext cx="207382" cy="20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F112C679-2E4B-4BB1-9F61-35BAA48DB642}"/>
              </a:ext>
            </a:extLst>
          </p:cNvPr>
          <p:cNvGrpSpPr/>
          <p:nvPr/>
        </p:nvGrpSpPr>
        <p:grpSpPr>
          <a:xfrm>
            <a:off x="1414000" y="673769"/>
            <a:ext cx="9891892" cy="11161205"/>
            <a:chOff x="1414000" y="673769"/>
            <a:chExt cx="9891892" cy="111612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6AA72FC-B775-494D-98E0-AC6E0A17D2BC}"/>
                </a:ext>
              </a:extLst>
            </p:cNvPr>
            <p:cNvSpPr/>
            <p:nvPr/>
          </p:nvSpPr>
          <p:spPr>
            <a:xfrm>
              <a:off x="5196000" y="673769"/>
              <a:ext cx="1080000" cy="72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 始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5640B9AA-7395-4687-B17F-5383C6672109}"/>
                </a:ext>
              </a:extLst>
            </p:cNvPr>
            <p:cNvSpPr/>
            <p:nvPr/>
          </p:nvSpPr>
          <p:spPr>
            <a:xfrm>
              <a:off x="5016000" y="1876926"/>
              <a:ext cx="1440000" cy="720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是否注册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0636D2-AEEF-4F01-B336-97C827F984B3}"/>
                </a:ext>
              </a:extLst>
            </p:cNvPr>
            <p:cNvSpPr/>
            <p:nvPr/>
          </p:nvSpPr>
          <p:spPr>
            <a:xfrm>
              <a:off x="5196000" y="3531434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 陆*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FB7B91-6C87-4EC1-841A-26EB0B6366DD}"/>
                </a:ext>
              </a:extLst>
            </p:cNvPr>
            <p:cNvSpPr/>
            <p:nvPr/>
          </p:nvSpPr>
          <p:spPr>
            <a:xfrm>
              <a:off x="7249389" y="2709000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 册</a:t>
              </a:r>
            </a:p>
          </p:txBody>
        </p: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93D7FE5C-CCB4-460C-985B-268BA3D283E6}"/>
                </a:ext>
              </a:extLst>
            </p:cNvPr>
            <p:cNvSpPr/>
            <p:nvPr/>
          </p:nvSpPr>
          <p:spPr>
            <a:xfrm>
              <a:off x="9865892" y="4149000"/>
              <a:ext cx="1440000" cy="720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数据库***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5FA214E-648A-4E9F-8275-D0FA0E15A97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736000" y="1393769"/>
              <a:ext cx="0" cy="48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792CFF-8DFC-4518-B0BA-1D7ED1B4F0E0}"/>
                </a:ext>
              </a:extLst>
            </p:cNvPr>
            <p:cNvSpPr txBox="1"/>
            <p:nvPr/>
          </p:nvSpPr>
          <p:spPr>
            <a:xfrm>
              <a:off x="6450432" y="1876926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01910F9-5E7F-41CF-8F1D-CD9AF5CDDB5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736000" y="2596926"/>
              <a:ext cx="0" cy="934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BB434F6-9672-4E3C-A62F-3D2BE761625A}"/>
                </a:ext>
              </a:extLst>
            </p:cNvPr>
            <p:cNvSpPr txBox="1"/>
            <p:nvPr/>
          </p:nvSpPr>
          <p:spPr>
            <a:xfrm>
              <a:off x="5437637" y="2596926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83CFD0C-37C1-4C74-AFD8-6291802BCEDC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5736000" y="3069000"/>
              <a:ext cx="1513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9321422-BD10-4330-9AF4-133F6B9BCE9B}"/>
                </a:ext>
              </a:extLst>
            </p:cNvPr>
            <p:cNvSpPr txBox="1"/>
            <p:nvPr/>
          </p:nvSpPr>
          <p:spPr>
            <a:xfrm>
              <a:off x="9050400" y="2686360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写入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2E2404A-7D68-4CE2-B451-DF5EA2FAD10D}"/>
                </a:ext>
              </a:extLst>
            </p:cNvPr>
            <p:cNvSpPr txBox="1"/>
            <p:nvPr/>
          </p:nvSpPr>
          <p:spPr>
            <a:xfrm>
              <a:off x="8136313" y="3531434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读取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2980A40-3846-4E47-B686-E87F7DE0F19F}"/>
                </a:ext>
              </a:extLst>
            </p:cNvPr>
            <p:cNvSpPr/>
            <p:nvPr/>
          </p:nvSpPr>
          <p:spPr>
            <a:xfrm>
              <a:off x="5196000" y="6879406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进行    游戏**</a:t>
              </a:r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E0B33C9-18BD-4AB9-BFC0-FFA5F26C0F57}"/>
                </a:ext>
              </a:extLst>
            </p:cNvPr>
            <p:cNvSpPr/>
            <p:nvPr/>
          </p:nvSpPr>
          <p:spPr>
            <a:xfrm>
              <a:off x="7710946" y="6135238"/>
              <a:ext cx="1440000" cy="720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是否购买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0EBE2F0-E209-4984-969B-ED376865F22A}"/>
                </a:ext>
              </a:extLst>
            </p:cNvPr>
            <p:cNvSpPr/>
            <p:nvPr/>
          </p:nvSpPr>
          <p:spPr>
            <a:xfrm>
              <a:off x="6990650" y="4994785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读取购买信息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38FCC5-07B6-4F51-971B-35C535A2A366}"/>
                </a:ext>
              </a:extLst>
            </p:cNvPr>
            <p:cNvSpPr txBox="1"/>
            <p:nvPr/>
          </p:nvSpPr>
          <p:spPr>
            <a:xfrm>
              <a:off x="7880098" y="6736253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3ECF008-843A-4716-AC10-5F477EFC3208}"/>
                </a:ext>
              </a:extLst>
            </p:cNvPr>
            <p:cNvSpPr txBox="1"/>
            <p:nvPr/>
          </p:nvSpPr>
          <p:spPr>
            <a:xfrm>
              <a:off x="8800760" y="6694740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71" name="连接符: 曲线 70">
              <a:extLst>
                <a:ext uri="{FF2B5EF4-FFF2-40B4-BE49-F238E27FC236}">
                  <a16:creationId xmlns:a16="http://schemas.microsoft.com/office/drawing/2014/main" id="{09D31880-0773-4D42-BE3B-DA3E35CA9703}"/>
                </a:ext>
              </a:extLst>
            </p:cNvPr>
            <p:cNvCxnSpPr>
              <a:stCxn id="9" idx="1"/>
              <a:endCxn id="6" idx="3"/>
            </p:cNvCxnSpPr>
            <p:nvPr/>
          </p:nvCxnSpPr>
          <p:spPr>
            <a:xfrm rot="16200000" flipV="1">
              <a:off x="8302163" y="1865271"/>
              <a:ext cx="257566" cy="43098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3691F766-B786-45FB-B448-6B2B2F7057B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6456000" y="2236926"/>
              <a:ext cx="1333389" cy="4720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B009C1C6-3441-4868-8833-7E5A76ADAABE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329389" y="3069000"/>
              <a:ext cx="2256503" cy="1080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E17C980A-ED12-4038-9D45-7F1D35E688D5}"/>
                </a:ext>
              </a:extLst>
            </p:cNvPr>
            <p:cNvCxnSpPr>
              <a:stCxn id="58" idx="3"/>
              <a:endCxn id="9" idx="2"/>
            </p:cNvCxnSpPr>
            <p:nvPr/>
          </p:nvCxnSpPr>
          <p:spPr>
            <a:xfrm flipV="1">
              <a:off x="8070650" y="4509000"/>
              <a:ext cx="1795242" cy="84578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B8CAE8E-3BDB-485D-A9BA-D89600DDB1AC}"/>
                </a:ext>
              </a:extLst>
            </p:cNvPr>
            <p:cNvSpPr txBox="1"/>
            <p:nvPr/>
          </p:nvSpPr>
          <p:spPr>
            <a:xfrm>
              <a:off x="8532501" y="4447721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同步</a:t>
              </a: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A030814-8684-4BED-90E7-72BF1C414767}"/>
                </a:ext>
              </a:extLst>
            </p:cNvPr>
            <p:cNvCxnSpPr>
              <a:cxnSpLocks/>
              <a:stCxn id="54" idx="2"/>
              <a:endCxn id="44" idx="0"/>
            </p:cNvCxnSpPr>
            <p:nvPr/>
          </p:nvCxnSpPr>
          <p:spPr>
            <a:xfrm flipH="1">
              <a:off x="5729650" y="7599406"/>
              <a:ext cx="6350" cy="84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连接符: 曲线 120">
              <a:extLst>
                <a:ext uri="{FF2B5EF4-FFF2-40B4-BE49-F238E27FC236}">
                  <a16:creationId xmlns:a16="http://schemas.microsoft.com/office/drawing/2014/main" id="{6511A3C0-F958-468F-BA2C-E7C9A6F8885A}"/>
                </a:ext>
              </a:extLst>
            </p:cNvPr>
            <p:cNvCxnSpPr>
              <a:cxnSpLocks/>
              <a:stCxn id="44" idx="3"/>
              <a:endCxn id="9" idx="3"/>
            </p:cNvCxnSpPr>
            <p:nvPr/>
          </p:nvCxnSpPr>
          <p:spPr>
            <a:xfrm flipV="1">
              <a:off x="6990650" y="4869000"/>
              <a:ext cx="3595242" cy="420669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270AE93-3F27-41F1-9A5E-01353C5122CF}"/>
                </a:ext>
              </a:extLst>
            </p:cNvPr>
            <p:cNvSpPr txBox="1"/>
            <p:nvPr/>
          </p:nvSpPr>
          <p:spPr>
            <a:xfrm>
              <a:off x="8637831" y="8445191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写入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8592825-3157-40A7-BD3D-230053BFD337}"/>
                </a:ext>
              </a:extLst>
            </p:cNvPr>
            <p:cNvSpPr txBox="1"/>
            <p:nvPr/>
          </p:nvSpPr>
          <p:spPr>
            <a:xfrm>
              <a:off x="7048160" y="8656115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00EAF86-3513-4169-B3F6-359A1073D5A7}"/>
                </a:ext>
              </a:extLst>
            </p:cNvPr>
            <p:cNvSpPr txBox="1"/>
            <p:nvPr/>
          </p:nvSpPr>
          <p:spPr>
            <a:xfrm>
              <a:off x="5375999" y="9795627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513EEFFF-A7A3-4C98-BA35-0D6D175CA10C}"/>
                </a:ext>
              </a:extLst>
            </p:cNvPr>
            <p:cNvSpPr/>
            <p:nvPr/>
          </p:nvSpPr>
          <p:spPr>
            <a:xfrm>
              <a:off x="5189650" y="11114974"/>
              <a:ext cx="1080000" cy="72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 束</a:t>
              </a: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0FC2E72E-CF17-41A0-A992-B6AEE5838AD5}"/>
                </a:ext>
              </a:extLst>
            </p:cNvPr>
            <p:cNvCxnSpPr>
              <a:cxnSpLocks/>
              <a:stCxn id="44" idx="2"/>
              <a:endCxn id="140" idx="0"/>
            </p:cNvCxnSpPr>
            <p:nvPr/>
          </p:nvCxnSpPr>
          <p:spPr>
            <a:xfrm>
              <a:off x="5729650" y="9706191"/>
              <a:ext cx="0" cy="140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677985C9-C060-459B-968B-5DA193A1F7F4}"/>
                </a:ext>
              </a:extLst>
            </p:cNvPr>
            <p:cNvSpPr/>
            <p:nvPr/>
          </p:nvSpPr>
          <p:spPr>
            <a:xfrm>
              <a:off x="4468650" y="8445191"/>
              <a:ext cx="2522000" cy="1261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zh-CN" altLang="en-US" dirty="0">
                  <a:solidFill>
                    <a:prstClr val="black"/>
                  </a:solidFill>
                </a:rPr>
                <a:t>上 传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altLang="zh-CN" sz="1200" dirty="0">
                  <a:solidFill>
                    <a:prstClr val="black"/>
                  </a:solidFill>
                </a:rPr>
                <a:t>(</a:t>
              </a:r>
              <a:r>
                <a:rPr lang="zh-CN" altLang="en-US" sz="1200" dirty="0">
                  <a:solidFill>
                    <a:prstClr val="black"/>
                  </a:solidFill>
                </a:rPr>
                <a:t>自动</a:t>
              </a:r>
              <a:r>
                <a:rPr lang="en-US" altLang="zh-CN" sz="1200" dirty="0">
                  <a:solidFill>
                    <a:prstClr val="black"/>
                  </a:solidFill>
                </a:rPr>
                <a:t>:</a:t>
              </a:r>
              <a:r>
                <a:rPr lang="zh-CN" altLang="en-US" sz="1200" dirty="0">
                  <a:solidFill>
                    <a:prstClr val="black"/>
                  </a:solidFill>
                </a:rPr>
                <a:t> 如果分数高于记录</a:t>
              </a:r>
              <a:r>
                <a:rPr lang="en-US" altLang="zh-CN" sz="1200" dirty="0">
                  <a:solidFill>
                    <a:prstClr val="black"/>
                  </a:solidFill>
                </a:rPr>
                <a:t>)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77DBB3D7-7CC3-49E0-AE4F-56B9B0195D7D}"/>
                </a:ext>
              </a:extLst>
            </p:cNvPr>
            <p:cNvCxnSpPr>
              <a:stCxn id="58" idx="2"/>
              <a:endCxn id="55" idx="0"/>
            </p:cNvCxnSpPr>
            <p:nvPr/>
          </p:nvCxnSpPr>
          <p:spPr>
            <a:xfrm rot="16200000" flipH="1">
              <a:off x="7770572" y="5474863"/>
              <a:ext cx="420453" cy="9002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57A4238F-CBD3-4D60-97EB-F1F359A8FB47}"/>
                </a:ext>
              </a:extLst>
            </p:cNvPr>
            <p:cNvCxnSpPr>
              <a:stCxn id="55" idx="2"/>
              <a:endCxn id="58" idx="0"/>
            </p:cNvCxnSpPr>
            <p:nvPr/>
          </p:nvCxnSpPr>
          <p:spPr>
            <a:xfrm rot="5400000" flipH="1">
              <a:off x="7050571" y="5474864"/>
              <a:ext cx="1860453" cy="900296"/>
            </a:xfrm>
            <a:prstGeom prst="bentConnector5">
              <a:avLst>
                <a:gd name="adj1" fmla="val -12287"/>
                <a:gd name="adj2" fmla="val 185372"/>
                <a:gd name="adj3" fmla="val 1195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D12A2A4C-44F7-4E63-B919-76D4A983ECA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H="1">
              <a:off x="6755473" y="6495238"/>
              <a:ext cx="2395473" cy="1016501"/>
            </a:xfrm>
            <a:prstGeom prst="bentConnector3">
              <a:avLst>
                <a:gd name="adj1" fmla="val -95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37B529C-E46B-4DF5-9B18-27A491598DCB}"/>
                </a:ext>
              </a:extLst>
            </p:cNvPr>
            <p:cNvCxnSpPr>
              <a:cxnSpLocks/>
            </p:cNvCxnSpPr>
            <p:nvPr/>
          </p:nvCxnSpPr>
          <p:spPr>
            <a:xfrm>
              <a:off x="6755473" y="7064072"/>
              <a:ext cx="0" cy="44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85B4C81-BACF-40A9-9EE9-5A0DF48FC533}"/>
                </a:ext>
              </a:extLst>
            </p:cNvPr>
            <p:cNvSpPr txBox="1"/>
            <p:nvPr/>
          </p:nvSpPr>
          <p:spPr>
            <a:xfrm>
              <a:off x="7076017" y="6694740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购买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83758E1-938D-4F45-B55B-F24C1E83ECC1}"/>
                </a:ext>
              </a:extLst>
            </p:cNvPr>
            <p:cNvSpPr txBox="1"/>
            <p:nvPr/>
          </p:nvSpPr>
          <p:spPr>
            <a:xfrm>
              <a:off x="7359753" y="7096850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跳过</a:t>
              </a:r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8E0E2DE6-E0EA-499B-9687-0A18BB28EDA1}"/>
                </a:ext>
              </a:extLst>
            </p:cNvPr>
            <p:cNvCxnSpPr>
              <a:stCxn id="6" idx="2"/>
              <a:endCxn id="58" idx="0"/>
            </p:cNvCxnSpPr>
            <p:nvPr/>
          </p:nvCxnSpPr>
          <p:spPr>
            <a:xfrm rot="16200000" flipH="1">
              <a:off x="6261650" y="3725784"/>
              <a:ext cx="743351" cy="17946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D1457A8-BF44-4460-9D62-0E326D4672A8}"/>
                </a:ext>
              </a:extLst>
            </p:cNvPr>
            <p:cNvCxnSpPr>
              <a:stCxn id="6" idx="2"/>
              <a:endCxn id="54" idx="0"/>
            </p:cNvCxnSpPr>
            <p:nvPr/>
          </p:nvCxnSpPr>
          <p:spPr>
            <a:xfrm>
              <a:off x="5736000" y="4251434"/>
              <a:ext cx="0" cy="2627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C8A1521-201A-48C0-BC7E-86817DF564DD}"/>
                </a:ext>
              </a:extLst>
            </p:cNvPr>
            <p:cNvSpPr/>
            <p:nvPr/>
          </p:nvSpPr>
          <p:spPr>
            <a:xfrm>
              <a:off x="3388650" y="4995519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更新积分信息</a:t>
              </a:r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EB64D2C-36D7-452B-A99C-3D13A5D57E76}"/>
                </a:ext>
              </a:extLst>
            </p:cNvPr>
            <p:cNvCxnSpPr>
              <a:stCxn id="6" idx="2"/>
              <a:endCxn id="95" idx="0"/>
            </p:cNvCxnSpPr>
            <p:nvPr/>
          </p:nvCxnSpPr>
          <p:spPr>
            <a:xfrm rot="5400000">
              <a:off x="4460283" y="3719801"/>
              <a:ext cx="744085" cy="18073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52094C-7DEA-4985-9188-847ABE500D27}"/>
                </a:ext>
              </a:extLst>
            </p:cNvPr>
            <p:cNvSpPr/>
            <p:nvPr/>
          </p:nvSpPr>
          <p:spPr>
            <a:xfrm>
              <a:off x="3388650" y="6128998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删除积分信息</a:t>
              </a: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D7F3351B-0242-4214-95B9-6449FAC8E08C}"/>
                </a:ext>
              </a:extLst>
            </p:cNvPr>
            <p:cNvCxnSpPr>
              <a:stCxn id="98" idx="3"/>
              <a:endCxn id="54" idx="0"/>
            </p:cNvCxnSpPr>
            <p:nvPr/>
          </p:nvCxnSpPr>
          <p:spPr>
            <a:xfrm>
              <a:off x="4468650" y="6488998"/>
              <a:ext cx="1267350" cy="3904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352308E-3FEB-4B7B-B346-B76E0A37E94C}"/>
                </a:ext>
              </a:extLst>
            </p:cNvPr>
            <p:cNvCxnSpPr>
              <a:stCxn id="95" idx="2"/>
              <a:endCxn id="98" idx="0"/>
            </p:cNvCxnSpPr>
            <p:nvPr/>
          </p:nvCxnSpPr>
          <p:spPr>
            <a:xfrm>
              <a:off x="3928650" y="5715519"/>
              <a:ext cx="0" cy="4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7343BA2-E27E-49EB-9E38-FF4D578DBBB0}"/>
                </a:ext>
              </a:extLst>
            </p:cNvPr>
            <p:cNvCxnSpPr>
              <a:stCxn id="95" idx="2"/>
              <a:endCxn id="54" idx="0"/>
            </p:cNvCxnSpPr>
            <p:nvPr/>
          </p:nvCxnSpPr>
          <p:spPr>
            <a:xfrm rot="16200000" flipH="1">
              <a:off x="4250382" y="5393787"/>
              <a:ext cx="1163887" cy="1807350"/>
            </a:xfrm>
            <a:prstGeom prst="bentConnector3">
              <a:avLst>
                <a:gd name="adj1" fmla="val 178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ED2214D2-50DB-40D5-8F95-A94B92F72F6F}"/>
                </a:ext>
              </a:extLst>
            </p:cNvPr>
            <p:cNvCxnSpPr>
              <a:stCxn id="58" idx="2"/>
              <a:endCxn id="54" idx="0"/>
            </p:cNvCxnSpPr>
            <p:nvPr/>
          </p:nvCxnSpPr>
          <p:spPr>
            <a:xfrm rot="5400000">
              <a:off x="6051015" y="5399770"/>
              <a:ext cx="1164621" cy="1794650"/>
            </a:xfrm>
            <a:prstGeom prst="bentConnector3">
              <a:avLst>
                <a:gd name="adj1" fmla="val 178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流程图: 磁盘 129">
              <a:extLst>
                <a:ext uri="{FF2B5EF4-FFF2-40B4-BE49-F238E27FC236}">
                  <a16:creationId xmlns:a16="http://schemas.microsoft.com/office/drawing/2014/main" id="{1F318EBF-FD03-4983-9D33-78AC1E613382}"/>
                </a:ext>
              </a:extLst>
            </p:cNvPr>
            <p:cNvSpPr/>
            <p:nvPr/>
          </p:nvSpPr>
          <p:spPr>
            <a:xfrm>
              <a:off x="1414000" y="4149000"/>
              <a:ext cx="1440000" cy="720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数据库***</a:t>
              </a:r>
            </a:p>
          </p:txBody>
        </p: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5F40970C-0DC8-431E-BDC8-08CA5067DE26}"/>
                </a:ext>
              </a:extLst>
            </p:cNvPr>
            <p:cNvCxnSpPr>
              <a:stCxn id="130" idx="3"/>
              <a:endCxn id="95" idx="1"/>
            </p:cNvCxnSpPr>
            <p:nvPr/>
          </p:nvCxnSpPr>
          <p:spPr>
            <a:xfrm rot="16200000" flipH="1">
              <a:off x="2518066" y="4484934"/>
              <a:ext cx="486519" cy="12546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曲线 119">
              <a:extLst>
                <a:ext uri="{FF2B5EF4-FFF2-40B4-BE49-F238E27FC236}">
                  <a16:creationId xmlns:a16="http://schemas.microsoft.com/office/drawing/2014/main" id="{21C1E01E-BF59-4045-9C04-72261BDD15FE}"/>
                </a:ext>
              </a:extLst>
            </p:cNvPr>
            <p:cNvCxnSpPr>
              <a:stCxn id="98" idx="1"/>
              <a:endCxn id="130" idx="3"/>
            </p:cNvCxnSpPr>
            <p:nvPr/>
          </p:nvCxnSpPr>
          <p:spPr>
            <a:xfrm rot="10800000">
              <a:off x="2134000" y="4869000"/>
              <a:ext cx="1254650" cy="1619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7D12020-046F-4A47-89DE-5225056B4AB8}"/>
                </a:ext>
              </a:extLst>
            </p:cNvPr>
            <p:cNvSpPr txBox="1"/>
            <p:nvPr/>
          </p:nvSpPr>
          <p:spPr>
            <a:xfrm>
              <a:off x="2608382" y="4931131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读取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3EF160F-8ABE-4B28-9A3F-195C7B49399A}"/>
                </a:ext>
              </a:extLst>
            </p:cNvPr>
            <p:cNvSpPr txBox="1"/>
            <p:nvPr/>
          </p:nvSpPr>
          <p:spPr>
            <a:xfrm>
              <a:off x="2649937" y="5859883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写入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3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雨醉</dc:creator>
  <cp:lastModifiedBy>沈 雨醉</cp:lastModifiedBy>
  <cp:revision>16</cp:revision>
  <dcterms:created xsi:type="dcterms:W3CDTF">2019-12-10T11:38:30Z</dcterms:created>
  <dcterms:modified xsi:type="dcterms:W3CDTF">2019-12-22T14:46:37Z</dcterms:modified>
</cp:coreProperties>
</file>