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30" r:id="rId3"/>
    <p:sldId id="390" r:id="rId4"/>
    <p:sldId id="391" r:id="rId5"/>
    <p:sldId id="392" r:id="rId6"/>
    <p:sldId id="433" r:id="rId7"/>
    <p:sldId id="402" r:id="rId8"/>
    <p:sldId id="403" r:id="rId9"/>
    <p:sldId id="404" r:id="rId10"/>
    <p:sldId id="405" r:id="rId11"/>
    <p:sldId id="406" r:id="rId12"/>
    <p:sldId id="407" r:id="rId13"/>
    <p:sldId id="408" r:id="rId14"/>
    <p:sldId id="409" r:id="rId15"/>
    <p:sldId id="438" r:id="rId16"/>
    <p:sldId id="439" r:id="rId17"/>
    <p:sldId id="393" r:id="rId18"/>
    <p:sldId id="434" r:id="rId19"/>
    <p:sldId id="412" r:id="rId20"/>
    <p:sldId id="436" r:id="rId21"/>
    <p:sldId id="411" r:id="rId22"/>
    <p:sldId id="437" r:id="rId23"/>
    <p:sldId id="394" r:id="rId24"/>
    <p:sldId id="413" r:id="rId25"/>
    <p:sldId id="414" r:id="rId26"/>
    <p:sldId id="415" r:id="rId27"/>
    <p:sldId id="440" r:id="rId28"/>
    <p:sldId id="441" r:id="rId29"/>
    <p:sldId id="442" r:id="rId30"/>
    <p:sldId id="395" r:id="rId31"/>
    <p:sldId id="396" r:id="rId32"/>
    <p:sldId id="417" r:id="rId33"/>
    <p:sldId id="443" r:id="rId34"/>
    <p:sldId id="420" r:id="rId35"/>
    <p:sldId id="445" r:id="rId36"/>
    <p:sldId id="397" r:id="rId37"/>
    <p:sldId id="398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9" r:id="rId46"/>
    <p:sldId id="446" r:id="rId47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l" initials="y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gs" Target="tags/tag36.xml"/><Relationship Id="rId51" Type="http://schemas.openxmlformats.org/officeDocument/2006/relationships/commentAuthors" Target="commentAuthors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image" Target="../media/image104.wmf"/><Relationship Id="rId7" Type="http://schemas.openxmlformats.org/officeDocument/2006/relationships/image" Target="../media/image112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3.wmf"/><Relationship Id="rId10" Type="http://schemas.openxmlformats.org/officeDocument/2006/relationships/image" Target="../media/image106.wmf"/><Relationship Id="rId1" Type="http://schemas.openxmlformats.org/officeDocument/2006/relationships/image" Target="../media/image107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6.wmf"/><Relationship Id="rId8" Type="http://schemas.openxmlformats.org/officeDocument/2006/relationships/image" Target="../media/image105.wmf"/><Relationship Id="rId7" Type="http://schemas.openxmlformats.org/officeDocument/2006/relationships/image" Target="../media/image104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09.wmf"/><Relationship Id="rId2" Type="http://schemas.openxmlformats.org/officeDocument/2006/relationships/image" Target="../media/image103.wmf"/><Relationship Id="rId1" Type="http://schemas.openxmlformats.org/officeDocument/2006/relationships/image" Target="../media/image113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.wmf"/><Relationship Id="rId3" Type="http://schemas.openxmlformats.org/officeDocument/2006/relationships/image" Target="../media/image26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image" Target="../media/image138.wmf"/><Relationship Id="rId7" Type="http://schemas.openxmlformats.org/officeDocument/2006/relationships/image" Target="../media/image137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5" Type="http://schemas.openxmlformats.org/officeDocument/2006/relationships/image" Target="../media/image145.wmf"/><Relationship Id="rId14" Type="http://schemas.openxmlformats.org/officeDocument/2006/relationships/image" Target="../media/image144.wmf"/><Relationship Id="rId13" Type="http://schemas.openxmlformats.org/officeDocument/2006/relationships/image" Target="../media/image143.wmf"/><Relationship Id="rId12" Type="http://schemas.openxmlformats.org/officeDocument/2006/relationships/image" Target="../media/image142.wmf"/><Relationship Id="rId11" Type="http://schemas.openxmlformats.org/officeDocument/2006/relationships/image" Target="../media/image141.wmf"/><Relationship Id="rId10" Type="http://schemas.openxmlformats.org/officeDocument/2006/relationships/image" Target="../media/image140.wmf"/><Relationship Id="rId1" Type="http://schemas.openxmlformats.org/officeDocument/2006/relationships/image" Target="../media/image131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6.wmf"/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0.wmf"/><Relationship Id="rId8" Type="http://schemas.openxmlformats.org/officeDocument/2006/relationships/image" Target="../media/image179.wmf"/><Relationship Id="rId7" Type="http://schemas.openxmlformats.org/officeDocument/2006/relationships/image" Target="../media/image178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1" Type="http://schemas.openxmlformats.org/officeDocument/2006/relationships/image" Target="../media/image182.wmf"/><Relationship Id="rId10" Type="http://schemas.openxmlformats.org/officeDocument/2006/relationships/image" Target="../media/image181.wmf"/><Relationship Id="rId1" Type="http://schemas.openxmlformats.org/officeDocument/2006/relationships/image" Target="../media/image17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8" Type="http://schemas.openxmlformats.org/officeDocument/2006/relationships/image" Target="../media/image30.wmf"/><Relationship Id="rId17" Type="http://schemas.openxmlformats.org/officeDocument/2006/relationships/image" Target="../media/image29.wmf"/><Relationship Id="rId16" Type="http://schemas.openxmlformats.org/officeDocument/2006/relationships/image" Target="../media/image28.wmf"/><Relationship Id="rId15" Type="http://schemas.openxmlformats.org/officeDocument/2006/relationships/image" Target="../media/image27.wmf"/><Relationship Id="rId14" Type="http://schemas.openxmlformats.org/officeDocument/2006/relationships/image" Target="../media/image26.wmf"/><Relationship Id="rId13" Type="http://schemas.openxmlformats.org/officeDocument/2006/relationships/image" Target="../media/image25.wmf"/><Relationship Id="rId12" Type="http://schemas.openxmlformats.org/officeDocument/2006/relationships/image" Target="../media/image24.wmf"/><Relationship Id="rId11" Type="http://schemas.openxmlformats.org/officeDocument/2006/relationships/image" Target="../media/image23.wmf"/><Relationship Id="rId10" Type="http://schemas.openxmlformats.org/officeDocument/2006/relationships/image" Target="../media/image22.wmf"/><Relationship Id="rId1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6.wmf"/><Relationship Id="rId8" Type="http://schemas.openxmlformats.org/officeDocument/2006/relationships/image" Target="../media/image195.wmf"/><Relationship Id="rId7" Type="http://schemas.openxmlformats.org/officeDocument/2006/relationships/image" Target="../media/image194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0" Type="http://schemas.openxmlformats.org/officeDocument/2006/relationships/image" Target="../media/image197.wmf"/><Relationship Id="rId1" Type="http://schemas.openxmlformats.org/officeDocument/2006/relationships/image" Target="../media/image18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201.wmf"/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0.wmf"/><Relationship Id="rId8" Type="http://schemas.openxmlformats.org/officeDocument/2006/relationships/image" Target="../media/image209.wmf"/><Relationship Id="rId7" Type="http://schemas.openxmlformats.org/officeDocument/2006/relationships/image" Target="../media/image208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1" Type="http://schemas.openxmlformats.org/officeDocument/2006/relationships/image" Target="../media/image212.wmf"/><Relationship Id="rId10" Type="http://schemas.openxmlformats.org/officeDocument/2006/relationships/image" Target="../media/image211.wmf"/><Relationship Id="rId1" Type="http://schemas.openxmlformats.org/officeDocument/2006/relationships/image" Target="../media/image202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1.wmf"/><Relationship Id="rId8" Type="http://schemas.openxmlformats.org/officeDocument/2006/relationships/image" Target="../media/image220.wmf"/><Relationship Id="rId7" Type="http://schemas.openxmlformats.org/officeDocument/2006/relationships/image" Target="../media/image219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1" Type="http://schemas.openxmlformats.org/officeDocument/2006/relationships/image" Target="../media/image26.wmf"/><Relationship Id="rId10" Type="http://schemas.openxmlformats.org/officeDocument/2006/relationships/image" Target="../media/image222.wmf"/><Relationship Id="rId1" Type="http://schemas.openxmlformats.org/officeDocument/2006/relationships/image" Target="../media/image213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8.wmf"/><Relationship Id="rId8" Type="http://schemas.openxmlformats.org/officeDocument/2006/relationships/image" Target="../media/image227.wmf"/><Relationship Id="rId7" Type="http://schemas.openxmlformats.org/officeDocument/2006/relationships/image" Target="../media/image226.w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80.wmf"/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7.wmf"/><Relationship Id="rId8" Type="http://schemas.openxmlformats.org/officeDocument/2006/relationships/image" Target="../media/image236.wmf"/><Relationship Id="rId7" Type="http://schemas.openxmlformats.org/officeDocument/2006/relationships/image" Target="../media/image235.wmf"/><Relationship Id="rId6" Type="http://schemas.openxmlformats.org/officeDocument/2006/relationships/image" Target="../media/image234.w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Relationship Id="rId3" Type="http://schemas.openxmlformats.org/officeDocument/2006/relationships/image" Target="../media/image231.wmf"/><Relationship Id="rId2" Type="http://schemas.openxmlformats.org/officeDocument/2006/relationships/image" Target="../media/image230.wmf"/><Relationship Id="rId10" Type="http://schemas.openxmlformats.org/officeDocument/2006/relationships/image" Target="../media/image29.wmf"/><Relationship Id="rId1" Type="http://schemas.openxmlformats.org/officeDocument/2006/relationships/image" Target="../media/image229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0.wmf"/><Relationship Id="rId8" Type="http://schemas.openxmlformats.org/officeDocument/2006/relationships/image" Target="../media/image233.wmf"/><Relationship Id="rId7" Type="http://schemas.openxmlformats.org/officeDocument/2006/relationships/image" Target="../media/image232.wmf"/><Relationship Id="rId6" Type="http://schemas.openxmlformats.org/officeDocument/2006/relationships/image" Target="../media/image231.wmf"/><Relationship Id="rId5" Type="http://schemas.openxmlformats.org/officeDocument/2006/relationships/image" Target="../media/image234.wmf"/><Relationship Id="rId4" Type="http://schemas.openxmlformats.org/officeDocument/2006/relationships/image" Target="../media/image230.wmf"/><Relationship Id="rId3" Type="http://schemas.openxmlformats.org/officeDocument/2006/relationships/image" Target="../media/image229.wmf"/><Relationship Id="rId2" Type="http://schemas.openxmlformats.org/officeDocument/2006/relationships/image" Target="../media/image239.wmf"/><Relationship Id="rId12" Type="http://schemas.openxmlformats.org/officeDocument/2006/relationships/image" Target="../media/image243.wmf"/><Relationship Id="rId11" Type="http://schemas.openxmlformats.org/officeDocument/2006/relationships/image" Target="../media/image242.wmf"/><Relationship Id="rId10" Type="http://schemas.openxmlformats.org/officeDocument/2006/relationships/image" Target="../media/image241.wmf"/><Relationship Id="rId1" Type="http://schemas.openxmlformats.org/officeDocument/2006/relationships/image" Target="../media/image238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2.wmf"/><Relationship Id="rId8" Type="http://schemas.openxmlformats.org/officeDocument/2006/relationships/image" Target="../media/image251.wmf"/><Relationship Id="rId7" Type="http://schemas.openxmlformats.org/officeDocument/2006/relationships/image" Target="../media/image250.wmf"/><Relationship Id="rId6" Type="http://schemas.openxmlformats.org/officeDocument/2006/relationships/image" Target="../media/image249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5" Type="http://schemas.openxmlformats.org/officeDocument/2006/relationships/image" Target="../media/image234.wmf"/><Relationship Id="rId14" Type="http://schemas.openxmlformats.org/officeDocument/2006/relationships/image" Target="../media/image230.wmf"/><Relationship Id="rId13" Type="http://schemas.openxmlformats.org/officeDocument/2006/relationships/image" Target="../media/image229.wmf"/><Relationship Id="rId12" Type="http://schemas.openxmlformats.org/officeDocument/2006/relationships/image" Target="../media/image255.wmf"/><Relationship Id="rId11" Type="http://schemas.openxmlformats.org/officeDocument/2006/relationships/image" Target="../media/image254.wmf"/><Relationship Id="rId10" Type="http://schemas.openxmlformats.org/officeDocument/2006/relationships/image" Target="../media/image253.wmf"/><Relationship Id="rId1" Type="http://schemas.openxmlformats.org/officeDocument/2006/relationships/image" Target="../media/image244.w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wmf"/><Relationship Id="rId8" Type="http://schemas.openxmlformats.org/officeDocument/2006/relationships/image" Target="../media/image262.wmf"/><Relationship Id="rId7" Type="http://schemas.openxmlformats.org/officeDocument/2006/relationships/image" Target="../media/image261.wmf"/><Relationship Id="rId6" Type="http://schemas.openxmlformats.org/officeDocument/2006/relationships/image" Target="../media/image260.wmf"/><Relationship Id="rId5" Type="http://schemas.openxmlformats.org/officeDocument/2006/relationships/image" Target="../media/image129.wmf"/><Relationship Id="rId4" Type="http://schemas.openxmlformats.org/officeDocument/2006/relationships/image" Target="../media/image259.wmf"/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4.wmf"/><Relationship Id="rId1" Type="http://schemas.openxmlformats.org/officeDocument/2006/relationships/image" Target="../media/image263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6" Type="http://schemas.openxmlformats.org/officeDocument/2006/relationships/image" Target="../media/image46.wmf"/><Relationship Id="rId15" Type="http://schemas.openxmlformats.org/officeDocument/2006/relationships/image" Target="../media/image45.wmf"/><Relationship Id="rId14" Type="http://schemas.openxmlformats.org/officeDocument/2006/relationships/image" Target="../media/image44.wmf"/><Relationship Id="rId13" Type="http://schemas.openxmlformats.org/officeDocument/2006/relationships/image" Target="../media/image43.wmf"/><Relationship Id="rId12" Type="http://schemas.openxmlformats.org/officeDocument/2006/relationships/image" Target="../media/image42.wmf"/><Relationship Id="rId11" Type="http://schemas.openxmlformats.org/officeDocument/2006/relationships/image" Target="../media/image41.wmf"/><Relationship Id="rId10" Type="http://schemas.openxmlformats.org/officeDocument/2006/relationships/image" Target="../media/image40.wmf"/><Relationship Id="rId1" Type="http://schemas.openxmlformats.org/officeDocument/2006/relationships/image" Target="../media/image31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1.wmf"/><Relationship Id="rId8" Type="http://schemas.openxmlformats.org/officeDocument/2006/relationships/image" Target="../media/image270.wmf"/><Relationship Id="rId7" Type="http://schemas.openxmlformats.org/officeDocument/2006/relationships/image" Target="../media/image129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Relationship Id="rId3" Type="http://schemas.openxmlformats.org/officeDocument/2006/relationships/image" Target="../media/image255.wmf"/><Relationship Id="rId2" Type="http://schemas.openxmlformats.org/officeDocument/2006/relationships/image" Target="../media/image266.wmf"/><Relationship Id="rId12" Type="http://schemas.openxmlformats.org/officeDocument/2006/relationships/image" Target="../media/image274.wmf"/><Relationship Id="rId11" Type="http://schemas.openxmlformats.org/officeDocument/2006/relationships/image" Target="../media/image273.wmf"/><Relationship Id="rId10" Type="http://schemas.openxmlformats.org/officeDocument/2006/relationships/image" Target="../media/image272.wmf"/><Relationship Id="rId1" Type="http://schemas.openxmlformats.org/officeDocument/2006/relationships/image" Target="../media/image265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3.wmf"/><Relationship Id="rId8" Type="http://schemas.openxmlformats.org/officeDocument/2006/relationships/image" Target="../media/image282.wmf"/><Relationship Id="rId7" Type="http://schemas.openxmlformats.org/officeDocument/2006/relationships/image" Target="../media/image281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2" Type="http://schemas.openxmlformats.org/officeDocument/2006/relationships/image" Target="../media/image262.wmf"/><Relationship Id="rId11" Type="http://schemas.openxmlformats.org/officeDocument/2006/relationships/image" Target="../media/image285.wmf"/><Relationship Id="rId10" Type="http://schemas.openxmlformats.org/officeDocument/2006/relationships/image" Target="../media/image284.wmf"/><Relationship Id="rId1" Type="http://schemas.openxmlformats.org/officeDocument/2006/relationships/image" Target="../media/image275.wmf"/></Relationships>
</file>

<file path=ppt/drawings/_rels/vmlDrawing3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88.wmf"/><Relationship Id="rId4" Type="http://schemas.openxmlformats.org/officeDocument/2006/relationships/image" Target="../media/image287.wmf"/><Relationship Id="rId3" Type="http://schemas.openxmlformats.org/officeDocument/2006/relationships/image" Target="../media/image286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5.wmf"/><Relationship Id="rId8" Type="http://schemas.openxmlformats.org/officeDocument/2006/relationships/image" Target="../media/image129.wmf"/><Relationship Id="rId7" Type="http://schemas.openxmlformats.org/officeDocument/2006/relationships/image" Target="../media/image255.wmf"/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4.wmf"/><Relationship Id="rId8" Type="http://schemas.openxmlformats.org/officeDocument/2006/relationships/image" Target="../media/image303.wmf"/><Relationship Id="rId7" Type="http://schemas.openxmlformats.org/officeDocument/2006/relationships/image" Target="../media/image302.wmf"/><Relationship Id="rId6" Type="http://schemas.openxmlformats.org/officeDocument/2006/relationships/image" Target="../media/image301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Relationship Id="rId3" Type="http://schemas.openxmlformats.org/officeDocument/2006/relationships/image" Target="../media/image298.wmf"/><Relationship Id="rId2" Type="http://schemas.openxmlformats.org/officeDocument/2006/relationships/image" Target="../media/image297.wmf"/><Relationship Id="rId13" Type="http://schemas.openxmlformats.org/officeDocument/2006/relationships/image" Target="../media/image308.wmf"/><Relationship Id="rId12" Type="http://schemas.openxmlformats.org/officeDocument/2006/relationships/image" Target="../media/image307.wmf"/><Relationship Id="rId11" Type="http://schemas.openxmlformats.org/officeDocument/2006/relationships/image" Target="../media/image306.wmf"/><Relationship Id="rId10" Type="http://schemas.openxmlformats.org/officeDocument/2006/relationships/image" Target="../media/image305.wmf"/><Relationship Id="rId1" Type="http://schemas.openxmlformats.org/officeDocument/2006/relationships/image" Target="../media/image296.wmf"/></Relationships>
</file>

<file path=ppt/drawings/_rels/vmlDrawing3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15.wmf"/><Relationship Id="rId6" Type="http://schemas.openxmlformats.org/officeDocument/2006/relationships/image" Target="../media/image314.wmf"/><Relationship Id="rId5" Type="http://schemas.openxmlformats.org/officeDocument/2006/relationships/image" Target="../media/image313.wmf"/><Relationship Id="rId4" Type="http://schemas.openxmlformats.org/officeDocument/2006/relationships/image" Target="../media/image312.wmf"/><Relationship Id="rId3" Type="http://schemas.openxmlformats.org/officeDocument/2006/relationships/image" Target="../media/image311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5.wmf"/><Relationship Id="rId8" Type="http://schemas.openxmlformats.org/officeDocument/2006/relationships/image" Target="../media/image324.wmf"/><Relationship Id="rId7" Type="http://schemas.openxmlformats.org/officeDocument/2006/relationships/image" Target="../media/image323.wmf"/><Relationship Id="rId6" Type="http://schemas.openxmlformats.org/officeDocument/2006/relationships/image" Target="../media/image32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8.wmf"/><Relationship Id="rId2" Type="http://schemas.openxmlformats.org/officeDocument/2006/relationships/image" Target="../media/image327.wmf"/><Relationship Id="rId1" Type="http://schemas.openxmlformats.org/officeDocument/2006/relationships/image" Target="../media/image326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wmf"/><Relationship Id="rId1" Type="http://schemas.openxmlformats.org/officeDocument/2006/relationships/image" Target="../media/image329.e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4.wmf"/><Relationship Id="rId3" Type="http://schemas.openxmlformats.org/officeDocument/2006/relationships/image" Target="../media/image333.wmf"/><Relationship Id="rId2" Type="http://schemas.openxmlformats.org/officeDocument/2006/relationships/image" Target="../media/image332.wmf"/><Relationship Id="rId1" Type="http://schemas.openxmlformats.org/officeDocument/2006/relationships/image" Target="../media/image331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image" Target="../media/image54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2" Type="http://schemas.openxmlformats.org/officeDocument/2006/relationships/image" Target="../media/image58.wmf"/><Relationship Id="rId11" Type="http://schemas.openxmlformats.org/officeDocument/2006/relationships/image" Target="../media/image57.wmf"/><Relationship Id="rId10" Type="http://schemas.openxmlformats.org/officeDocument/2006/relationships/image" Target="../media/image56.wmf"/><Relationship Id="rId1" Type="http://schemas.openxmlformats.org/officeDocument/2006/relationships/image" Target="../media/image4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8.wmf"/><Relationship Id="rId2" Type="http://schemas.openxmlformats.org/officeDocument/2006/relationships/image" Target="../media/image337.wmf"/><Relationship Id="rId1" Type="http://schemas.openxmlformats.org/officeDocument/2006/relationships/image" Target="../media/image336.w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7.wmf"/><Relationship Id="rId8" Type="http://schemas.openxmlformats.org/officeDocument/2006/relationships/image" Target="../media/image346.wmf"/><Relationship Id="rId7" Type="http://schemas.openxmlformats.org/officeDocument/2006/relationships/image" Target="../media/image345.wmf"/><Relationship Id="rId6" Type="http://schemas.openxmlformats.org/officeDocument/2006/relationships/image" Target="../media/image344.wmf"/><Relationship Id="rId5" Type="http://schemas.openxmlformats.org/officeDocument/2006/relationships/image" Target="../media/image343.wmf"/><Relationship Id="rId4" Type="http://schemas.openxmlformats.org/officeDocument/2006/relationships/image" Target="../media/image342.wmf"/><Relationship Id="rId3" Type="http://schemas.openxmlformats.org/officeDocument/2006/relationships/image" Target="../media/image341.wmf"/><Relationship Id="rId2" Type="http://schemas.openxmlformats.org/officeDocument/2006/relationships/image" Target="../media/image340.wmf"/><Relationship Id="rId12" Type="http://schemas.openxmlformats.org/officeDocument/2006/relationships/image" Target="../media/image350.wmf"/><Relationship Id="rId11" Type="http://schemas.openxmlformats.org/officeDocument/2006/relationships/image" Target="../media/image349.wmf"/><Relationship Id="rId10" Type="http://schemas.openxmlformats.org/officeDocument/2006/relationships/image" Target="../media/image348.wmf"/><Relationship Id="rId1" Type="http://schemas.openxmlformats.org/officeDocument/2006/relationships/image" Target="../media/image339.w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9.wmf"/><Relationship Id="rId8" Type="http://schemas.openxmlformats.org/officeDocument/2006/relationships/image" Target="../media/image358.wmf"/><Relationship Id="rId7" Type="http://schemas.openxmlformats.org/officeDocument/2006/relationships/image" Target="../media/image357.wmf"/><Relationship Id="rId6" Type="http://schemas.openxmlformats.org/officeDocument/2006/relationships/image" Target="../media/image356.wmf"/><Relationship Id="rId5" Type="http://schemas.openxmlformats.org/officeDocument/2006/relationships/image" Target="../media/image355.wmf"/><Relationship Id="rId4" Type="http://schemas.openxmlformats.org/officeDocument/2006/relationships/image" Target="../media/image354.wmf"/><Relationship Id="rId3" Type="http://schemas.openxmlformats.org/officeDocument/2006/relationships/image" Target="../media/image353.wmf"/><Relationship Id="rId2" Type="http://schemas.openxmlformats.org/officeDocument/2006/relationships/image" Target="../media/image352.wmf"/><Relationship Id="rId10" Type="http://schemas.openxmlformats.org/officeDocument/2006/relationships/image" Target="../media/image360.wmf"/><Relationship Id="rId1" Type="http://schemas.openxmlformats.org/officeDocument/2006/relationships/image" Target="../media/image351.w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2.wmf"/><Relationship Id="rId8" Type="http://schemas.openxmlformats.org/officeDocument/2006/relationships/image" Target="../media/image354.wmf"/><Relationship Id="rId7" Type="http://schemas.openxmlformats.org/officeDocument/2006/relationships/image" Target="../media/image353.wmf"/><Relationship Id="rId6" Type="http://schemas.openxmlformats.org/officeDocument/2006/relationships/image" Target="../media/image366.wmf"/><Relationship Id="rId5" Type="http://schemas.openxmlformats.org/officeDocument/2006/relationships/image" Target="../media/image365.wmf"/><Relationship Id="rId4" Type="http://schemas.openxmlformats.org/officeDocument/2006/relationships/image" Target="../media/image364.wmf"/><Relationship Id="rId3" Type="http://schemas.openxmlformats.org/officeDocument/2006/relationships/image" Target="../media/image363.wmf"/><Relationship Id="rId2" Type="http://schemas.openxmlformats.org/officeDocument/2006/relationships/image" Target="../media/image362.wmf"/><Relationship Id="rId10" Type="http://schemas.openxmlformats.org/officeDocument/2006/relationships/image" Target="../media/image367.wmf"/><Relationship Id="rId1" Type="http://schemas.openxmlformats.org/officeDocument/2006/relationships/image" Target="../media/image361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7.wmf"/><Relationship Id="rId8" Type="http://schemas.openxmlformats.org/officeDocument/2006/relationships/image" Target="../media/image376.wmf"/><Relationship Id="rId7" Type="http://schemas.openxmlformats.org/officeDocument/2006/relationships/image" Target="../media/image375.wmf"/><Relationship Id="rId6" Type="http://schemas.openxmlformats.org/officeDocument/2006/relationships/image" Target="../media/image374.wmf"/><Relationship Id="rId5" Type="http://schemas.openxmlformats.org/officeDocument/2006/relationships/image" Target="../media/image373.wmf"/><Relationship Id="rId4" Type="http://schemas.openxmlformats.org/officeDocument/2006/relationships/image" Target="../media/image372.wmf"/><Relationship Id="rId3" Type="http://schemas.openxmlformats.org/officeDocument/2006/relationships/image" Target="../media/image370.wmf"/><Relationship Id="rId2" Type="http://schemas.openxmlformats.org/officeDocument/2006/relationships/image" Target="../media/image369.wmf"/><Relationship Id="rId11" Type="http://schemas.openxmlformats.org/officeDocument/2006/relationships/image" Target="../media/image379.wmf"/><Relationship Id="rId10" Type="http://schemas.openxmlformats.org/officeDocument/2006/relationships/image" Target="../media/image378.wmf"/><Relationship Id="rId1" Type="http://schemas.openxmlformats.org/officeDocument/2006/relationships/image" Target="../media/image36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79.e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5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75.wmf"/><Relationship Id="rId4" Type="http://schemas.openxmlformats.org/officeDocument/2006/relationships/image" Target="../media/image82.wmf"/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93.wmf"/><Relationship Id="rId8" Type="http://schemas.openxmlformats.org/officeDocument/2006/relationships/image" Target="../media/image92.wmf"/><Relationship Id="rId7" Type="http://schemas.openxmlformats.org/officeDocument/2006/relationships/image" Target="../media/image91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Relationship Id="rId3" Type="http://schemas.openxmlformats.org/officeDocument/2006/relationships/image" Target="../media/image59.wmf"/><Relationship Id="rId2" Type="http://schemas.openxmlformats.org/officeDocument/2006/relationships/image" Target="../media/image87.wmf"/><Relationship Id="rId13" Type="http://schemas.openxmlformats.org/officeDocument/2006/relationships/image" Target="../media/image97.wmf"/><Relationship Id="rId12" Type="http://schemas.openxmlformats.org/officeDocument/2006/relationships/image" Target="../media/image96.wmf"/><Relationship Id="rId11" Type="http://schemas.openxmlformats.org/officeDocument/2006/relationships/image" Target="../media/image95.wmf"/><Relationship Id="rId10" Type="http://schemas.openxmlformats.org/officeDocument/2006/relationships/image" Target="../media/image94.wmf"/><Relationship Id="rId1" Type="http://schemas.openxmlformats.org/officeDocument/2006/relationships/image" Target="../media/image8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3EFA8-90A9-46BD-96C6-B5654FF6DF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504FB-3FCA-4C45-9CB0-E0F1DD407FF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88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2.bin"/><Relationship Id="rId29" Type="http://schemas.openxmlformats.org/officeDocument/2006/relationships/vmlDrawing" Target="../drawings/vmlDrawing9.vml"/><Relationship Id="rId28" Type="http://schemas.openxmlformats.org/officeDocument/2006/relationships/slideLayout" Target="../slideLayouts/slideLayout7.xml"/><Relationship Id="rId27" Type="http://schemas.openxmlformats.org/officeDocument/2006/relationships/oleObject" Target="../embeddings/oleObject104.bin"/><Relationship Id="rId26" Type="http://schemas.openxmlformats.org/officeDocument/2006/relationships/image" Target="../media/image97.wmf"/><Relationship Id="rId25" Type="http://schemas.openxmlformats.org/officeDocument/2006/relationships/oleObject" Target="../embeddings/oleObject103.bin"/><Relationship Id="rId24" Type="http://schemas.openxmlformats.org/officeDocument/2006/relationships/image" Target="../media/image96.wmf"/><Relationship Id="rId23" Type="http://schemas.openxmlformats.org/officeDocument/2006/relationships/oleObject" Target="../embeddings/oleObject102.bin"/><Relationship Id="rId22" Type="http://schemas.openxmlformats.org/officeDocument/2006/relationships/image" Target="../media/image95.wmf"/><Relationship Id="rId21" Type="http://schemas.openxmlformats.org/officeDocument/2006/relationships/oleObject" Target="../embeddings/oleObject101.bin"/><Relationship Id="rId20" Type="http://schemas.openxmlformats.org/officeDocument/2006/relationships/image" Target="../media/image94.wmf"/><Relationship Id="rId2" Type="http://schemas.openxmlformats.org/officeDocument/2006/relationships/image" Target="../media/image86.wmf"/><Relationship Id="rId19" Type="http://schemas.openxmlformats.org/officeDocument/2006/relationships/oleObject" Target="../embeddings/oleObject100.bin"/><Relationship Id="rId18" Type="http://schemas.openxmlformats.org/officeDocument/2006/relationships/image" Target="../media/image93.w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92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90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89.wmf"/><Relationship Id="rId1" Type="http://schemas.openxmlformats.org/officeDocument/2006/relationships/oleObject" Target="../embeddings/oleObject91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9.bin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08.bin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99.wmf"/><Relationship Id="rId3" Type="http://schemas.openxmlformats.org/officeDocument/2006/relationships/oleObject" Target="../embeddings/oleObject106.bin"/><Relationship Id="rId20" Type="http://schemas.openxmlformats.org/officeDocument/2006/relationships/vmlDrawing" Target="../drawings/vmlDrawing10.vml"/><Relationship Id="rId2" Type="http://schemas.openxmlformats.org/officeDocument/2006/relationships/image" Target="../media/image9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6.wmf"/><Relationship Id="rId17" Type="http://schemas.openxmlformats.org/officeDocument/2006/relationships/oleObject" Target="../embeddings/oleObject113.bin"/><Relationship Id="rId16" Type="http://schemas.openxmlformats.org/officeDocument/2006/relationships/image" Target="../media/image105.wmf"/><Relationship Id="rId15" Type="http://schemas.openxmlformats.org/officeDocument/2006/relationships/oleObject" Target="../embeddings/oleObject112.bin"/><Relationship Id="rId14" Type="http://schemas.openxmlformats.org/officeDocument/2006/relationships/image" Target="../media/image104.wmf"/><Relationship Id="rId13" Type="http://schemas.openxmlformats.org/officeDocument/2006/relationships/oleObject" Target="../embeddings/oleObject111.bin"/><Relationship Id="rId12" Type="http://schemas.openxmlformats.org/officeDocument/2006/relationships/image" Target="../media/image103.wmf"/><Relationship Id="rId11" Type="http://schemas.openxmlformats.org/officeDocument/2006/relationships/oleObject" Target="../embeddings/oleObject110.bin"/><Relationship Id="rId10" Type="http://schemas.openxmlformats.org/officeDocument/2006/relationships/image" Target="../media/image102.wmf"/><Relationship Id="rId1" Type="http://schemas.openxmlformats.org/officeDocument/2006/relationships/oleObject" Target="../embeddings/oleObject10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15.bin"/><Relationship Id="rId23" Type="http://schemas.openxmlformats.org/officeDocument/2006/relationships/vmlDrawing" Target="../drawings/vmlDrawing1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06.wmf"/><Relationship Id="rId20" Type="http://schemas.openxmlformats.org/officeDocument/2006/relationships/oleObject" Target="../embeddings/oleObject124.bin"/><Relationship Id="rId2" Type="http://schemas.openxmlformats.org/officeDocument/2006/relationships/image" Target="../media/image107.wmf"/><Relationship Id="rId19" Type="http://schemas.openxmlformats.org/officeDocument/2006/relationships/image" Target="../media/image105.wmf"/><Relationship Id="rId18" Type="http://schemas.openxmlformats.org/officeDocument/2006/relationships/oleObject" Target="../embeddings/oleObject123.bin"/><Relationship Id="rId17" Type="http://schemas.openxmlformats.org/officeDocument/2006/relationships/image" Target="../media/image104.wmf"/><Relationship Id="rId16" Type="http://schemas.openxmlformats.org/officeDocument/2006/relationships/oleObject" Target="../embeddings/oleObject122.bin"/><Relationship Id="rId15" Type="http://schemas.openxmlformats.org/officeDocument/2006/relationships/oleObject" Target="../embeddings/oleObject121.bin"/><Relationship Id="rId14" Type="http://schemas.openxmlformats.org/officeDocument/2006/relationships/image" Target="../media/image112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10.wmf"/><Relationship Id="rId1" Type="http://schemas.openxmlformats.org/officeDocument/2006/relationships/oleObject" Target="../embeddings/oleObject114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26.bin"/><Relationship Id="rId21" Type="http://schemas.openxmlformats.org/officeDocument/2006/relationships/vmlDrawing" Target="../drawings/vmlDrawing12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13.wmf"/><Relationship Id="rId19" Type="http://schemas.openxmlformats.org/officeDocument/2006/relationships/image" Target="../media/image106.wmf"/><Relationship Id="rId18" Type="http://schemas.openxmlformats.org/officeDocument/2006/relationships/oleObject" Target="../embeddings/oleObject134.bin"/><Relationship Id="rId17" Type="http://schemas.openxmlformats.org/officeDocument/2006/relationships/image" Target="../media/image105.wmf"/><Relationship Id="rId16" Type="http://schemas.openxmlformats.org/officeDocument/2006/relationships/oleObject" Target="../embeddings/oleObject133.bin"/><Relationship Id="rId15" Type="http://schemas.openxmlformats.org/officeDocument/2006/relationships/image" Target="../media/image104.wmf"/><Relationship Id="rId14" Type="http://schemas.openxmlformats.org/officeDocument/2006/relationships/oleObject" Target="../embeddings/oleObject132.bin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2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wmf"/><Relationship Id="rId8" Type="http://schemas.openxmlformats.org/officeDocument/2006/relationships/image" Target="../media/image122.wmf"/><Relationship Id="rId7" Type="http://schemas.openxmlformats.org/officeDocument/2006/relationships/image" Target="../media/image121.wmf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18.wmf"/><Relationship Id="rId16" Type="http://schemas.openxmlformats.org/officeDocument/2006/relationships/vmlDrawing" Target="../drawings/vmlDrawing13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138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137.bin"/><Relationship Id="rId10" Type="http://schemas.openxmlformats.org/officeDocument/2006/relationships/image" Target="../media/image124.wmf"/><Relationship Id="rId1" Type="http://schemas.openxmlformats.org/officeDocument/2006/relationships/image" Target="../media/image117.wmf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image" Target="../media/image130.wmf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29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1" Type="http://schemas.openxmlformats.org/officeDocument/2006/relationships/vmlDrawing" Target="../drawings/vmlDrawing14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5.wmf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45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32.wmf"/><Relationship Id="rId33" Type="http://schemas.openxmlformats.org/officeDocument/2006/relationships/vmlDrawing" Target="../drawings/vmlDrawing15.v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5.xml"/><Relationship Id="rId30" Type="http://schemas.openxmlformats.org/officeDocument/2006/relationships/image" Target="../media/image145.wmf"/><Relationship Id="rId3" Type="http://schemas.openxmlformats.org/officeDocument/2006/relationships/oleObject" Target="../embeddings/oleObject143.bin"/><Relationship Id="rId29" Type="http://schemas.openxmlformats.org/officeDocument/2006/relationships/oleObject" Target="../embeddings/oleObject156.bin"/><Relationship Id="rId28" Type="http://schemas.openxmlformats.org/officeDocument/2006/relationships/image" Target="../media/image144.wmf"/><Relationship Id="rId27" Type="http://schemas.openxmlformats.org/officeDocument/2006/relationships/oleObject" Target="../embeddings/oleObject155.bin"/><Relationship Id="rId26" Type="http://schemas.openxmlformats.org/officeDocument/2006/relationships/image" Target="../media/image143.wmf"/><Relationship Id="rId25" Type="http://schemas.openxmlformats.org/officeDocument/2006/relationships/oleObject" Target="../embeddings/oleObject154.bin"/><Relationship Id="rId24" Type="http://schemas.openxmlformats.org/officeDocument/2006/relationships/image" Target="../media/image142.wmf"/><Relationship Id="rId23" Type="http://schemas.openxmlformats.org/officeDocument/2006/relationships/oleObject" Target="../embeddings/oleObject153.bin"/><Relationship Id="rId22" Type="http://schemas.openxmlformats.org/officeDocument/2006/relationships/image" Target="../media/image141.wmf"/><Relationship Id="rId21" Type="http://schemas.openxmlformats.org/officeDocument/2006/relationships/oleObject" Target="../embeddings/oleObject152.bin"/><Relationship Id="rId20" Type="http://schemas.openxmlformats.org/officeDocument/2006/relationships/image" Target="../media/image140.wmf"/><Relationship Id="rId2" Type="http://schemas.openxmlformats.org/officeDocument/2006/relationships/image" Target="../media/image131.wmf"/><Relationship Id="rId19" Type="http://schemas.openxmlformats.org/officeDocument/2006/relationships/oleObject" Target="../embeddings/oleObject151.bin"/><Relationship Id="rId18" Type="http://schemas.openxmlformats.org/officeDocument/2006/relationships/image" Target="../media/image139.wmf"/><Relationship Id="rId17" Type="http://schemas.openxmlformats.org/officeDocument/2006/relationships/oleObject" Target="../embeddings/oleObject150.bin"/><Relationship Id="rId16" Type="http://schemas.openxmlformats.org/officeDocument/2006/relationships/image" Target="../media/image138.wmf"/><Relationship Id="rId15" Type="http://schemas.openxmlformats.org/officeDocument/2006/relationships/oleObject" Target="../embeddings/oleObject149.bin"/><Relationship Id="rId14" Type="http://schemas.openxmlformats.org/officeDocument/2006/relationships/image" Target="../media/image137.wmf"/><Relationship Id="rId13" Type="http://schemas.openxmlformats.org/officeDocument/2006/relationships/oleObject" Target="../embeddings/oleObject148.bin"/><Relationship Id="rId12" Type="http://schemas.openxmlformats.org/officeDocument/2006/relationships/image" Target="../media/image136.wmf"/><Relationship Id="rId11" Type="http://schemas.openxmlformats.org/officeDocument/2006/relationships/oleObject" Target="../embeddings/oleObject147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42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1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46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2.wmf"/><Relationship Id="rId13" Type="http://schemas.openxmlformats.org/officeDocument/2006/relationships/oleObject" Target="../embeddings/oleObject163.bin"/><Relationship Id="rId12" Type="http://schemas.openxmlformats.org/officeDocument/2006/relationships/image" Target="../media/image151.wmf"/><Relationship Id="rId11" Type="http://schemas.openxmlformats.org/officeDocument/2006/relationships/oleObject" Target="../embeddings/oleObject162.bin"/><Relationship Id="rId10" Type="http://schemas.openxmlformats.org/officeDocument/2006/relationships/image" Target="../media/image150.wmf"/><Relationship Id="rId1" Type="http://schemas.openxmlformats.org/officeDocument/2006/relationships/oleObject" Target="../embeddings/oleObject15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6.wmf"/><Relationship Id="rId8" Type="http://schemas.openxmlformats.org/officeDocument/2006/relationships/oleObject" Target="../embeddings/oleObject168.bin"/><Relationship Id="rId7" Type="http://schemas.openxmlformats.org/officeDocument/2006/relationships/image" Target="../media/image155.wmf"/><Relationship Id="rId6" Type="http://schemas.openxmlformats.org/officeDocument/2006/relationships/oleObject" Target="../embeddings/oleObject167.bin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53.wmf"/><Relationship Id="rId11" Type="http://schemas.openxmlformats.org/officeDocument/2006/relationships/vmlDrawing" Target="../drawings/vmlDrawing1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6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wmf"/><Relationship Id="rId8" Type="http://schemas.openxmlformats.org/officeDocument/2006/relationships/image" Target="../media/image164.wmf"/><Relationship Id="rId7" Type="http://schemas.openxmlformats.org/officeDocument/2006/relationships/image" Target="../media/image163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158.wmf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6.xml"/><Relationship Id="rId17" Type="http://schemas.openxmlformats.org/officeDocument/2006/relationships/image" Target="../media/image171.wmf"/><Relationship Id="rId16" Type="http://schemas.openxmlformats.org/officeDocument/2006/relationships/oleObject" Target="../embeddings/oleObject170.bin"/><Relationship Id="rId15" Type="http://schemas.openxmlformats.org/officeDocument/2006/relationships/image" Target="../media/image170.wmf"/><Relationship Id="rId14" Type="http://schemas.openxmlformats.org/officeDocument/2006/relationships/oleObject" Target="../embeddings/oleObject169.bin"/><Relationship Id="rId13" Type="http://schemas.openxmlformats.org/officeDocument/2006/relationships/image" Target="../media/image169.wmf"/><Relationship Id="rId12" Type="http://schemas.openxmlformats.org/officeDocument/2006/relationships/image" Target="../media/image168.wmf"/><Relationship Id="rId11" Type="http://schemas.openxmlformats.org/officeDocument/2006/relationships/image" Target="../media/image167.wmf"/><Relationship Id="rId10" Type="http://schemas.openxmlformats.org/officeDocument/2006/relationships/image" Target="../media/image166.wmf"/><Relationship Id="rId1" Type="http://schemas.openxmlformats.org/officeDocument/2006/relationships/image" Target="../media/image157.w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7" Type="http://schemas.openxmlformats.org/officeDocument/2006/relationships/vmlDrawing" Target="../drawings/vmlDrawing1.v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1.xml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5.bin"/><Relationship Id="rId8" Type="http://schemas.openxmlformats.org/officeDocument/2006/relationships/image" Target="../media/image175.wmf"/><Relationship Id="rId7" Type="http://schemas.openxmlformats.org/officeDocument/2006/relationships/oleObject" Target="../embeddings/oleObject174.bin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73.wmf"/><Relationship Id="rId3" Type="http://schemas.openxmlformats.org/officeDocument/2006/relationships/oleObject" Target="../embeddings/oleObject172.bin"/><Relationship Id="rId24" Type="http://schemas.openxmlformats.org/officeDocument/2006/relationships/vmlDrawing" Target="../drawings/vmlDrawing1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82.wmf"/><Relationship Id="rId21" Type="http://schemas.openxmlformats.org/officeDocument/2006/relationships/oleObject" Target="../embeddings/oleObject181.bin"/><Relationship Id="rId20" Type="http://schemas.openxmlformats.org/officeDocument/2006/relationships/image" Target="../media/image181.wmf"/><Relationship Id="rId2" Type="http://schemas.openxmlformats.org/officeDocument/2006/relationships/image" Target="../media/image172.wmf"/><Relationship Id="rId19" Type="http://schemas.openxmlformats.org/officeDocument/2006/relationships/oleObject" Target="../embeddings/oleObject180.bin"/><Relationship Id="rId18" Type="http://schemas.openxmlformats.org/officeDocument/2006/relationships/image" Target="../media/image180.wmf"/><Relationship Id="rId17" Type="http://schemas.openxmlformats.org/officeDocument/2006/relationships/oleObject" Target="../embeddings/oleObject179.bin"/><Relationship Id="rId16" Type="http://schemas.openxmlformats.org/officeDocument/2006/relationships/image" Target="../media/image179.wmf"/><Relationship Id="rId15" Type="http://schemas.openxmlformats.org/officeDocument/2006/relationships/oleObject" Target="../embeddings/oleObject178.bin"/><Relationship Id="rId14" Type="http://schemas.openxmlformats.org/officeDocument/2006/relationships/image" Target="../media/image178.wmf"/><Relationship Id="rId13" Type="http://schemas.openxmlformats.org/officeDocument/2006/relationships/oleObject" Target="../embeddings/oleObject177.bin"/><Relationship Id="rId12" Type="http://schemas.openxmlformats.org/officeDocument/2006/relationships/image" Target="../media/image177.wmf"/><Relationship Id="rId11" Type="http://schemas.openxmlformats.org/officeDocument/2006/relationships/oleObject" Target="../embeddings/oleObject176.bin"/><Relationship Id="rId10" Type="http://schemas.openxmlformats.org/officeDocument/2006/relationships/image" Target="../media/image176.wmf"/><Relationship Id="rId1" Type="http://schemas.openxmlformats.org/officeDocument/2006/relationships/oleObject" Target="../embeddings/oleObject17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image" Target="../media/image186.wmf"/><Relationship Id="rId7" Type="http://schemas.openxmlformats.org/officeDocument/2006/relationships/oleObject" Target="../embeddings/oleObject185.bin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183.bin"/><Relationship Id="rId28" Type="http://schemas.openxmlformats.org/officeDocument/2006/relationships/vmlDrawing" Target="../drawings/vmlDrawing2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97.wmf"/><Relationship Id="rId25" Type="http://schemas.openxmlformats.org/officeDocument/2006/relationships/oleObject" Target="../embeddings/oleObject192.bin"/><Relationship Id="rId24" Type="http://schemas.openxmlformats.org/officeDocument/2006/relationships/image" Target="../media/image196.wmf"/><Relationship Id="rId23" Type="http://schemas.openxmlformats.org/officeDocument/2006/relationships/oleObject" Target="../embeddings/oleObject191.bin"/><Relationship Id="rId22" Type="http://schemas.openxmlformats.org/officeDocument/2006/relationships/image" Target="../media/image195.wmf"/><Relationship Id="rId21" Type="http://schemas.openxmlformats.org/officeDocument/2006/relationships/oleObject" Target="../embeddings/oleObject190.bin"/><Relationship Id="rId20" Type="http://schemas.openxmlformats.org/officeDocument/2006/relationships/image" Target="../media/image194.wmf"/><Relationship Id="rId2" Type="http://schemas.openxmlformats.org/officeDocument/2006/relationships/image" Target="../media/image183.wmf"/><Relationship Id="rId19" Type="http://schemas.openxmlformats.org/officeDocument/2006/relationships/oleObject" Target="../embeddings/oleObject189.bin"/><Relationship Id="rId18" Type="http://schemas.openxmlformats.org/officeDocument/2006/relationships/image" Target="../media/image193.wmf"/><Relationship Id="rId17" Type="http://schemas.openxmlformats.org/officeDocument/2006/relationships/image" Target="../media/image192.wmf"/><Relationship Id="rId16" Type="http://schemas.openxmlformats.org/officeDocument/2006/relationships/image" Target="../media/image191.wmf"/><Relationship Id="rId15" Type="http://schemas.openxmlformats.org/officeDocument/2006/relationships/image" Target="../media/image190.wmf"/><Relationship Id="rId14" Type="http://schemas.openxmlformats.org/officeDocument/2006/relationships/image" Target="../media/image189.wmf"/><Relationship Id="rId13" Type="http://schemas.openxmlformats.org/officeDocument/2006/relationships/oleObject" Target="../embeddings/oleObject188.bin"/><Relationship Id="rId12" Type="http://schemas.openxmlformats.org/officeDocument/2006/relationships/image" Target="../media/image188.wmf"/><Relationship Id="rId11" Type="http://schemas.openxmlformats.org/officeDocument/2006/relationships/oleObject" Target="../embeddings/oleObject187.bin"/><Relationship Id="rId10" Type="http://schemas.openxmlformats.org/officeDocument/2006/relationships/image" Target="../media/image187.wmf"/><Relationship Id="rId1" Type="http://schemas.openxmlformats.org/officeDocument/2006/relationships/oleObject" Target="../embeddings/oleObject18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7.bin"/><Relationship Id="rId8" Type="http://schemas.openxmlformats.org/officeDocument/2006/relationships/image" Target="../media/image201.wmf"/><Relationship Id="rId7" Type="http://schemas.openxmlformats.org/officeDocument/2006/relationships/oleObject" Target="../embeddings/oleObject196.bin"/><Relationship Id="rId6" Type="http://schemas.openxmlformats.org/officeDocument/2006/relationships/image" Target="../media/image200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99.wmf"/><Relationship Id="rId3" Type="http://schemas.openxmlformats.org/officeDocument/2006/relationships/oleObject" Target="../embeddings/oleObject194.bin"/><Relationship Id="rId2" Type="http://schemas.openxmlformats.org/officeDocument/2006/relationships/image" Target="../media/image198.wmf"/><Relationship Id="rId19" Type="http://schemas.openxmlformats.org/officeDocument/2006/relationships/vmlDrawing" Target="../drawings/vmlDrawing21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7.xml"/><Relationship Id="rId16" Type="http://schemas.openxmlformats.org/officeDocument/2006/relationships/image" Target="../media/image12.wmf"/><Relationship Id="rId15" Type="http://schemas.openxmlformats.org/officeDocument/2006/relationships/oleObject" Target="../embeddings/oleObject200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199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198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19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5.bin"/><Relationship Id="rId8" Type="http://schemas.openxmlformats.org/officeDocument/2006/relationships/image" Target="../media/image205.wmf"/><Relationship Id="rId7" Type="http://schemas.openxmlformats.org/officeDocument/2006/relationships/oleObject" Target="../embeddings/oleObject204.bin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03.bin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202.bin"/><Relationship Id="rId25" Type="http://schemas.openxmlformats.org/officeDocument/2006/relationships/vmlDrawing" Target="../drawings/vmlDrawing22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12.wmf"/><Relationship Id="rId22" Type="http://schemas.openxmlformats.org/officeDocument/2006/relationships/oleObject" Target="../embeddings/oleObject212.bin"/><Relationship Id="rId21" Type="http://schemas.openxmlformats.org/officeDocument/2006/relationships/oleObject" Target="../embeddings/oleObject211.bin"/><Relationship Id="rId20" Type="http://schemas.openxmlformats.org/officeDocument/2006/relationships/image" Target="../media/image211.wmf"/><Relationship Id="rId2" Type="http://schemas.openxmlformats.org/officeDocument/2006/relationships/image" Target="../media/image202.wmf"/><Relationship Id="rId19" Type="http://schemas.openxmlformats.org/officeDocument/2006/relationships/oleObject" Target="../embeddings/oleObject210.bin"/><Relationship Id="rId18" Type="http://schemas.openxmlformats.org/officeDocument/2006/relationships/image" Target="../media/image210.wmf"/><Relationship Id="rId17" Type="http://schemas.openxmlformats.org/officeDocument/2006/relationships/oleObject" Target="../embeddings/oleObject209.bin"/><Relationship Id="rId16" Type="http://schemas.openxmlformats.org/officeDocument/2006/relationships/image" Target="../media/image209.wmf"/><Relationship Id="rId15" Type="http://schemas.openxmlformats.org/officeDocument/2006/relationships/oleObject" Target="../embeddings/oleObject208.bin"/><Relationship Id="rId14" Type="http://schemas.openxmlformats.org/officeDocument/2006/relationships/image" Target="../media/image208.wmf"/><Relationship Id="rId13" Type="http://schemas.openxmlformats.org/officeDocument/2006/relationships/oleObject" Target="../embeddings/oleObject207.bin"/><Relationship Id="rId12" Type="http://schemas.openxmlformats.org/officeDocument/2006/relationships/image" Target="../media/image207.wmf"/><Relationship Id="rId11" Type="http://schemas.openxmlformats.org/officeDocument/2006/relationships/oleObject" Target="../embeddings/oleObject206.bin"/><Relationship Id="rId10" Type="http://schemas.openxmlformats.org/officeDocument/2006/relationships/image" Target="../media/image206.wmf"/><Relationship Id="rId1" Type="http://schemas.openxmlformats.org/officeDocument/2006/relationships/oleObject" Target="../embeddings/oleObject20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7.bin"/><Relationship Id="rId8" Type="http://schemas.openxmlformats.org/officeDocument/2006/relationships/image" Target="../media/image216.wmf"/><Relationship Id="rId7" Type="http://schemas.openxmlformats.org/officeDocument/2006/relationships/oleObject" Target="../embeddings/oleObject216.bin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14.bin"/><Relationship Id="rId24" Type="http://schemas.openxmlformats.org/officeDocument/2006/relationships/vmlDrawing" Target="../drawings/vmlDrawing23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223.bin"/><Relationship Id="rId20" Type="http://schemas.openxmlformats.org/officeDocument/2006/relationships/image" Target="../media/image222.wmf"/><Relationship Id="rId2" Type="http://schemas.openxmlformats.org/officeDocument/2006/relationships/image" Target="../media/image213.wmf"/><Relationship Id="rId19" Type="http://schemas.openxmlformats.org/officeDocument/2006/relationships/oleObject" Target="../embeddings/oleObject222.bin"/><Relationship Id="rId18" Type="http://schemas.openxmlformats.org/officeDocument/2006/relationships/image" Target="../media/image221.wmf"/><Relationship Id="rId17" Type="http://schemas.openxmlformats.org/officeDocument/2006/relationships/oleObject" Target="../embeddings/oleObject221.bin"/><Relationship Id="rId16" Type="http://schemas.openxmlformats.org/officeDocument/2006/relationships/image" Target="../media/image220.wmf"/><Relationship Id="rId15" Type="http://schemas.openxmlformats.org/officeDocument/2006/relationships/oleObject" Target="../embeddings/oleObject220.bin"/><Relationship Id="rId14" Type="http://schemas.openxmlformats.org/officeDocument/2006/relationships/image" Target="../media/image219.wmf"/><Relationship Id="rId13" Type="http://schemas.openxmlformats.org/officeDocument/2006/relationships/oleObject" Target="../embeddings/oleObject219.bin"/><Relationship Id="rId12" Type="http://schemas.openxmlformats.org/officeDocument/2006/relationships/image" Target="../media/image218.wmf"/><Relationship Id="rId11" Type="http://schemas.openxmlformats.org/officeDocument/2006/relationships/oleObject" Target="../embeddings/oleObject218.bin"/><Relationship Id="rId10" Type="http://schemas.openxmlformats.org/officeDocument/2006/relationships/image" Target="../media/image217.wmf"/><Relationship Id="rId1" Type="http://schemas.openxmlformats.org/officeDocument/2006/relationships/oleObject" Target="../embeddings/oleObject213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8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227.bin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24.wmf"/><Relationship Id="rId3" Type="http://schemas.openxmlformats.org/officeDocument/2006/relationships/oleObject" Target="../embeddings/oleObject225.bin"/><Relationship Id="rId20" Type="http://schemas.openxmlformats.org/officeDocument/2006/relationships/vmlDrawing" Target="../drawings/vmlDrawing24.vml"/><Relationship Id="rId2" Type="http://schemas.openxmlformats.org/officeDocument/2006/relationships/image" Target="../media/image22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28.wmf"/><Relationship Id="rId17" Type="http://schemas.openxmlformats.org/officeDocument/2006/relationships/oleObject" Target="../embeddings/oleObject232.bin"/><Relationship Id="rId16" Type="http://schemas.openxmlformats.org/officeDocument/2006/relationships/image" Target="../media/image227.wmf"/><Relationship Id="rId15" Type="http://schemas.openxmlformats.org/officeDocument/2006/relationships/oleObject" Target="../embeddings/oleObject231.bin"/><Relationship Id="rId14" Type="http://schemas.openxmlformats.org/officeDocument/2006/relationships/image" Target="../media/image226.wmf"/><Relationship Id="rId13" Type="http://schemas.openxmlformats.org/officeDocument/2006/relationships/oleObject" Target="../embeddings/oleObject230.bin"/><Relationship Id="rId12" Type="http://schemas.openxmlformats.org/officeDocument/2006/relationships/image" Target="../media/image214.wmf"/><Relationship Id="rId11" Type="http://schemas.openxmlformats.org/officeDocument/2006/relationships/oleObject" Target="../embeddings/oleObject229.bin"/><Relationship Id="rId10" Type="http://schemas.openxmlformats.org/officeDocument/2006/relationships/image" Target="../media/image213.wmf"/><Relationship Id="rId1" Type="http://schemas.openxmlformats.org/officeDocument/2006/relationships/oleObject" Target="../embeddings/oleObject22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2.wmf"/><Relationship Id="rId8" Type="http://schemas.openxmlformats.org/officeDocument/2006/relationships/oleObject" Target="../embeddings/oleObject236.bin"/><Relationship Id="rId7" Type="http://schemas.openxmlformats.org/officeDocument/2006/relationships/image" Target="../media/image231.wmf"/><Relationship Id="rId6" Type="http://schemas.openxmlformats.org/officeDocument/2006/relationships/oleObject" Target="../embeddings/oleObject235.bin"/><Relationship Id="rId5" Type="http://schemas.openxmlformats.org/officeDocument/2006/relationships/tags" Target="../tags/tag8.xml"/><Relationship Id="rId4" Type="http://schemas.openxmlformats.org/officeDocument/2006/relationships/image" Target="../media/image230.wmf"/><Relationship Id="rId3" Type="http://schemas.openxmlformats.org/officeDocument/2006/relationships/oleObject" Target="../embeddings/oleObject234.bin"/><Relationship Id="rId25" Type="http://schemas.openxmlformats.org/officeDocument/2006/relationships/vmlDrawing" Target="../drawings/vmlDrawing25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9.wmf"/><Relationship Id="rId22" Type="http://schemas.openxmlformats.org/officeDocument/2006/relationships/oleObject" Target="../embeddings/oleObject244.bin"/><Relationship Id="rId21" Type="http://schemas.openxmlformats.org/officeDocument/2006/relationships/oleObject" Target="../embeddings/oleObject243.bin"/><Relationship Id="rId20" Type="http://schemas.openxmlformats.org/officeDocument/2006/relationships/oleObject" Target="../embeddings/oleObject242.bin"/><Relationship Id="rId2" Type="http://schemas.openxmlformats.org/officeDocument/2006/relationships/image" Target="../media/image229.wmf"/><Relationship Id="rId19" Type="http://schemas.openxmlformats.org/officeDocument/2006/relationships/image" Target="../media/image237.wmf"/><Relationship Id="rId18" Type="http://schemas.openxmlformats.org/officeDocument/2006/relationships/oleObject" Target="../embeddings/oleObject241.bin"/><Relationship Id="rId17" Type="http://schemas.openxmlformats.org/officeDocument/2006/relationships/image" Target="../media/image236.wmf"/><Relationship Id="rId16" Type="http://schemas.openxmlformats.org/officeDocument/2006/relationships/oleObject" Target="../embeddings/oleObject240.bin"/><Relationship Id="rId15" Type="http://schemas.openxmlformats.org/officeDocument/2006/relationships/image" Target="../media/image235.wmf"/><Relationship Id="rId14" Type="http://schemas.openxmlformats.org/officeDocument/2006/relationships/oleObject" Target="../embeddings/oleObject239.bin"/><Relationship Id="rId13" Type="http://schemas.openxmlformats.org/officeDocument/2006/relationships/image" Target="../media/image234.wmf"/><Relationship Id="rId12" Type="http://schemas.openxmlformats.org/officeDocument/2006/relationships/oleObject" Target="../embeddings/oleObject238.bin"/><Relationship Id="rId11" Type="http://schemas.openxmlformats.org/officeDocument/2006/relationships/image" Target="../media/image233.wmf"/><Relationship Id="rId10" Type="http://schemas.openxmlformats.org/officeDocument/2006/relationships/oleObject" Target="../embeddings/oleObject237.bin"/><Relationship Id="rId1" Type="http://schemas.openxmlformats.org/officeDocument/2006/relationships/oleObject" Target="../embeddings/oleObject23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9.bin"/><Relationship Id="rId8" Type="http://schemas.openxmlformats.org/officeDocument/2006/relationships/image" Target="../media/image230.wmf"/><Relationship Id="rId7" Type="http://schemas.openxmlformats.org/officeDocument/2006/relationships/oleObject" Target="../embeddings/oleObject248.bin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47.bin"/><Relationship Id="rId4" Type="http://schemas.openxmlformats.org/officeDocument/2006/relationships/image" Target="../media/image239.wmf"/><Relationship Id="rId3" Type="http://schemas.openxmlformats.org/officeDocument/2006/relationships/oleObject" Target="../embeddings/oleObject246.bin"/><Relationship Id="rId27" Type="http://schemas.openxmlformats.org/officeDocument/2006/relationships/vmlDrawing" Target="../drawings/vmlDrawing26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243.wmf"/><Relationship Id="rId24" Type="http://schemas.openxmlformats.org/officeDocument/2006/relationships/oleObject" Target="../embeddings/oleObject256.bin"/><Relationship Id="rId23" Type="http://schemas.openxmlformats.org/officeDocument/2006/relationships/image" Target="../media/image242.wmf"/><Relationship Id="rId22" Type="http://schemas.openxmlformats.org/officeDocument/2006/relationships/oleObject" Target="../embeddings/oleObject255.bin"/><Relationship Id="rId21" Type="http://schemas.openxmlformats.org/officeDocument/2006/relationships/image" Target="../media/image241.wmf"/><Relationship Id="rId20" Type="http://schemas.openxmlformats.org/officeDocument/2006/relationships/oleObject" Target="../embeddings/oleObject254.bin"/><Relationship Id="rId2" Type="http://schemas.openxmlformats.org/officeDocument/2006/relationships/image" Target="../media/image238.wmf"/><Relationship Id="rId19" Type="http://schemas.openxmlformats.org/officeDocument/2006/relationships/image" Target="../media/image240.wmf"/><Relationship Id="rId18" Type="http://schemas.openxmlformats.org/officeDocument/2006/relationships/oleObject" Target="../embeddings/oleObject253.bin"/><Relationship Id="rId17" Type="http://schemas.openxmlformats.org/officeDocument/2006/relationships/image" Target="../media/image233.wmf"/><Relationship Id="rId16" Type="http://schemas.openxmlformats.org/officeDocument/2006/relationships/oleObject" Target="../embeddings/oleObject252.bin"/><Relationship Id="rId15" Type="http://schemas.openxmlformats.org/officeDocument/2006/relationships/image" Target="../media/image232.wmf"/><Relationship Id="rId14" Type="http://schemas.openxmlformats.org/officeDocument/2006/relationships/oleObject" Target="../embeddings/oleObject251.bin"/><Relationship Id="rId13" Type="http://schemas.openxmlformats.org/officeDocument/2006/relationships/image" Target="../media/image231.wmf"/><Relationship Id="rId12" Type="http://schemas.openxmlformats.org/officeDocument/2006/relationships/oleObject" Target="../embeddings/oleObject250.bin"/><Relationship Id="rId11" Type="http://schemas.openxmlformats.org/officeDocument/2006/relationships/tags" Target="../tags/tag9.xml"/><Relationship Id="rId10" Type="http://schemas.openxmlformats.org/officeDocument/2006/relationships/image" Target="../media/image234.wmf"/><Relationship Id="rId1" Type="http://schemas.openxmlformats.org/officeDocument/2006/relationships/oleObject" Target="../embeddings/oleObject245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1.bin"/><Relationship Id="rId8" Type="http://schemas.openxmlformats.org/officeDocument/2006/relationships/image" Target="../media/image247.wmf"/><Relationship Id="rId7" Type="http://schemas.openxmlformats.org/officeDocument/2006/relationships/oleObject" Target="../embeddings/oleObject260.bin"/><Relationship Id="rId6" Type="http://schemas.openxmlformats.org/officeDocument/2006/relationships/image" Target="../media/image246.wmf"/><Relationship Id="rId5" Type="http://schemas.openxmlformats.org/officeDocument/2006/relationships/oleObject" Target="../embeddings/oleObject259.bin"/><Relationship Id="rId4" Type="http://schemas.openxmlformats.org/officeDocument/2006/relationships/image" Target="../media/image245.wmf"/><Relationship Id="rId32" Type="http://schemas.openxmlformats.org/officeDocument/2006/relationships/vmlDrawing" Target="../drawings/vmlDrawing27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34.wmf"/><Relationship Id="rId3" Type="http://schemas.openxmlformats.org/officeDocument/2006/relationships/oleObject" Target="../embeddings/oleObject258.bin"/><Relationship Id="rId29" Type="http://schemas.openxmlformats.org/officeDocument/2006/relationships/oleObject" Target="../embeddings/oleObject271.bin"/><Relationship Id="rId28" Type="http://schemas.openxmlformats.org/officeDocument/2006/relationships/image" Target="../media/image230.wmf"/><Relationship Id="rId27" Type="http://schemas.openxmlformats.org/officeDocument/2006/relationships/oleObject" Target="../embeddings/oleObject270.bin"/><Relationship Id="rId26" Type="http://schemas.openxmlformats.org/officeDocument/2006/relationships/image" Target="../media/image229.wmf"/><Relationship Id="rId25" Type="http://schemas.openxmlformats.org/officeDocument/2006/relationships/oleObject" Target="../embeddings/oleObject269.bin"/><Relationship Id="rId24" Type="http://schemas.openxmlformats.org/officeDocument/2006/relationships/image" Target="../media/image255.wmf"/><Relationship Id="rId23" Type="http://schemas.openxmlformats.org/officeDocument/2006/relationships/oleObject" Target="../embeddings/oleObject268.bin"/><Relationship Id="rId22" Type="http://schemas.openxmlformats.org/officeDocument/2006/relationships/image" Target="../media/image254.wmf"/><Relationship Id="rId21" Type="http://schemas.openxmlformats.org/officeDocument/2006/relationships/oleObject" Target="../embeddings/oleObject267.bin"/><Relationship Id="rId20" Type="http://schemas.openxmlformats.org/officeDocument/2006/relationships/image" Target="../media/image253.wmf"/><Relationship Id="rId2" Type="http://schemas.openxmlformats.org/officeDocument/2006/relationships/image" Target="../media/image244.wmf"/><Relationship Id="rId19" Type="http://schemas.openxmlformats.org/officeDocument/2006/relationships/oleObject" Target="../embeddings/oleObject266.bin"/><Relationship Id="rId18" Type="http://schemas.openxmlformats.org/officeDocument/2006/relationships/image" Target="../media/image252.wmf"/><Relationship Id="rId17" Type="http://schemas.openxmlformats.org/officeDocument/2006/relationships/oleObject" Target="../embeddings/oleObject265.bin"/><Relationship Id="rId16" Type="http://schemas.openxmlformats.org/officeDocument/2006/relationships/image" Target="../media/image251.wmf"/><Relationship Id="rId15" Type="http://schemas.openxmlformats.org/officeDocument/2006/relationships/oleObject" Target="../embeddings/oleObject264.bin"/><Relationship Id="rId14" Type="http://schemas.openxmlformats.org/officeDocument/2006/relationships/image" Target="../media/image250.wmf"/><Relationship Id="rId13" Type="http://schemas.openxmlformats.org/officeDocument/2006/relationships/oleObject" Target="../embeddings/oleObject263.bin"/><Relationship Id="rId12" Type="http://schemas.openxmlformats.org/officeDocument/2006/relationships/image" Target="../media/image249.wmf"/><Relationship Id="rId11" Type="http://schemas.openxmlformats.org/officeDocument/2006/relationships/oleObject" Target="../embeddings/oleObject262.bin"/><Relationship Id="rId10" Type="http://schemas.openxmlformats.org/officeDocument/2006/relationships/image" Target="../media/image248.wmf"/><Relationship Id="rId1" Type="http://schemas.openxmlformats.org/officeDocument/2006/relationships/oleObject" Target="../embeddings/oleObject257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6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275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74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73.bin"/><Relationship Id="rId21" Type="http://schemas.openxmlformats.org/officeDocument/2006/relationships/vmlDrawing" Target="../drawings/vmlDrawing28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256.wmf"/><Relationship Id="rId19" Type="http://schemas.openxmlformats.org/officeDocument/2006/relationships/tags" Target="../tags/tag10.xml"/><Relationship Id="rId18" Type="http://schemas.openxmlformats.org/officeDocument/2006/relationships/image" Target="../media/image130.wmf"/><Relationship Id="rId17" Type="http://schemas.openxmlformats.org/officeDocument/2006/relationships/oleObject" Target="../embeddings/oleObject280.bin"/><Relationship Id="rId16" Type="http://schemas.openxmlformats.org/officeDocument/2006/relationships/image" Target="../media/image262.wmf"/><Relationship Id="rId15" Type="http://schemas.openxmlformats.org/officeDocument/2006/relationships/oleObject" Target="../embeddings/oleObject279.bin"/><Relationship Id="rId14" Type="http://schemas.openxmlformats.org/officeDocument/2006/relationships/image" Target="../media/image261.wmf"/><Relationship Id="rId13" Type="http://schemas.openxmlformats.org/officeDocument/2006/relationships/oleObject" Target="../embeddings/oleObject278.bin"/><Relationship Id="rId12" Type="http://schemas.openxmlformats.org/officeDocument/2006/relationships/image" Target="../media/image260.wmf"/><Relationship Id="rId11" Type="http://schemas.openxmlformats.org/officeDocument/2006/relationships/oleObject" Target="../embeddings/oleObject277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27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5.bin"/><Relationship Id="rId40" Type="http://schemas.openxmlformats.org/officeDocument/2006/relationships/vmlDrawing" Target="../drawings/vmlDrawing2.vml"/><Relationship Id="rId4" Type="http://schemas.openxmlformats.org/officeDocument/2006/relationships/image" Target="../media/image14.wmf"/><Relationship Id="rId39" Type="http://schemas.openxmlformats.org/officeDocument/2006/relationships/slideLayout" Target="../slideLayouts/slideLayout2.xml"/><Relationship Id="rId38" Type="http://schemas.openxmlformats.org/officeDocument/2006/relationships/tags" Target="../tags/tag2.xml"/><Relationship Id="rId37" Type="http://schemas.openxmlformats.org/officeDocument/2006/relationships/image" Target="../media/image30.wmf"/><Relationship Id="rId36" Type="http://schemas.openxmlformats.org/officeDocument/2006/relationships/oleObject" Target="../embeddings/oleObject31.bin"/><Relationship Id="rId35" Type="http://schemas.openxmlformats.org/officeDocument/2006/relationships/image" Target="../media/image29.wmf"/><Relationship Id="rId34" Type="http://schemas.openxmlformats.org/officeDocument/2006/relationships/oleObject" Target="../embeddings/oleObject30.bin"/><Relationship Id="rId33" Type="http://schemas.openxmlformats.org/officeDocument/2006/relationships/oleObject" Target="../embeddings/oleObject29.bin"/><Relationship Id="rId32" Type="http://schemas.openxmlformats.org/officeDocument/2006/relationships/image" Target="../media/image28.wmf"/><Relationship Id="rId31" Type="http://schemas.openxmlformats.org/officeDocument/2006/relationships/oleObject" Target="../embeddings/oleObject28.bin"/><Relationship Id="rId30" Type="http://schemas.openxmlformats.org/officeDocument/2006/relationships/image" Target="../media/image27.wmf"/><Relationship Id="rId3" Type="http://schemas.openxmlformats.org/officeDocument/2006/relationships/oleObject" Target="../embeddings/oleObject14.bin"/><Relationship Id="rId29" Type="http://schemas.openxmlformats.org/officeDocument/2006/relationships/oleObject" Target="../embeddings/oleObject27.bin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6.bin"/><Relationship Id="rId26" Type="http://schemas.openxmlformats.org/officeDocument/2006/relationships/image" Target="../media/image25.wmf"/><Relationship Id="rId25" Type="http://schemas.openxmlformats.org/officeDocument/2006/relationships/oleObject" Target="../embeddings/oleObject25.bin"/><Relationship Id="rId24" Type="http://schemas.openxmlformats.org/officeDocument/2006/relationships/image" Target="../media/image24.wmf"/><Relationship Id="rId23" Type="http://schemas.openxmlformats.org/officeDocument/2006/relationships/oleObject" Target="../embeddings/oleObject24.bin"/><Relationship Id="rId22" Type="http://schemas.openxmlformats.org/officeDocument/2006/relationships/image" Target="../media/image23.wmf"/><Relationship Id="rId21" Type="http://schemas.openxmlformats.org/officeDocument/2006/relationships/oleObject" Target="../embeddings/oleObject23.bin"/><Relationship Id="rId20" Type="http://schemas.openxmlformats.org/officeDocument/2006/relationships/image" Target="../media/image22.wmf"/><Relationship Id="rId2" Type="http://schemas.openxmlformats.org/officeDocument/2006/relationships/image" Target="../media/image13.w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21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3.bin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9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image" Target="../media/image264.wmf"/><Relationship Id="rId3" Type="http://schemas.openxmlformats.org/officeDocument/2006/relationships/oleObject" Target="../embeddings/oleObject282.bin"/><Relationship Id="rId2" Type="http://schemas.openxmlformats.org/officeDocument/2006/relationships/image" Target="../media/image263.wmf"/><Relationship Id="rId1" Type="http://schemas.openxmlformats.org/officeDocument/2006/relationships/oleObject" Target="../embeddings/oleObject281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7.wmf"/><Relationship Id="rId8" Type="http://schemas.openxmlformats.org/officeDocument/2006/relationships/oleObject" Target="../embeddings/oleObject286.bin"/><Relationship Id="rId7" Type="http://schemas.openxmlformats.org/officeDocument/2006/relationships/image" Target="../media/image255.wmf"/><Relationship Id="rId6" Type="http://schemas.openxmlformats.org/officeDocument/2006/relationships/oleObject" Target="../embeddings/oleObject285.bin"/><Relationship Id="rId5" Type="http://schemas.openxmlformats.org/officeDocument/2006/relationships/image" Target="../media/image266.wmf"/><Relationship Id="rId4" Type="http://schemas.openxmlformats.org/officeDocument/2006/relationships/oleObject" Target="../embeddings/oleObject284.bin"/><Relationship Id="rId3" Type="http://schemas.openxmlformats.org/officeDocument/2006/relationships/image" Target="../media/image265.wmf"/><Relationship Id="rId28" Type="http://schemas.openxmlformats.org/officeDocument/2006/relationships/vmlDrawing" Target="../drawings/vmlDrawing3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74.wmf"/><Relationship Id="rId25" Type="http://schemas.openxmlformats.org/officeDocument/2006/relationships/oleObject" Target="../embeddings/oleObject294.bin"/><Relationship Id="rId24" Type="http://schemas.openxmlformats.org/officeDocument/2006/relationships/image" Target="../media/image273.wmf"/><Relationship Id="rId23" Type="http://schemas.openxmlformats.org/officeDocument/2006/relationships/oleObject" Target="../embeddings/oleObject293.bin"/><Relationship Id="rId22" Type="http://schemas.openxmlformats.org/officeDocument/2006/relationships/image" Target="../media/image272.wmf"/><Relationship Id="rId21" Type="http://schemas.openxmlformats.org/officeDocument/2006/relationships/oleObject" Target="../embeddings/oleObject292.bin"/><Relationship Id="rId20" Type="http://schemas.openxmlformats.org/officeDocument/2006/relationships/tags" Target="../tags/tag13.xml"/><Relationship Id="rId2" Type="http://schemas.openxmlformats.org/officeDocument/2006/relationships/oleObject" Target="../embeddings/oleObject283.bin"/><Relationship Id="rId19" Type="http://schemas.openxmlformats.org/officeDocument/2006/relationships/image" Target="../media/image271.wmf"/><Relationship Id="rId18" Type="http://schemas.openxmlformats.org/officeDocument/2006/relationships/oleObject" Target="../embeddings/oleObject291.bin"/><Relationship Id="rId17" Type="http://schemas.openxmlformats.org/officeDocument/2006/relationships/image" Target="../media/image270.wmf"/><Relationship Id="rId16" Type="http://schemas.openxmlformats.org/officeDocument/2006/relationships/oleObject" Target="../embeddings/oleObject290.bin"/><Relationship Id="rId15" Type="http://schemas.openxmlformats.org/officeDocument/2006/relationships/image" Target="../media/image129.wmf"/><Relationship Id="rId14" Type="http://schemas.openxmlformats.org/officeDocument/2006/relationships/oleObject" Target="../embeddings/oleObject289.bin"/><Relationship Id="rId13" Type="http://schemas.openxmlformats.org/officeDocument/2006/relationships/image" Target="../media/image269.wmf"/><Relationship Id="rId12" Type="http://schemas.openxmlformats.org/officeDocument/2006/relationships/oleObject" Target="../embeddings/oleObject288.bin"/><Relationship Id="rId11" Type="http://schemas.openxmlformats.org/officeDocument/2006/relationships/image" Target="../media/image268.wmf"/><Relationship Id="rId10" Type="http://schemas.openxmlformats.org/officeDocument/2006/relationships/oleObject" Target="../embeddings/oleObject287.bin"/><Relationship Id="rId1" Type="http://schemas.openxmlformats.org/officeDocument/2006/relationships/tags" Target="../tags/tag1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8.wmf"/><Relationship Id="rId8" Type="http://schemas.openxmlformats.org/officeDocument/2006/relationships/oleObject" Target="../embeddings/oleObject298.bin"/><Relationship Id="rId7" Type="http://schemas.openxmlformats.org/officeDocument/2006/relationships/image" Target="../media/image277.wmf"/><Relationship Id="rId6" Type="http://schemas.openxmlformats.org/officeDocument/2006/relationships/oleObject" Target="../embeddings/oleObject297.bin"/><Relationship Id="rId5" Type="http://schemas.openxmlformats.org/officeDocument/2006/relationships/image" Target="../media/image276.wmf"/><Relationship Id="rId4" Type="http://schemas.openxmlformats.org/officeDocument/2006/relationships/oleObject" Target="../embeddings/oleObject296.bin"/><Relationship Id="rId3" Type="http://schemas.openxmlformats.org/officeDocument/2006/relationships/tags" Target="../tags/tag14.xml"/><Relationship Id="rId27" Type="http://schemas.openxmlformats.org/officeDocument/2006/relationships/vmlDrawing" Target="../drawings/vmlDrawing31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262.wmf"/><Relationship Id="rId24" Type="http://schemas.openxmlformats.org/officeDocument/2006/relationships/oleObject" Target="../embeddings/oleObject306.bin"/><Relationship Id="rId23" Type="http://schemas.openxmlformats.org/officeDocument/2006/relationships/image" Target="../media/image285.wmf"/><Relationship Id="rId22" Type="http://schemas.openxmlformats.org/officeDocument/2006/relationships/oleObject" Target="../embeddings/oleObject305.bin"/><Relationship Id="rId21" Type="http://schemas.openxmlformats.org/officeDocument/2006/relationships/image" Target="../media/image284.wmf"/><Relationship Id="rId20" Type="http://schemas.openxmlformats.org/officeDocument/2006/relationships/oleObject" Target="../embeddings/oleObject304.bin"/><Relationship Id="rId2" Type="http://schemas.openxmlformats.org/officeDocument/2006/relationships/image" Target="../media/image275.wmf"/><Relationship Id="rId19" Type="http://schemas.openxmlformats.org/officeDocument/2006/relationships/image" Target="../media/image283.wmf"/><Relationship Id="rId18" Type="http://schemas.openxmlformats.org/officeDocument/2006/relationships/oleObject" Target="../embeddings/oleObject303.bin"/><Relationship Id="rId17" Type="http://schemas.openxmlformats.org/officeDocument/2006/relationships/image" Target="../media/image282.wmf"/><Relationship Id="rId16" Type="http://schemas.openxmlformats.org/officeDocument/2006/relationships/oleObject" Target="../embeddings/oleObject302.bin"/><Relationship Id="rId15" Type="http://schemas.openxmlformats.org/officeDocument/2006/relationships/image" Target="../media/image281.wmf"/><Relationship Id="rId14" Type="http://schemas.openxmlformats.org/officeDocument/2006/relationships/oleObject" Target="../embeddings/oleObject301.bin"/><Relationship Id="rId13" Type="http://schemas.openxmlformats.org/officeDocument/2006/relationships/image" Target="../media/image280.wmf"/><Relationship Id="rId12" Type="http://schemas.openxmlformats.org/officeDocument/2006/relationships/oleObject" Target="../embeddings/oleObject300.bin"/><Relationship Id="rId11" Type="http://schemas.openxmlformats.org/officeDocument/2006/relationships/image" Target="../media/image279.wmf"/><Relationship Id="rId10" Type="http://schemas.openxmlformats.org/officeDocument/2006/relationships/oleObject" Target="../embeddings/oleObject299.bin"/><Relationship Id="rId1" Type="http://schemas.openxmlformats.org/officeDocument/2006/relationships/oleObject" Target="../embeddings/oleObject295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7.wmf"/><Relationship Id="rId8" Type="http://schemas.openxmlformats.org/officeDocument/2006/relationships/oleObject" Target="../embeddings/oleObject310.bin"/><Relationship Id="rId7" Type="http://schemas.openxmlformats.org/officeDocument/2006/relationships/image" Target="../media/image286.wmf"/><Relationship Id="rId6" Type="http://schemas.openxmlformats.org/officeDocument/2006/relationships/oleObject" Target="../embeddings/oleObject309.bin"/><Relationship Id="rId5" Type="http://schemas.openxmlformats.org/officeDocument/2006/relationships/image" Target="../media/image276.wmf"/><Relationship Id="rId4" Type="http://schemas.openxmlformats.org/officeDocument/2006/relationships/oleObject" Target="../embeddings/oleObject308.bin"/><Relationship Id="rId3" Type="http://schemas.openxmlformats.org/officeDocument/2006/relationships/tags" Target="../tags/tag15.xml"/><Relationship Id="rId2" Type="http://schemas.openxmlformats.org/officeDocument/2006/relationships/image" Target="../media/image275.wmf"/><Relationship Id="rId17" Type="http://schemas.openxmlformats.org/officeDocument/2006/relationships/vmlDrawing" Target="../drawings/vmlDrawing3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62.wmf"/><Relationship Id="rId14" Type="http://schemas.openxmlformats.org/officeDocument/2006/relationships/oleObject" Target="../embeddings/oleObject313.bin"/><Relationship Id="rId13" Type="http://schemas.openxmlformats.org/officeDocument/2006/relationships/image" Target="../media/image261.wmf"/><Relationship Id="rId12" Type="http://schemas.openxmlformats.org/officeDocument/2006/relationships/oleObject" Target="../embeddings/oleObject312.bin"/><Relationship Id="rId11" Type="http://schemas.openxmlformats.org/officeDocument/2006/relationships/image" Target="../media/image288.wmf"/><Relationship Id="rId10" Type="http://schemas.openxmlformats.org/officeDocument/2006/relationships/oleObject" Target="../embeddings/oleObject311.bin"/><Relationship Id="rId1" Type="http://schemas.openxmlformats.org/officeDocument/2006/relationships/oleObject" Target="../embeddings/oleObject307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2.wmf"/><Relationship Id="rId8" Type="http://schemas.openxmlformats.org/officeDocument/2006/relationships/oleObject" Target="../embeddings/oleObject317.bin"/><Relationship Id="rId7" Type="http://schemas.openxmlformats.org/officeDocument/2006/relationships/image" Target="../media/image291.wmf"/><Relationship Id="rId6" Type="http://schemas.openxmlformats.org/officeDocument/2006/relationships/oleObject" Target="../embeddings/oleObject316.bin"/><Relationship Id="rId5" Type="http://schemas.openxmlformats.org/officeDocument/2006/relationships/tags" Target="../tags/tag16.xml"/><Relationship Id="rId4" Type="http://schemas.openxmlformats.org/officeDocument/2006/relationships/image" Target="../media/image290.wmf"/><Relationship Id="rId3" Type="http://schemas.openxmlformats.org/officeDocument/2006/relationships/oleObject" Target="../embeddings/oleObject315.bin"/><Relationship Id="rId22" Type="http://schemas.openxmlformats.org/officeDocument/2006/relationships/vmlDrawing" Target="../drawings/vmlDrawing3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95.wmf"/><Relationship Id="rId2" Type="http://schemas.openxmlformats.org/officeDocument/2006/relationships/image" Target="../media/image289.wmf"/><Relationship Id="rId19" Type="http://schemas.openxmlformats.org/officeDocument/2006/relationships/oleObject" Target="../embeddings/oleObject322.bin"/><Relationship Id="rId18" Type="http://schemas.openxmlformats.org/officeDocument/2006/relationships/tags" Target="../tags/tag17.xml"/><Relationship Id="rId17" Type="http://schemas.openxmlformats.org/officeDocument/2006/relationships/image" Target="../media/image129.wmf"/><Relationship Id="rId16" Type="http://schemas.openxmlformats.org/officeDocument/2006/relationships/oleObject" Target="../embeddings/oleObject321.bin"/><Relationship Id="rId15" Type="http://schemas.openxmlformats.org/officeDocument/2006/relationships/image" Target="../media/image255.wmf"/><Relationship Id="rId14" Type="http://schemas.openxmlformats.org/officeDocument/2006/relationships/oleObject" Target="../embeddings/oleObject320.bin"/><Relationship Id="rId13" Type="http://schemas.openxmlformats.org/officeDocument/2006/relationships/image" Target="../media/image294.wmf"/><Relationship Id="rId12" Type="http://schemas.openxmlformats.org/officeDocument/2006/relationships/oleObject" Target="../embeddings/oleObject319.bin"/><Relationship Id="rId11" Type="http://schemas.openxmlformats.org/officeDocument/2006/relationships/image" Target="../media/image293.wmf"/><Relationship Id="rId10" Type="http://schemas.openxmlformats.org/officeDocument/2006/relationships/oleObject" Target="../embeddings/oleObject318.bin"/><Relationship Id="rId1" Type="http://schemas.openxmlformats.org/officeDocument/2006/relationships/oleObject" Target="../embeddings/oleObject314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7.bin"/><Relationship Id="rId8" Type="http://schemas.openxmlformats.org/officeDocument/2006/relationships/image" Target="../media/image299.wmf"/><Relationship Id="rId7" Type="http://schemas.openxmlformats.org/officeDocument/2006/relationships/oleObject" Target="../embeddings/oleObject326.bin"/><Relationship Id="rId6" Type="http://schemas.openxmlformats.org/officeDocument/2006/relationships/image" Target="../media/image298.wmf"/><Relationship Id="rId5" Type="http://schemas.openxmlformats.org/officeDocument/2006/relationships/oleObject" Target="../embeddings/oleObject325.bin"/><Relationship Id="rId4" Type="http://schemas.openxmlformats.org/officeDocument/2006/relationships/image" Target="../media/image297.wmf"/><Relationship Id="rId31" Type="http://schemas.openxmlformats.org/officeDocument/2006/relationships/vmlDrawing" Target="../drawings/vmlDrawing34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324.bin"/><Relationship Id="rId29" Type="http://schemas.openxmlformats.org/officeDocument/2006/relationships/tags" Target="../tags/tag20.xml"/><Relationship Id="rId28" Type="http://schemas.openxmlformats.org/officeDocument/2006/relationships/tags" Target="../tags/tag19.xml"/><Relationship Id="rId27" Type="http://schemas.openxmlformats.org/officeDocument/2006/relationships/tags" Target="../tags/tag18.xml"/><Relationship Id="rId26" Type="http://schemas.openxmlformats.org/officeDocument/2006/relationships/image" Target="../media/image308.wmf"/><Relationship Id="rId25" Type="http://schemas.openxmlformats.org/officeDocument/2006/relationships/oleObject" Target="../embeddings/oleObject335.bin"/><Relationship Id="rId24" Type="http://schemas.openxmlformats.org/officeDocument/2006/relationships/image" Target="../media/image307.wmf"/><Relationship Id="rId23" Type="http://schemas.openxmlformats.org/officeDocument/2006/relationships/oleObject" Target="../embeddings/oleObject334.bin"/><Relationship Id="rId22" Type="http://schemas.openxmlformats.org/officeDocument/2006/relationships/image" Target="../media/image306.wmf"/><Relationship Id="rId21" Type="http://schemas.openxmlformats.org/officeDocument/2006/relationships/oleObject" Target="../embeddings/oleObject333.bin"/><Relationship Id="rId20" Type="http://schemas.openxmlformats.org/officeDocument/2006/relationships/image" Target="../media/image305.wmf"/><Relationship Id="rId2" Type="http://schemas.openxmlformats.org/officeDocument/2006/relationships/image" Target="../media/image296.wmf"/><Relationship Id="rId19" Type="http://schemas.openxmlformats.org/officeDocument/2006/relationships/oleObject" Target="../embeddings/oleObject332.bin"/><Relationship Id="rId18" Type="http://schemas.openxmlformats.org/officeDocument/2006/relationships/image" Target="../media/image304.wmf"/><Relationship Id="rId17" Type="http://schemas.openxmlformats.org/officeDocument/2006/relationships/oleObject" Target="../embeddings/oleObject331.bin"/><Relationship Id="rId16" Type="http://schemas.openxmlformats.org/officeDocument/2006/relationships/image" Target="../media/image303.wmf"/><Relationship Id="rId15" Type="http://schemas.openxmlformats.org/officeDocument/2006/relationships/oleObject" Target="../embeddings/oleObject330.bin"/><Relationship Id="rId14" Type="http://schemas.openxmlformats.org/officeDocument/2006/relationships/image" Target="../media/image302.wmf"/><Relationship Id="rId13" Type="http://schemas.openxmlformats.org/officeDocument/2006/relationships/oleObject" Target="../embeddings/oleObject329.bin"/><Relationship Id="rId12" Type="http://schemas.openxmlformats.org/officeDocument/2006/relationships/image" Target="../media/image301.wmf"/><Relationship Id="rId11" Type="http://schemas.openxmlformats.org/officeDocument/2006/relationships/oleObject" Target="../embeddings/oleObject328.bin"/><Relationship Id="rId10" Type="http://schemas.openxmlformats.org/officeDocument/2006/relationships/image" Target="../media/image300.wmf"/><Relationship Id="rId1" Type="http://schemas.openxmlformats.org/officeDocument/2006/relationships/oleObject" Target="../embeddings/oleObject323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0.bin"/><Relationship Id="rId8" Type="http://schemas.openxmlformats.org/officeDocument/2006/relationships/image" Target="../media/image312.wmf"/><Relationship Id="rId7" Type="http://schemas.openxmlformats.org/officeDocument/2006/relationships/oleObject" Target="../embeddings/oleObject339.bin"/><Relationship Id="rId6" Type="http://schemas.openxmlformats.org/officeDocument/2006/relationships/image" Target="../media/image311.wmf"/><Relationship Id="rId5" Type="http://schemas.openxmlformats.org/officeDocument/2006/relationships/oleObject" Target="../embeddings/oleObject338.bin"/><Relationship Id="rId4" Type="http://schemas.openxmlformats.org/officeDocument/2006/relationships/image" Target="../media/image310.wmf"/><Relationship Id="rId3" Type="http://schemas.openxmlformats.org/officeDocument/2006/relationships/oleObject" Target="../embeddings/oleObject337.bin"/><Relationship Id="rId2" Type="http://schemas.openxmlformats.org/officeDocument/2006/relationships/image" Target="../media/image309.wmf"/><Relationship Id="rId19" Type="http://schemas.openxmlformats.org/officeDocument/2006/relationships/vmlDrawing" Target="../drawings/vmlDrawing35.v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22.xml"/><Relationship Id="rId16" Type="http://schemas.openxmlformats.org/officeDocument/2006/relationships/image" Target="../media/image316.png"/><Relationship Id="rId15" Type="http://schemas.openxmlformats.org/officeDocument/2006/relationships/tags" Target="../tags/tag21.xml"/><Relationship Id="rId14" Type="http://schemas.openxmlformats.org/officeDocument/2006/relationships/image" Target="../media/image315.wmf"/><Relationship Id="rId13" Type="http://schemas.openxmlformats.org/officeDocument/2006/relationships/oleObject" Target="../embeddings/oleObject342.bin"/><Relationship Id="rId12" Type="http://schemas.openxmlformats.org/officeDocument/2006/relationships/image" Target="../media/image314.wmf"/><Relationship Id="rId11" Type="http://schemas.openxmlformats.org/officeDocument/2006/relationships/oleObject" Target="../embeddings/oleObject341.bin"/><Relationship Id="rId10" Type="http://schemas.openxmlformats.org/officeDocument/2006/relationships/image" Target="../media/image313.wmf"/><Relationship Id="rId1" Type="http://schemas.openxmlformats.org/officeDocument/2006/relationships/oleObject" Target="../embeddings/oleObject336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7.bin"/><Relationship Id="rId8" Type="http://schemas.openxmlformats.org/officeDocument/2006/relationships/image" Target="../media/image320.wmf"/><Relationship Id="rId7" Type="http://schemas.openxmlformats.org/officeDocument/2006/relationships/oleObject" Target="../embeddings/oleObject346.bin"/><Relationship Id="rId6" Type="http://schemas.openxmlformats.org/officeDocument/2006/relationships/image" Target="../media/image319.wmf"/><Relationship Id="rId5" Type="http://schemas.openxmlformats.org/officeDocument/2006/relationships/oleObject" Target="../embeddings/oleObject345.bin"/><Relationship Id="rId4" Type="http://schemas.openxmlformats.org/officeDocument/2006/relationships/image" Target="../media/image318.wmf"/><Relationship Id="rId3" Type="http://schemas.openxmlformats.org/officeDocument/2006/relationships/oleObject" Target="../embeddings/oleObject344.bin"/><Relationship Id="rId21" Type="http://schemas.openxmlformats.org/officeDocument/2006/relationships/vmlDrawing" Target="../drawings/vmlDrawing36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317.wmf"/><Relationship Id="rId19" Type="http://schemas.openxmlformats.org/officeDocument/2006/relationships/tags" Target="../tags/tag23.xml"/><Relationship Id="rId18" Type="http://schemas.openxmlformats.org/officeDocument/2006/relationships/image" Target="../media/image325.wmf"/><Relationship Id="rId17" Type="http://schemas.openxmlformats.org/officeDocument/2006/relationships/oleObject" Target="../embeddings/oleObject351.bin"/><Relationship Id="rId16" Type="http://schemas.openxmlformats.org/officeDocument/2006/relationships/image" Target="../media/image324.wmf"/><Relationship Id="rId15" Type="http://schemas.openxmlformats.org/officeDocument/2006/relationships/oleObject" Target="../embeddings/oleObject350.bin"/><Relationship Id="rId14" Type="http://schemas.openxmlformats.org/officeDocument/2006/relationships/image" Target="../media/image323.wmf"/><Relationship Id="rId13" Type="http://schemas.openxmlformats.org/officeDocument/2006/relationships/oleObject" Target="../embeddings/oleObject349.bin"/><Relationship Id="rId12" Type="http://schemas.openxmlformats.org/officeDocument/2006/relationships/image" Target="../media/image322.wmf"/><Relationship Id="rId11" Type="http://schemas.openxmlformats.org/officeDocument/2006/relationships/oleObject" Target="../embeddings/oleObject348.bin"/><Relationship Id="rId10" Type="http://schemas.openxmlformats.org/officeDocument/2006/relationships/image" Target="../media/image321.wmf"/><Relationship Id="rId1" Type="http://schemas.openxmlformats.org/officeDocument/2006/relationships/oleObject" Target="../embeddings/oleObject343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7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24.xml"/><Relationship Id="rId6" Type="http://schemas.openxmlformats.org/officeDocument/2006/relationships/image" Target="../media/image328.wmf"/><Relationship Id="rId5" Type="http://schemas.openxmlformats.org/officeDocument/2006/relationships/oleObject" Target="../embeddings/oleObject354.bin"/><Relationship Id="rId4" Type="http://schemas.openxmlformats.org/officeDocument/2006/relationships/image" Target="../media/image327.wmf"/><Relationship Id="rId3" Type="http://schemas.openxmlformats.org/officeDocument/2006/relationships/oleObject" Target="../embeddings/oleObject353.bin"/><Relationship Id="rId2" Type="http://schemas.openxmlformats.org/officeDocument/2006/relationships/image" Target="../media/image326.wmf"/><Relationship Id="rId1" Type="http://schemas.openxmlformats.org/officeDocument/2006/relationships/oleObject" Target="../embeddings/oleObject352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30.wmf"/><Relationship Id="rId3" Type="http://schemas.openxmlformats.org/officeDocument/2006/relationships/oleObject" Target="../embeddings/oleObject356.bin"/><Relationship Id="rId2" Type="http://schemas.openxmlformats.org/officeDocument/2006/relationships/image" Target="../media/image329.emf"/><Relationship Id="rId1" Type="http://schemas.openxmlformats.org/officeDocument/2006/relationships/oleObject" Target="../embeddings/oleObject35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2.wmf"/><Relationship Id="rId35" Type="http://schemas.openxmlformats.org/officeDocument/2006/relationships/vmlDrawing" Target="../drawings/vmlDrawing3.v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3.xml"/><Relationship Id="rId32" Type="http://schemas.openxmlformats.org/officeDocument/2006/relationships/image" Target="../media/image46.wmf"/><Relationship Id="rId31" Type="http://schemas.openxmlformats.org/officeDocument/2006/relationships/oleObject" Target="../embeddings/oleObject47.bin"/><Relationship Id="rId30" Type="http://schemas.openxmlformats.org/officeDocument/2006/relationships/image" Target="../media/image45.wmf"/><Relationship Id="rId3" Type="http://schemas.openxmlformats.org/officeDocument/2006/relationships/oleObject" Target="../embeddings/oleObject33.bin"/><Relationship Id="rId29" Type="http://schemas.openxmlformats.org/officeDocument/2006/relationships/oleObject" Target="../embeddings/oleObject46.bin"/><Relationship Id="rId28" Type="http://schemas.openxmlformats.org/officeDocument/2006/relationships/image" Target="../media/image44.wmf"/><Relationship Id="rId27" Type="http://schemas.openxmlformats.org/officeDocument/2006/relationships/oleObject" Target="../embeddings/oleObject45.bin"/><Relationship Id="rId26" Type="http://schemas.openxmlformats.org/officeDocument/2006/relationships/image" Target="../media/image43.wmf"/><Relationship Id="rId25" Type="http://schemas.openxmlformats.org/officeDocument/2006/relationships/oleObject" Target="../embeddings/oleObject44.bin"/><Relationship Id="rId24" Type="http://schemas.openxmlformats.org/officeDocument/2006/relationships/image" Target="../media/image42.wmf"/><Relationship Id="rId23" Type="http://schemas.openxmlformats.org/officeDocument/2006/relationships/oleObject" Target="../embeddings/oleObject43.bin"/><Relationship Id="rId22" Type="http://schemas.openxmlformats.org/officeDocument/2006/relationships/image" Target="../media/image41.wmf"/><Relationship Id="rId21" Type="http://schemas.openxmlformats.org/officeDocument/2006/relationships/oleObject" Target="../embeddings/oleObject42.bin"/><Relationship Id="rId20" Type="http://schemas.openxmlformats.org/officeDocument/2006/relationships/image" Target="../media/image40.wmf"/><Relationship Id="rId2" Type="http://schemas.openxmlformats.org/officeDocument/2006/relationships/image" Target="../media/image31.wmf"/><Relationship Id="rId19" Type="http://schemas.openxmlformats.org/officeDocument/2006/relationships/oleObject" Target="../embeddings/oleObject41.bin"/><Relationship Id="rId18" Type="http://schemas.openxmlformats.org/officeDocument/2006/relationships/image" Target="../media/image39.wmf"/><Relationship Id="rId17" Type="http://schemas.openxmlformats.org/officeDocument/2006/relationships/oleObject" Target="../embeddings/oleObject40.bin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39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32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5.png"/><Relationship Id="rId8" Type="http://schemas.openxmlformats.org/officeDocument/2006/relationships/image" Target="../media/image334.wmf"/><Relationship Id="rId7" Type="http://schemas.openxmlformats.org/officeDocument/2006/relationships/oleObject" Target="../embeddings/oleObject360.bin"/><Relationship Id="rId6" Type="http://schemas.openxmlformats.org/officeDocument/2006/relationships/image" Target="../media/image333.wmf"/><Relationship Id="rId5" Type="http://schemas.openxmlformats.org/officeDocument/2006/relationships/oleObject" Target="../embeddings/oleObject359.bin"/><Relationship Id="rId4" Type="http://schemas.openxmlformats.org/officeDocument/2006/relationships/image" Target="../media/image332.wmf"/><Relationship Id="rId3" Type="http://schemas.openxmlformats.org/officeDocument/2006/relationships/oleObject" Target="../embeddings/oleObject358.bin"/><Relationship Id="rId2" Type="http://schemas.openxmlformats.org/officeDocument/2006/relationships/image" Target="../media/image331.wmf"/><Relationship Id="rId11" Type="http://schemas.openxmlformats.org/officeDocument/2006/relationships/vmlDrawing" Target="../drawings/vmlDrawing3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57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8.wmf"/><Relationship Id="rId8" Type="http://schemas.openxmlformats.org/officeDocument/2006/relationships/oleObject" Target="../embeddings/oleObject363.bin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image" Target="../media/image337.wmf"/><Relationship Id="rId3" Type="http://schemas.openxmlformats.org/officeDocument/2006/relationships/oleObject" Target="../embeddings/oleObject362.bin"/><Relationship Id="rId2" Type="http://schemas.openxmlformats.org/officeDocument/2006/relationships/image" Target="../media/image336.wmf"/><Relationship Id="rId11" Type="http://schemas.openxmlformats.org/officeDocument/2006/relationships/vmlDrawing" Target="../drawings/vmlDrawing40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361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8.bin"/><Relationship Id="rId8" Type="http://schemas.openxmlformats.org/officeDocument/2006/relationships/image" Target="../media/image342.wmf"/><Relationship Id="rId7" Type="http://schemas.openxmlformats.org/officeDocument/2006/relationships/oleObject" Target="../embeddings/oleObject367.bin"/><Relationship Id="rId6" Type="http://schemas.openxmlformats.org/officeDocument/2006/relationships/image" Target="../media/image341.wmf"/><Relationship Id="rId5" Type="http://schemas.openxmlformats.org/officeDocument/2006/relationships/oleObject" Target="../embeddings/oleObject366.bin"/><Relationship Id="rId4" Type="http://schemas.openxmlformats.org/officeDocument/2006/relationships/image" Target="../media/image340.wmf"/><Relationship Id="rId34" Type="http://schemas.openxmlformats.org/officeDocument/2006/relationships/vmlDrawing" Target="../drawings/vmlDrawing41.vml"/><Relationship Id="rId33" Type="http://schemas.openxmlformats.org/officeDocument/2006/relationships/slideLayout" Target="../slideLayouts/slideLayout7.xml"/><Relationship Id="rId32" Type="http://schemas.openxmlformats.org/officeDocument/2006/relationships/tags" Target="../tags/tag35.xml"/><Relationship Id="rId31" Type="http://schemas.openxmlformats.org/officeDocument/2006/relationships/tags" Target="../tags/tag34.xml"/><Relationship Id="rId30" Type="http://schemas.openxmlformats.org/officeDocument/2006/relationships/tags" Target="../tags/tag33.xml"/><Relationship Id="rId3" Type="http://schemas.openxmlformats.org/officeDocument/2006/relationships/oleObject" Target="../embeddings/oleObject365.bin"/><Relationship Id="rId29" Type="http://schemas.openxmlformats.org/officeDocument/2006/relationships/image" Target="../media/image350.wmf"/><Relationship Id="rId28" Type="http://schemas.openxmlformats.org/officeDocument/2006/relationships/oleObject" Target="../embeddings/oleObject375.bin"/><Relationship Id="rId27" Type="http://schemas.openxmlformats.org/officeDocument/2006/relationships/tags" Target="../tags/tag32.xml"/><Relationship Id="rId26" Type="http://schemas.openxmlformats.org/officeDocument/2006/relationships/image" Target="../media/image349.wmf"/><Relationship Id="rId25" Type="http://schemas.openxmlformats.org/officeDocument/2006/relationships/oleObject" Target="../embeddings/oleObject374.bin"/><Relationship Id="rId24" Type="http://schemas.openxmlformats.org/officeDocument/2006/relationships/tags" Target="../tags/tag31.xml"/><Relationship Id="rId23" Type="http://schemas.openxmlformats.org/officeDocument/2006/relationships/image" Target="../media/image348.wmf"/><Relationship Id="rId22" Type="http://schemas.openxmlformats.org/officeDocument/2006/relationships/oleObject" Target="../embeddings/oleObject373.bin"/><Relationship Id="rId21" Type="http://schemas.openxmlformats.org/officeDocument/2006/relationships/tags" Target="../tags/tag30.xml"/><Relationship Id="rId20" Type="http://schemas.openxmlformats.org/officeDocument/2006/relationships/image" Target="../media/image347.wmf"/><Relationship Id="rId2" Type="http://schemas.openxmlformats.org/officeDocument/2006/relationships/image" Target="../media/image339.wmf"/><Relationship Id="rId19" Type="http://schemas.openxmlformats.org/officeDocument/2006/relationships/oleObject" Target="../embeddings/oleObject372.bin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image" Target="../media/image346.wmf"/><Relationship Id="rId15" Type="http://schemas.openxmlformats.org/officeDocument/2006/relationships/oleObject" Target="../embeddings/oleObject371.bin"/><Relationship Id="rId14" Type="http://schemas.openxmlformats.org/officeDocument/2006/relationships/image" Target="../media/image345.wmf"/><Relationship Id="rId13" Type="http://schemas.openxmlformats.org/officeDocument/2006/relationships/oleObject" Target="../embeddings/oleObject370.bin"/><Relationship Id="rId12" Type="http://schemas.openxmlformats.org/officeDocument/2006/relationships/image" Target="../media/image344.wmf"/><Relationship Id="rId11" Type="http://schemas.openxmlformats.org/officeDocument/2006/relationships/oleObject" Target="../embeddings/oleObject369.bin"/><Relationship Id="rId10" Type="http://schemas.openxmlformats.org/officeDocument/2006/relationships/image" Target="../media/image343.wmf"/><Relationship Id="rId1" Type="http://schemas.openxmlformats.org/officeDocument/2006/relationships/oleObject" Target="../embeddings/oleObject364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0.bin"/><Relationship Id="rId8" Type="http://schemas.openxmlformats.org/officeDocument/2006/relationships/image" Target="../media/image354.wmf"/><Relationship Id="rId7" Type="http://schemas.openxmlformats.org/officeDocument/2006/relationships/oleObject" Target="../embeddings/oleObject379.bin"/><Relationship Id="rId6" Type="http://schemas.openxmlformats.org/officeDocument/2006/relationships/image" Target="../media/image353.wmf"/><Relationship Id="rId5" Type="http://schemas.openxmlformats.org/officeDocument/2006/relationships/oleObject" Target="../embeddings/oleObject378.bin"/><Relationship Id="rId4" Type="http://schemas.openxmlformats.org/officeDocument/2006/relationships/image" Target="../media/image352.wmf"/><Relationship Id="rId3" Type="http://schemas.openxmlformats.org/officeDocument/2006/relationships/oleObject" Target="../embeddings/oleObject377.bin"/><Relationship Id="rId22" Type="http://schemas.openxmlformats.org/officeDocument/2006/relationships/vmlDrawing" Target="../drawings/vmlDrawing4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60.wmf"/><Relationship Id="rId2" Type="http://schemas.openxmlformats.org/officeDocument/2006/relationships/image" Target="../media/image351.wmf"/><Relationship Id="rId19" Type="http://schemas.openxmlformats.org/officeDocument/2006/relationships/oleObject" Target="../embeddings/oleObject385.bin"/><Relationship Id="rId18" Type="http://schemas.openxmlformats.org/officeDocument/2006/relationships/image" Target="../media/image359.wmf"/><Relationship Id="rId17" Type="http://schemas.openxmlformats.org/officeDocument/2006/relationships/oleObject" Target="../embeddings/oleObject384.bin"/><Relationship Id="rId16" Type="http://schemas.openxmlformats.org/officeDocument/2006/relationships/image" Target="../media/image358.wmf"/><Relationship Id="rId15" Type="http://schemas.openxmlformats.org/officeDocument/2006/relationships/oleObject" Target="../embeddings/oleObject383.bin"/><Relationship Id="rId14" Type="http://schemas.openxmlformats.org/officeDocument/2006/relationships/image" Target="../media/image357.wmf"/><Relationship Id="rId13" Type="http://schemas.openxmlformats.org/officeDocument/2006/relationships/oleObject" Target="../embeddings/oleObject382.bin"/><Relationship Id="rId12" Type="http://schemas.openxmlformats.org/officeDocument/2006/relationships/image" Target="../media/image356.wmf"/><Relationship Id="rId11" Type="http://schemas.openxmlformats.org/officeDocument/2006/relationships/oleObject" Target="../embeddings/oleObject381.bin"/><Relationship Id="rId10" Type="http://schemas.openxmlformats.org/officeDocument/2006/relationships/image" Target="../media/image355.wmf"/><Relationship Id="rId1" Type="http://schemas.openxmlformats.org/officeDocument/2006/relationships/oleObject" Target="../embeddings/oleObject376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0.bin"/><Relationship Id="rId8" Type="http://schemas.openxmlformats.org/officeDocument/2006/relationships/image" Target="../media/image364.wmf"/><Relationship Id="rId7" Type="http://schemas.openxmlformats.org/officeDocument/2006/relationships/oleObject" Target="../embeddings/oleObject389.bin"/><Relationship Id="rId6" Type="http://schemas.openxmlformats.org/officeDocument/2006/relationships/image" Target="../media/image363.wmf"/><Relationship Id="rId5" Type="http://schemas.openxmlformats.org/officeDocument/2006/relationships/oleObject" Target="../embeddings/oleObject388.bin"/><Relationship Id="rId4" Type="http://schemas.openxmlformats.org/officeDocument/2006/relationships/image" Target="../media/image362.wmf"/><Relationship Id="rId3" Type="http://schemas.openxmlformats.org/officeDocument/2006/relationships/oleObject" Target="../embeddings/oleObject387.bin"/><Relationship Id="rId22" Type="http://schemas.openxmlformats.org/officeDocument/2006/relationships/vmlDrawing" Target="../drawings/vmlDrawing4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367.wmf"/><Relationship Id="rId2" Type="http://schemas.openxmlformats.org/officeDocument/2006/relationships/image" Target="../media/image361.wmf"/><Relationship Id="rId19" Type="http://schemas.openxmlformats.org/officeDocument/2006/relationships/oleObject" Target="../embeddings/oleObject395.bin"/><Relationship Id="rId18" Type="http://schemas.openxmlformats.org/officeDocument/2006/relationships/image" Target="../media/image352.wmf"/><Relationship Id="rId17" Type="http://schemas.openxmlformats.org/officeDocument/2006/relationships/oleObject" Target="../embeddings/oleObject394.bin"/><Relationship Id="rId16" Type="http://schemas.openxmlformats.org/officeDocument/2006/relationships/image" Target="../media/image354.wmf"/><Relationship Id="rId15" Type="http://schemas.openxmlformats.org/officeDocument/2006/relationships/oleObject" Target="../embeddings/oleObject393.bin"/><Relationship Id="rId14" Type="http://schemas.openxmlformats.org/officeDocument/2006/relationships/image" Target="../media/image353.wmf"/><Relationship Id="rId13" Type="http://schemas.openxmlformats.org/officeDocument/2006/relationships/oleObject" Target="../embeddings/oleObject392.bin"/><Relationship Id="rId12" Type="http://schemas.openxmlformats.org/officeDocument/2006/relationships/image" Target="../media/image366.wmf"/><Relationship Id="rId11" Type="http://schemas.openxmlformats.org/officeDocument/2006/relationships/oleObject" Target="../embeddings/oleObject391.bin"/><Relationship Id="rId10" Type="http://schemas.openxmlformats.org/officeDocument/2006/relationships/image" Target="../media/image365.wmf"/><Relationship Id="rId1" Type="http://schemas.openxmlformats.org/officeDocument/2006/relationships/oleObject" Target="../embeddings/oleObject386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2.wmf"/><Relationship Id="rId8" Type="http://schemas.openxmlformats.org/officeDocument/2006/relationships/oleObject" Target="../embeddings/oleObject399.bin"/><Relationship Id="rId7" Type="http://schemas.openxmlformats.org/officeDocument/2006/relationships/image" Target="../media/image371.jpeg"/><Relationship Id="rId6" Type="http://schemas.openxmlformats.org/officeDocument/2006/relationships/image" Target="../media/image370.wmf"/><Relationship Id="rId5" Type="http://schemas.openxmlformats.org/officeDocument/2006/relationships/oleObject" Target="../embeddings/oleObject398.bin"/><Relationship Id="rId4" Type="http://schemas.openxmlformats.org/officeDocument/2006/relationships/image" Target="../media/image369.wmf"/><Relationship Id="rId3" Type="http://schemas.openxmlformats.org/officeDocument/2006/relationships/oleObject" Target="../embeddings/oleObject397.bin"/><Relationship Id="rId25" Type="http://schemas.openxmlformats.org/officeDocument/2006/relationships/vmlDrawing" Target="../drawings/vmlDrawing44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379.wmf"/><Relationship Id="rId22" Type="http://schemas.openxmlformats.org/officeDocument/2006/relationships/oleObject" Target="../embeddings/oleObject406.bin"/><Relationship Id="rId21" Type="http://schemas.openxmlformats.org/officeDocument/2006/relationships/image" Target="../media/image378.wmf"/><Relationship Id="rId20" Type="http://schemas.openxmlformats.org/officeDocument/2006/relationships/oleObject" Target="../embeddings/oleObject405.bin"/><Relationship Id="rId2" Type="http://schemas.openxmlformats.org/officeDocument/2006/relationships/image" Target="../media/image368.wmf"/><Relationship Id="rId19" Type="http://schemas.openxmlformats.org/officeDocument/2006/relationships/image" Target="../media/image377.wmf"/><Relationship Id="rId18" Type="http://schemas.openxmlformats.org/officeDocument/2006/relationships/oleObject" Target="../embeddings/oleObject404.bin"/><Relationship Id="rId17" Type="http://schemas.openxmlformats.org/officeDocument/2006/relationships/image" Target="../media/image376.wmf"/><Relationship Id="rId16" Type="http://schemas.openxmlformats.org/officeDocument/2006/relationships/oleObject" Target="../embeddings/oleObject403.bin"/><Relationship Id="rId15" Type="http://schemas.openxmlformats.org/officeDocument/2006/relationships/image" Target="../media/image375.wmf"/><Relationship Id="rId14" Type="http://schemas.openxmlformats.org/officeDocument/2006/relationships/oleObject" Target="../embeddings/oleObject402.bin"/><Relationship Id="rId13" Type="http://schemas.openxmlformats.org/officeDocument/2006/relationships/image" Target="../media/image374.wmf"/><Relationship Id="rId12" Type="http://schemas.openxmlformats.org/officeDocument/2006/relationships/oleObject" Target="../embeddings/oleObject401.bin"/><Relationship Id="rId11" Type="http://schemas.openxmlformats.org/officeDocument/2006/relationships/image" Target="../media/image373.wmf"/><Relationship Id="rId10" Type="http://schemas.openxmlformats.org/officeDocument/2006/relationships/oleObject" Target="../embeddings/oleObject400.bin"/><Relationship Id="rId1" Type="http://schemas.openxmlformats.org/officeDocument/2006/relationships/oleObject" Target="../embeddings/oleObject39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9.bin"/><Relationship Id="rId27" Type="http://schemas.openxmlformats.org/officeDocument/2006/relationships/vmlDrawing" Target="../drawings/vmlDrawing4.v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4.xml"/><Relationship Id="rId24" Type="http://schemas.openxmlformats.org/officeDocument/2006/relationships/image" Target="../media/image58.wmf"/><Relationship Id="rId23" Type="http://schemas.openxmlformats.org/officeDocument/2006/relationships/oleObject" Target="../embeddings/oleObject59.bin"/><Relationship Id="rId22" Type="http://schemas.openxmlformats.org/officeDocument/2006/relationships/image" Target="../media/image57.wmf"/><Relationship Id="rId21" Type="http://schemas.openxmlformats.org/officeDocument/2006/relationships/oleObject" Target="../embeddings/oleObject58.bin"/><Relationship Id="rId20" Type="http://schemas.openxmlformats.org/officeDocument/2006/relationships/image" Target="../media/image56.wmf"/><Relationship Id="rId2" Type="http://schemas.openxmlformats.org/officeDocument/2006/relationships/image" Target="../media/image47.wmf"/><Relationship Id="rId19" Type="http://schemas.openxmlformats.org/officeDocument/2006/relationships/oleObject" Target="../embeddings/oleObject57.bin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54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53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52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61.bin"/><Relationship Id="rId20" Type="http://schemas.openxmlformats.org/officeDocument/2006/relationships/vmlDrawing" Target="../drawings/vmlDrawing5.vml"/><Relationship Id="rId2" Type="http://schemas.openxmlformats.org/officeDocument/2006/relationships/image" Target="../media/image5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67.wmf"/><Relationship Id="rId17" Type="http://schemas.openxmlformats.org/officeDocument/2006/relationships/oleObject" Target="../embeddings/oleObject68.bin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1.w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69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8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76.bin"/><Relationship Id="rId14" Type="http://schemas.openxmlformats.org/officeDocument/2006/relationships/image" Target="../media/image74.wmf"/><Relationship Id="rId13" Type="http://schemas.openxmlformats.org/officeDocument/2006/relationships/oleObject" Target="../embeddings/oleObject75.bin"/><Relationship Id="rId12" Type="http://schemas.openxmlformats.org/officeDocument/2006/relationships/image" Target="../media/image73.wmf"/><Relationship Id="rId11" Type="http://schemas.openxmlformats.org/officeDocument/2006/relationships/oleObject" Target="../embeddings/oleObject74.bin"/><Relationship Id="rId10" Type="http://schemas.openxmlformats.org/officeDocument/2006/relationships/image" Target="../media/image72.wmf"/><Relationship Id="rId1" Type="http://schemas.openxmlformats.org/officeDocument/2006/relationships/oleObject" Target="../embeddings/oleObject6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59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9.e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7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2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59.w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5.w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84.w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83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8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39165" y="2338705"/>
            <a:ext cx="10515600" cy="635000"/>
          </a:xfrm>
        </p:spPr>
        <p:txBody>
          <a:bodyPr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第七章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化学动力学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0055" y="3429000"/>
            <a:ext cx="9189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宏观化学动力学</a:t>
            </a:r>
            <a:r>
              <a:rPr lang="en-US" altLang="zh-CN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---</a:t>
            </a:r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研究反应速率方程的普遍规律以及如何建立。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008" name="对象 384007"/>
          <p:cNvGraphicFramePr>
            <a:graphicFrameLocks noChangeAspect="1"/>
          </p:cNvGraphicFramePr>
          <p:nvPr/>
        </p:nvGraphicFramePr>
        <p:xfrm>
          <a:off x="2185353" y="4510723"/>
          <a:ext cx="15945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723900" imgH="228600" progId="Equation.3">
                  <p:embed/>
                </p:oleObj>
              </mc:Choice>
              <mc:Fallback>
                <p:oleObj name="" r:id="rId1" imgW="723900" imgH="2286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85353" y="4510723"/>
                        <a:ext cx="159459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1" name="对象 384010"/>
          <p:cNvGraphicFramePr>
            <a:graphicFrameLocks noChangeAspect="1"/>
          </p:cNvGraphicFramePr>
          <p:nvPr/>
        </p:nvGraphicFramePr>
        <p:xfrm>
          <a:off x="441325" y="1480185"/>
          <a:ext cx="407006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915795" imgH="405765" progId="Equation.3">
                  <p:embed/>
                </p:oleObj>
              </mc:Choice>
              <mc:Fallback>
                <p:oleObj name="" r:id="rId3" imgW="1915795" imgH="405765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325" y="1480185"/>
                        <a:ext cx="4070069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2" name="文本框 384011"/>
          <p:cNvSpPr txBox="1"/>
          <p:nvPr/>
        </p:nvSpPr>
        <p:spPr>
          <a:xfrm>
            <a:off x="0" y="4567555"/>
            <a:ext cx="21177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）方法二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7649" name="文本框 384001"/>
          <p:cNvSpPr txBox="1"/>
          <p:nvPr/>
        </p:nvSpPr>
        <p:spPr>
          <a:xfrm>
            <a:off x="291465" y="98425"/>
            <a:ext cx="1151255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                       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的初始浓度相等，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还剩多少？（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为一级，对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为零级；（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均为一级；  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均为零级。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7650" name="对象 384002"/>
          <p:cNvGraphicFramePr>
            <a:graphicFrameLocks noChangeAspect="1"/>
          </p:cNvGraphicFramePr>
          <p:nvPr/>
        </p:nvGraphicFramePr>
        <p:xfrm>
          <a:off x="1724978" y="126365"/>
          <a:ext cx="150191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722630" imgH="177800" progId="Equation.3">
                  <p:embed/>
                </p:oleObj>
              </mc:Choice>
              <mc:Fallback>
                <p:oleObj name="" r:id="rId5" imgW="722630" imgH="177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4978" y="126365"/>
                        <a:ext cx="150191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7" name="对象 391169"/>
          <p:cNvGraphicFramePr>
            <a:graphicFrameLocks noChangeAspect="1"/>
          </p:cNvGraphicFramePr>
          <p:nvPr/>
        </p:nvGraphicFramePr>
        <p:xfrm>
          <a:off x="5073015" y="1681798"/>
          <a:ext cx="113203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520065" imgH="215900" progId="Equation.3">
                  <p:embed/>
                </p:oleObj>
              </mc:Choice>
              <mc:Fallback>
                <p:oleObj name="" r:id="rId7" imgW="520065" imgH="2159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73015" y="1681798"/>
                        <a:ext cx="113203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8" name="对象 391170"/>
          <p:cNvGraphicFramePr>
            <a:graphicFrameLocks noChangeAspect="1"/>
          </p:cNvGraphicFramePr>
          <p:nvPr/>
        </p:nvGraphicFramePr>
        <p:xfrm>
          <a:off x="745808" y="2680335"/>
          <a:ext cx="19865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901065" imgH="228600" progId="Equation.3">
                  <p:embed/>
                </p:oleObj>
              </mc:Choice>
              <mc:Fallback>
                <p:oleObj name="" r:id="rId9" imgW="901065" imgH="2286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5808" y="2680335"/>
                        <a:ext cx="198659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19" name="对象 391171"/>
          <p:cNvGraphicFramePr>
            <a:graphicFrameLocks noChangeAspect="1"/>
          </p:cNvGraphicFramePr>
          <p:nvPr/>
        </p:nvGraphicFramePr>
        <p:xfrm>
          <a:off x="3475673" y="2651443"/>
          <a:ext cx="159459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723900" imgH="228600" progId="Equation.3">
                  <p:embed/>
                </p:oleObj>
              </mc:Choice>
              <mc:Fallback>
                <p:oleObj name="" r:id="rId11" imgW="723900" imgH="2286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75673" y="2651443"/>
                        <a:ext cx="159459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对象 391172"/>
          <p:cNvGraphicFramePr>
            <a:graphicFrameLocks noChangeAspect="1"/>
          </p:cNvGraphicFramePr>
          <p:nvPr/>
        </p:nvGraphicFramePr>
        <p:xfrm>
          <a:off x="4408488" y="3713798"/>
          <a:ext cx="127285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570230" imgH="177800" progId="Equation.3">
                  <p:embed/>
                </p:oleObj>
              </mc:Choice>
              <mc:Fallback>
                <p:oleObj name="" r:id="rId13" imgW="570230" imgH="1778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08488" y="3713798"/>
                        <a:ext cx="1272857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391173"/>
          <p:cNvGraphicFramePr>
            <a:graphicFrameLocks noChangeAspect="1"/>
          </p:cNvGraphicFramePr>
          <p:nvPr/>
        </p:nvGraphicFramePr>
        <p:xfrm>
          <a:off x="6915468" y="3650298"/>
          <a:ext cx="173341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812165" imgH="203200" progId="Equation.3">
                  <p:embed/>
                </p:oleObj>
              </mc:Choice>
              <mc:Fallback>
                <p:oleObj name="" r:id="rId15" imgW="812165" imgH="2032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15468" y="3650298"/>
                        <a:ext cx="1733419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矩形 391174"/>
          <p:cNvSpPr/>
          <p:nvPr/>
        </p:nvSpPr>
        <p:spPr>
          <a:xfrm>
            <a:off x="6101398" y="3657124"/>
            <a:ext cx="504031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所以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3" name="矩形 391175"/>
          <p:cNvSpPr/>
          <p:nvPr/>
        </p:nvSpPr>
        <p:spPr>
          <a:xfrm>
            <a:off x="8704580" y="3628867"/>
            <a:ext cx="4033838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即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50%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4825" name="对象 391177"/>
          <p:cNvGraphicFramePr>
            <a:graphicFrameLocks noChangeAspect="1"/>
          </p:cNvGraphicFramePr>
          <p:nvPr/>
        </p:nvGraphicFramePr>
        <p:xfrm>
          <a:off x="5681345" y="2651443"/>
          <a:ext cx="24626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117600" imgH="228600" progId="Equation.3">
                  <p:embed/>
                </p:oleObj>
              </mc:Choice>
              <mc:Fallback>
                <p:oleObj name="" r:id="rId17" imgW="1117600" imgH="2286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681345" y="2651443"/>
                        <a:ext cx="24626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对象 391178"/>
          <p:cNvGraphicFramePr>
            <a:graphicFrameLocks noChangeAspect="1"/>
          </p:cNvGraphicFramePr>
          <p:nvPr/>
        </p:nvGraphicFramePr>
        <p:xfrm>
          <a:off x="9036368" y="2467293"/>
          <a:ext cx="142969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672465" imgH="405765" progId="Equation.3">
                  <p:embed/>
                </p:oleObj>
              </mc:Choice>
              <mc:Fallback>
                <p:oleObj name="" r:id="rId19" imgW="672465" imgH="405765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036368" y="2467293"/>
                        <a:ext cx="1429699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矩形 391179"/>
          <p:cNvSpPr/>
          <p:nvPr/>
        </p:nvSpPr>
        <p:spPr>
          <a:xfrm>
            <a:off x="8370253" y="2651601"/>
            <a:ext cx="8953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fontAlgn="ctr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得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4828" name="对象 391180"/>
          <p:cNvGraphicFramePr>
            <a:graphicFrameLocks noChangeAspect="1"/>
          </p:cNvGraphicFramePr>
          <p:nvPr/>
        </p:nvGraphicFramePr>
        <p:xfrm>
          <a:off x="747078" y="3462338"/>
          <a:ext cx="3062812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1383030" imgH="405765" progId="Equation.3">
                  <p:embed/>
                </p:oleObj>
              </mc:Choice>
              <mc:Fallback>
                <p:oleObj name="" r:id="rId21" imgW="1383030" imgH="405765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7078" y="3462338"/>
                        <a:ext cx="3062812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392196"/>
          <p:cNvGraphicFramePr>
            <a:graphicFrameLocks noChangeAspect="1"/>
          </p:cNvGraphicFramePr>
          <p:nvPr/>
        </p:nvGraphicFramePr>
        <p:xfrm>
          <a:off x="4408805" y="4380230"/>
          <a:ext cx="1055794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3" imgW="520700" imgH="444500" progId="Equation.3">
                  <p:embed/>
                </p:oleObj>
              </mc:Choice>
              <mc:Fallback>
                <p:oleObj name="" r:id="rId23" imgW="520700" imgH="4445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08805" y="4380230"/>
                        <a:ext cx="1055794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392197"/>
          <p:cNvGraphicFramePr>
            <a:graphicFrameLocks noChangeAspect="1"/>
          </p:cNvGraphicFramePr>
          <p:nvPr/>
        </p:nvGraphicFramePr>
        <p:xfrm>
          <a:off x="6204903" y="4332923"/>
          <a:ext cx="3667675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5" imgW="1739265" imgH="444500" progId="Equation.3">
                  <p:embed/>
                </p:oleObj>
              </mc:Choice>
              <mc:Fallback>
                <p:oleObj name="" r:id="rId25" imgW="1739265" imgH="4445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04903" y="4332923"/>
                        <a:ext cx="3667675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391173"/>
          <p:cNvGraphicFramePr>
            <a:graphicFrameLocks noChangeAspect="1"/>
          </p:cNvGraphicFramePr>
          <p:nvPr/>
        </p:nvGraphicFramePr>
        <p:xfrm>
          <a:off x="6778943" y="5478463"/>
          <a:ext cx="173341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7" imgW="812165" imgH="203200" progId="Equation.3">
                  <p:embed/>
                </p:oleObj>
              </mc:Choice>
              <mc:Fallback>
                <p:oleObj name="" r:id="rId27" imgW="812165" imgH="203200" progId="Equation.3">
                  <p:embed/>
                  <p:pic>
                    <p:nvPicPr>
                      <p:cNvPr id="0" name="图片 32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78943" y="5478463"/>
                        <a:ext cx="1733419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391174"/>
          <p:cNvSpPr/>
          <p:nvPr/>
        </p:nvSpPr>
        <p:spPr>
          <a:xfrm>
            <a:off x="5964873" y="5485289"/>
            <a:ext cx="504031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所以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矩形 391175"/>
          <p:cNvSpPr/>
          <p:nvPr/>
        </p:nvSpPr>
        <p:spPr>
          <a:xfrm>
            <a:off x="8568055" y="5457032"/>
            <a:ext cx="4033838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即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50%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5" name="文本框 399367"/>
          <p:cNvSpPr txBox="1"/>
          <p:nvPr/>
        </p:nvSpPr>
        <p:spPr>
          <a:xfrm>
            <a:off x="501968" y="2543810"/>
            <a:ext cx="11506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(1)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99369" name="对象 399368"/>
          <p:cNvGraphicFramePr>
            <a:graphicFrameLocks noChangeAspect="1"/>
          </p:cNvGraphicFramePr>
          <p:nvPr/>
        </p:nvGraphicFramePr>
        <p:xfrm>
          <a:off x="1896428" y="2431098"/>
          <a:ext cx="5061818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221230" imgH="381000" progId="Equation.3">
                  <p:embed/>
                </p:oleObj>
              </mc:Choice>
              <mc:Fallback>
                <p:oleObj name="" r:id="rId1" imgW="2221230" imgH="3810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96428" y="2431098"/>
                        <a:ext cx="5061818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7" name="文本框 399369"/>
          <p:cNvSpPr txBox="1"/>
          <p:nvPr/>
        </p:nvSpPr>
        <p:spPr>
          <a:xfrm>
            <a:off x="1114425" y="3628073"/>
            <a:ext cx="538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(2)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99371" name="对象 399370"/>
          <p:cNvGraphicFramePr>
            <a:graphicFrameLocks noChangeAspect="1"/>
          </p:cNvGraphicFramePr>
          <p:nvPr/>
        </p:nvGraphicFramePr>
        <p:xfrm>
          <a:off x="3719865" y="3531911"/>
          <a:ext cx="64071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098800" imgH="419100" progId="Equation.3">
                  <p:embed/>
                </p:oleObj>
              </mc:Choice>
              <mc:Fallback>
                <p:oleObj name="" r:id="rId3" imgW="3098800" imgH="4191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19865" y="3531911"/>
                        <a:ext cx="640715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2" name="对象 399371"/>
          <p:cNvGraphicFramePr/>
          <p:nvPr/>
        </p:nvGraphicFramePr>
        <p:xfrm>
          <a:off x="4232275" y="4632325"/>
          <a:ext cx="318611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282700" imgH="228600" progId="Equation.3">
                  <p:embed/>
                </p:oleObj>
              </mc:Choice>
              <mc:Fallback>
                <p:oleObj name="" r:id="rId5" imgW="1282700" imgH="2286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2275" y="4632325"/>
                        <a:ext cx="3186113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3" name="对象 399372"/>
          <p:cNvGraphicFramePr/>
          <p:nvPr/>
        </p:nvGraphicFramePr>
        <p:xfrm>
          <a:off x="4231958" y="5436235"/>
          <a:ext cx="385286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549400" imgH="228600" progId="Equation.3">
                  <p:embed/>
                </p:oleObj>
              </mc:Choice>
              <mc:Fallback>
                <p:oleObj name="" r:id="rId7" imgW="1549400" imgH="2286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31958" y="5436235"/>
                        <a:ext cx="3852862" cy="566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74" name="对象 399373"/>
          <p:cNvGraphicFramePr>
            <a:graphicFrameLocks noChangeAspect="1"/>
          </p:cNvGraphicFramePr>
          <p:nvPr/>
        </p:nvGraphicFramePr>
        <p:xfrm>
          <a:off x="1896704" y="3729833"/>
          <a:ext cx="157797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723900" imgH="215900" progId="Equation.3">
                  <p:embed/>
                </p:oleObj>
              </mc:Choice>
              <mc:Fallback>
                <p:oleObj name="" r:id="rId9" imgW="723900" imgH="2159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96704" y="3729833"/>
                        <a:ext cx="1577975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38175" y="257175"/>
            <a:ext cx="11176000" cy="1938020"/>
            <a:chOff x="1005" y="405"/>
            <a:chExt cx="17600" cy="3052"/>
          </a:xfrm>
        </p:grpSpPr>
        <p:sp>
          <p:nvSpPr>
            <p:cNvPr id="37890" name="文本框 399362"/>
            <p:cNvSpPr txBox="1"/>
            <p:nvPr/>
          </p:nvSpPr>
          <p:spPr>
            <a:xfrm>
              <a:off x="1005" y="405"/>
              <a:ext cx="17600" cy="30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just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3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、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300K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时，物质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在恒定体积的容器中发生反应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，其反应速率系数                                 。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（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）求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的半衰期         ；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（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）假定容器中刚开始只有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，其初始压力                             ，求初始反应速率，并计算反应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10min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后，系统的总压为多少？（假设气体可视为理想气体）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37891" name="对象 399363"/>
            <p:cNvGraphicFramePr/>
            <p:nvPr/>
          </p:nvGraphicFramePr>
          <p:xfrm>
            <a:off x="12150" y="405"/>
            <a:ext cx="527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1" imgW="1345565" imgH="190500" progId="Equation.3">
                    <p:embed/>
                  </p:oleObj>
                </mc:Choice>
                <mc:Fallback>
                  <p:oleObj name="" r:id="rId11" imgW="1345565" imgH="1905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2150" y="405"/>
                          <a:ext cx="5270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对象 399365"/>
            <p:cNvGraphicFramePr>
              <a:graphicFrameLocks noChangeAspect="1"/>
            </p:cNvGraphicFramePr>
            <p:nvPr/>
          </p:nvGraphicFramePr>
          <p:xfrm>
            <a:off x="5148" y="1562"/>
            <a:ext cx="832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3" imgW="228600" imgH="203200" progId="Equation.3">
                    <p:embed/>
                  </p:oleObj>
                </mc:Choice>
                <mc:Fallback>
                  <p:oleObj name="" r:id="rId13" imgW="228600" imgH="2032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148" y="1562"/>
                          <a:ext cx="832" cy="7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" name="对象 399366"/>
            <p:cNvGraphicFramePr/>
            <p:nvPr/>
          </p:nvGraphicFramePr>
          <p:xfrm>
            <a:off x="10665" y="2061"/>
            <a:ext cx="3183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5" imgW="812165" imgH="203200" progId="Equation.3">
                    <p:embed/>
                  </p:oleObj>
                </mc:Choice>
                <mc:Fallback>
                  <p:oleObj name="" r:id="rId15" imgW="812165" imgH="2032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665" y="2061"/>
                          <a:ext cx="3183" cy="7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5148" y="983"/>
            <a:ext cx="346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7" imgW="1028700" imgH="203200" progId="Equation.3">
                    <p:embed/>
                  </p:oleObj>
                </mc:Choice>
                <mc:Fallback>
                  <p:oleObj name="" r:id="rId17" imgW="1028700" imgH="2032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148" y="983"/>
                          <a:ext cx="3462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8" name="文本框 400390"/>
          <p:cNvSpPr txBox="1"/>
          <p:nvPr/>
        </p:nvSpPr>
        <p:spPr>
          <a:xfrm>
            <a:off x="894398" y="2297430"/>
            <a:ext cx="5384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(2)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00392" name="对象 400391"/>
          <p:cNvGraphicFramePr/>
          <p:nvPr/>
        </p:nvGraphicFramePr>
        <p:xfrm>
          <a:off x="2804478" y="4540885"/>
          <a:ext cx="37242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497965" imgH="393700" progId="Equation.3">
                  <p:embed/>
                </p:oleObj>
              </mc:Choice>
              <mc:Fallback>
                <p:oleObj name="" r:id="rId1" imgW="1497965" imgH="393700" progId="Equation.3">
                  <p:embed/>
                  <p:pic>
                    <p:nvPicPr>
                      <p:cNvPr id="0" name="图片 32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04478" y="4540885"/>
                        <a:ext cx="372427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3" name="对象 400392"/>
          <p:cNvGraphicFramePr/>
          <p:nvPr/>
        </p:nvGraphicFramePr>
        <p:xfrm>
          <a:off x="3337878" y="2380933"/>
          <a:ext cx="33464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45565" imgH="190500" progId="Equation.3">
                  <p:embed/>
                </p:oleObj>
              </mc:Choice>
              <mc:Fallback>
                <p:oleObj name="" r:id="rId3" imgW="1345565" imgH="190500" progId="Equation.3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7878" y="2380933"/>
                        <a:ext cx="3346450" cy="471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4" name="对象 400393"/>
          <p:cNvGraphicFramePr/>
          <p:nvPr/>
        </p:nvGraphicFramePr>
        <p:xfrm>
          <a:off x="2093278" y="3963670"/>
          <a:ext cx="5146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068195" imgH="203200" progId="Equation.3">
                  <p:embed/>
                </p:oleObj>
              </mc:Choice>
              <mc:Fallback>
                <p:oleObj name="" r:id="rId5" imgW="2068195" imgH="2032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3278" y="3963670"/>
                        <a:ext cx="51466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5" name="对象 400394"/>
          <p:cNvGraphicFramePr/>
          <p:nvPr/>
        </p:nvGraphicFramePr>
        <p:xfrm>
          <a:off x="2185353" y="2814320"/>
          <a:ext cx="8255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329565" imgH="177800" progId="Equation.3">
                  <p:embed/>
                </p:oleObj>
              </mc:Choice>
              <mc:Fallback>
                <p:oleObj name="" r:id="rId7" imgW="329565" imgH="177800" progId="Equation.3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85353" y="2814320"/>
                        <a:ext cx="825500" cy="442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396" name="对象 400395"/>
          <p:cNvGraphicFramePr/>
          <p:nvPr/>
        </p:nvGraphicFramePr>
        <p:xfrm>
          <a:off x="2185353" y="3420745"/>
          <a:ext cx="8255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30200" imgH="152400" progId="Equation.3">
                  <p:embed/>
                </p:oleObj>
              </mc:Choice>
              <mc:Fallback>
                <p:oleObj name="" r:id="rId9" imgW="330200" imgH="1524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85353" y="3420745"/>
                        <a:ext cx="825500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0397" name="文本框 400396"/>
          <p:cNvSpPr txBox="1"/>
          <p:nvPr/>
        </p:nvSpPr>
        <p:spPr>
          <a:xfrm>
            <a:off x="3317240" y="2819083"/>
            <a:ext cx="47720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0                   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0                0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0398" name="文本框 400397"/>
          <p:cNvSpPr txBox="1"/>
          <p:nvPr/>
        </p:nvSpPr>
        <p:spPr>
          <a:xfrm>
            <a:off x="3317240" y="3388995"/>
            <a:ext cx="47720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0              2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0             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0.5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           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00399" name="对象 400398"/>
          <p:cNvGraphicFramePr/>
          <p:nvPr/>
        </p:nvGraphicFramePr>
        <p:xfrm>
          <a:off x="2185353" y="5579745"/>
          <a:ext cx="514667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069465" imgH="381000" progId="Equation.3">
                  <p:embed/>
                </p:oleObj>
              </mc:Choice>
              <mc:Fallback>
                <p:oleObj name="" r:id="rId11" imgW="2069465" imgH="3810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85353" y="5579745"/>
                        <a:ext cx="5146675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0400" name="对象 400399"/>
          <p:cNvGraphicFramePr/>
          <p:nvPr/>
        </p:nvGraphicFramePr>
        <p:xfrm>
          <a:off x="7923848" y="5778500"/>
          <a:ext cx="21447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862965" imgH="203200" progId="Equation.3">
                  <p:embed/>
                </p:oleObj>
              </mc:Choice>
              <mc:Fallback>
                <p:oleObj name="" r:id="rId13" imgW="862965" imgH="2032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923848" y="5778500"/>
                        <a:ext cx="2144712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38175" y="257175"/>
            <a:ext cx="11176000" cy="1938020"/>
            <a:chOff x="1005" y="405"/>
            <a:chExt cx="17600" cy="3052"/>
          </a:xfrm>
        </p:grpSpPr>
        <p:sp>
          <p:nvSpPr>
            <p:cNvPr id="37890" name="文本框 399362"/>
            <p:cNvSpPr txBox="1"/>
            <p:nvPr/>
          </p:nvSpPr>
          <p:spPr>
            <a:xfrm>
              <a:off x="1005" y="405"/>
              <a:ext cx="17600" cy="30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just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3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、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300K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时，物质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在恒定体积的容器中发生反应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，其反应速率系数                                 。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（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）求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的半衰期         ；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（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）假定容器中刚开始只有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，其初始压力                             ，求初始反应速率，并计算反应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10min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后，系统的总压为多少？（假设气体可视为理想气体）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37891" name="对象 399363"/>
            <p:cNvGraphicFramePr/>
            <p:nvPr/>
          </p:nvGraphicFramePr>
          <p:xfrm>
            <a:off x="12150" y="405"/>
            <a:ext cx="527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5" imgW="1345565" imgH="190500" progId="Equation.3">
                    <p:embed/>
                  </p:oleObj>
                </mc:Choice>
                <mc:Fallback>
                  <p:oleObj name="" r:id="rId15" imgW="1345565" imgH="1905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150" y="405"/>
                          <a:ext cx="5270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对象 399365"/>
            <p:cNvGraphicFramePr>
              <a:graphicFrameLocks noChangeAspect="1"/>
            </p:cNvGraphicFramePr>
            <p:nvPr/>
          </p:nvGraphicFramePr>
          <p:xfrm>
            <a:off x="5148" y="1562"/>
            <a:ext cx="832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6" imgW="228600" imgH="203200" progId="Equation.3">
                    <p:embed/>
                  </p:oleObj>
                </mc:Choice>
                <mc:Fallback>
                  <p:oleObj name="" r:id="rId16" imgW="228600" imgH="2032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148" y="1562"/>
                          <a:ext cx="832" cy="7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" name="对象 399366"/>
            <p:cNvGraphicFramePr/>
            <p:nvPr/>
          </p:nvGraphicFramePr>
          <p:xfrm>
            <a:off x="10665" y="2061"/>
            <a:ext cx="3183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8" imgW="812165" imgH="203200" progId="Equation.3">
                    <p:embed/>
                  </p:oleObj>
                </mc:Choice>
                <mc:Fallback>
                  <p:oleObj name="" r:id="rId18" imgW="812165" imgH="2032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665" y="2061"/>
                          <a:ext cx="3183" cy="7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5148" y="983"/>
            <a:ext cx="346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20" imgW="1028700" imgH="203200" progId="Equation.3">
                    <p:embed/>
                  </p:oleObj>
                </mc:Choice>
                <mc:Fallback>
                  <p:oleObj name="" r:id="rId20" imgW="1028700" imgH="2032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148" y="983"/>
                          <a:ext cx="3462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文本框 401418"/>
          <p:cNvSpPr txBox="1"/>
          <p:nvPr/>
        </p:nvSpPr>
        <p:spPr>
          <a:xfrm>
            <a:off x="6896865" y="4856768"/>
            <a:ext cx="27063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物理量代浓度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1410" name="对象 401409"/>
          <p:cNvGraphicFramePr/>
          <p:nvPr/>
        </p:nvGraphicFramePr>
        <p:xfrm>
          <a:off x="3322955" y="2172018"/>
          <a:ext cx="318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282065" imgH="393700" progId="Equation.3">
                  <p:embed/>
                </p:oleObj>
              </mc:Choice>
              <mc:Fallback>
                <p:oleObj name="" r:id="rId1" imgW="1282065" imgH="393700" progId="Equation.3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22955" y="2172018"/>
                        <a:ext cx="3187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1" name="对象 401410"/>
          <p:cNvGraphicFramePr/>
          <p:nvPr/>
        </p:nvGraphicFramePr>
        <p:xfrm>
          <a:off x="3163888" y="4267200"/>
          <a:ext cx="33464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45565" imgH="190500" progId="Equation.3">
                  <p:embed/>
                </p:oleObj>
              </mc:Choice>
              <mc:Fallback>
                <p:oleObj name="" r:id="rId3" imgW="1345565" imgH="190500" progId="Equation.3">
                  <p:embed/>
                  <p:pic>
                    <p:nvPicPr>
                      <p:cNvPr id="0" name="图片 326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3888" y="4267200"/>
                        <a:ext cx="3346450" cy="471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2" name="对象 401411"/>
          <p:cNvGraphicFramePr/>
          <p:nvPr/>
        </p:nvGraphicFramePr>
        <p:xfrm>
          <a:off x="2011363" y="4700588"/>
          <a:ext cx="825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29565" imgH="177800" progId="Equation.3">
                  <p:embed/>
                </p:oleObj>
              </mc:Choice>
              <mc:Fallback>
                <p:oleObj name="" r:id="rId5" imgW="329565" imgH="1778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1363" y="4700588"/>
                        <a:ext cx="825500" cy="442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3" name="文本框 401412"/>
          <p:cNvSpPr txBox="1"/>
          <p:nvPr/>
        </p:nvSpPr>
        <p:spPr>
          <a:xfrm>
            <a:off x="3143250" y="4705350"/>
            <a:ext cx="47720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0                   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0                0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1414" name="文本框 401413"/>
          <p:cNvSpPr txBox="1"/>
          <p:nvPr/>
        </p:nvSpPr>
        <p:spPr>
          <a:xfrm>
            <a:off x="3143250" y="5275263"/>
            <a:ext cx="47720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i="1" err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 err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         2(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- </a:t>
            </a:r>
            <a:r>
              <a:rPr lang="en-US" altLang="zh-CN" sz="2400" b="1" i="1" err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 err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)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       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0.5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- </a:t>
            </a:r>
            <a:r>
              <a:rPr lang="en-US" altLang="zh-CN" sz="2400" b="1" i="1" err="1">
                <a:latin typeface="Times New Roman" panose="02020603050405020304" pitchFamily="2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 err="1"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) 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01415" name="对象 401414"/>
          <p:cNvGraphicFramePr/>
          <p:nvPr/>
        </p:nvGraphicFramePr>
        <p:xfrm>
          <a:off x="3163888" y="3262313"/>
          <a:ext cx="39465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586865" imgH="381000" progId="Equation.3">
                  <p:embed/>
                </p:oleObj>
              </mc:Choice>
              <mc:Fallback>
                <p:oleObj name="" r:id="rId7" imgW="1586865" imgH="381000" progId="Equation.3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3888" y="3262313"/>
                        <a:ext cx="3946525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1416" name="对象 401415"/>
          <p:cNvGraphicFramePr/>
          <p:nvPr/>
        </p:nvGraphicFramePr>
        <p:xfrm>
          <a:off x="7715250" y="3483610"/>
          <a:ext cx="22415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901065" imgH="203200" progId="Equation.3">
                  <p:embed/>
                </p:oleObj>
              </mc:Choice>
              <mc:Fallback>
                <p:oleObj name="" r:id="rId9" imgW="901065" imgH="2032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15250" y="3483610"/>
                        <a:ext cx="224155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1417" name="文本框 401416"/>
          <p:cNvSpPr txBox="1"/>
          <p:nvPr/>
        </p:nvSpPr>
        <p:spPr>
          <a:xfrm>
            <a:off x="1900238" y="5346700"/>
            <a:ext cx="9556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t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时刻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01418" name="对象 401417"/>
          <p:cNvGraphicFramePr/>
          <p:nvPr/>
        </p:nvGraphicFramePr>
        <p:xfrm>
          <a:off x="2279650" y="6092825"/>
          <a:ext cx="7286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931160" imgH="203200" progId="Equation.3">
                  <p:embed/>
                </p:oleObj>
              </mc:Choice>
              <mc:Fallback>
                <p:oleObj name="" r:id="rId11" imgW="2931160" imgH="203200" progId="Equation.3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79650" y="6092825"/>
                        <a:ext cx="72866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6" name="文本框 401418"/>
          <p:cNvSpPr txBox="1"/>
          <p:nvPr/>
        </p:nvSpPr>
        <p:spPr>
          <a:xfrm>
            <a:off x="605155" y="2379663"/>
            <a:ext cx="22320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(2)</a:t>
            </a:r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方法二：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38175" y="257175"/>
            <a:ext cx="11176000" cy="1938020"/>
            <a:chOff x="1005" y="405"/>
            <a:chExt cx="17600" cy="3052"/>
          </a:xfrm>
        </p:grpSpPr>
        <p:sp>
          <p:nvSpPr>
            <p:cNvPr id="37890" name="文本框 399362"/>
            <p:cNvSpPr txBox="1"/>
            <p:nvPr/>
          </p:nvSpPr>
          <p:spPr>
            <a:xfrm>
              <a:off x="1005" y="405"/>
              <a:ext cx="17600" cy="3052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algn="just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例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3</a:t>
              </a:r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、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300K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时，物质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在恒定体积的容器中发生反应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，其反应速率系数                                 。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（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）求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的半衰期         ；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  <a:p>
              <a:pPr algn="just"/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（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2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）假定容器中刚开始只有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A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，其初始压力                             ，求初始反应速率，并计算反应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10min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2" charset="0"/>
                  <a:ea typeface="黑体" panose="02010609060101010101" pitchFamily="2" charset="-122"/>
                </a:rPr>
                <a:t>后，系统的总压为多少？（假设气体可视为理想气体）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graphicFrame>
          <p:nvGraphicFramePr>
            <p:cNvPr id="37891" name="对象 399363"/>
            <p:cNvGraphicFramePr/>
            <p:nvPr/>
          </p:nvGraphicFramePr>
          <p:xfrm>
            <a:off x="12150" y="405"/>
            <a:ext cx="5270" cy="7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3" imgW="1345565" imgH="190500" progId="Equation.3">
                    <p:embed/>
                  </p:oleObj>
                </mc:Choice>
                <mc:Fallback>
                  <p:oleObj name="" r:id="rId13" imgW="1345565" imgH="190500" progId="Equation.3">
                    <p:embed/>
                    <p:pic>
                      <p:nvPicPr>
                        <p:cNvPr id="0" name="图片 325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150" y="405"/>
                          <a:ext cx="5270" cy="7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对象 399365"/>
            <p:cNvGraphicFramePr>
              <a:graphicFrameLocks noChangeAspect="1"/>
            </p:cNvGraphicFramePr>
            <p:nvPr/>
          </p:nvGraphicFramePr>
          <p:xfrm>
            <a:off x="5148" y="1562"/>
            <a:ext cx="832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4" imgW="228600" imgH="203200" progId="Equation.3">
                    <p:embed/>
                  </p:oleObj>
                </mc:Choice>
                <mc:Fallback>
                  <p:oleObj name="" r:id="rId14" imgW="228600" imgH="203200" progId="Equation.3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148" y="1562"/>
                          <a:ext cx="832" cy="7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" name="对象 399366"/>
            <p:cNvGraphicFramePr/>
            <p:nvPr/>
          </p:nvGraphicFramePr>
          <p:xfrm>
            <a:off x="10665" y="2061"/>
            <a:ext cx="3183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6" imgW="812165" imgH="203200" progId="Equation.3">
                    <p:embed/>
                  </p:oleObj>
                </mc:Choice>
                <mc:Fallback>
                  <p:oleObj name="" r:id="rId16" imgW="812165" imgH="203200" progId="Equation.3">
                    <p:embed/>
                    <p:pic>
                      <p:nvPicPr>
                        <p:cNvPr id="0" name="图片 3257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665" y="2061"/>
                          <a:ext cx="3183" cy="7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5148" y="983"/>
            <a:ext cx="3462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18" imgW="1028700" imgH="203200" progId="Equation.3">
                    <p:embed/>
                  </p:oleObj>
                </mc:Choice>
                <mc:Fallback>
                  <p:oleObj name="" r:id="rId18" imgW="1028700" imgH="2032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148" y="983"/>
                          <a:ext cx="3462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700" y="129540"/>
            <a:ext cx="11788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例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、已知气相反应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A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 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在恒容的容器中进行，反应温度为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100℃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，开始时只有纯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。当反应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分钟后测得系统总压为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24.58kPa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，其中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的摩尔分数为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0.1085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，试求：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(1) 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分钟时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的转化率；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(2)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反应速率系数（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mol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-1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Wingdings" panose="05000000000000000000" pitchFamily="2" charset="2"/>
              </a:rPr>
              <a:t>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dm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Wingdings" panose="05000000000000000000" pitchFamily="2" charset="2"/>
              </a:rPr>
              <a:t>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min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-1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）；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(3)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反应的半衰期；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(4)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反应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25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分钟后的总压。</a:t>
            </a:r>
            <a:endParaRPr lang="zh-CN" altLang="en-US" sz="2400" dirty="0">
              <a:cs typeface="Times New Roman" panose="02020603050405020304" pitchFamily="2" charset="0"/>
            </a:endParaRPr>
          </a:p>
        </p:txBody>
      </p:sp>
      <p:sp>
        <p:nvSpPr>
          <p:cNvPr id="22540" name="矩形 398348"/>
          <p:cNvSpPr>
            <a:spLocks noChangeArrowheads="1"/>
          </p:cNvSpPr>
          <p:nvPr/>
        </p:nvSpPr>
        <p:spPr bwMode="auto">
          <a:xfrm>
            <a:off x="395447" y="1760220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2" charset="0"/>
              </a:rPr>
              <a:t> </a:t>
            </a:r>
            <a:endParaRPr lang="zh-CN" altLang="en-US" sz="2800" b="1" dirty="0">
              <a:latin typeface="Times New Roman" panose="02020603050405020304" pitchFamily="2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160780" y="1800860"/>
            <a:ext cx="73634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(1)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由速率系数单位可知，为二级反应。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5601" name="文本框 369665"/>
          <p:cNvSpPr txBox="1">
            <a:spLocks noChangeArrowheads="1"/>
          </p:cNvSpPr>
          <p:nvPr/>
        </p:nvSpPr>
        <p:spPr bwMode="auto">
          <a:xfrm>
            <a:off x="1474788" y="2219166"/>
            <a:ext cx="6048375" cy="1772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A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B    +       C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>
              <a:spcAft>
                <a:spcPct val="50000"/>
              </a:spcAft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= 0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A0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0              0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(1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Symbol" panose="05050102010706020507" pitchFamily="18" charset="2"/>
              </a:rPr>
              <a:t>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)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Symbol" panose="05050102010706020507" pitchFamily="18" charset="2"/>
              </a:rPr>
              <a:t>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A0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endParaRPr lang="en-US" altLang="zh-CN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437" y="3904933"/>
            <a:ext cx="2159911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54" y="4615181"/>
            <a:ext cx="2974219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左大括号 3"/>
          <p:cNvSpPr/>
          <p:nvPr/>
        </p:nvSpPr>
        <p:spPr>
          <a:xfrm>
            <a:off x="1706880" y="4088130"/>
            <a:ext cx="408305" cy="8699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156960" y="3724910"/>
          <a:ext cx="3879771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082800" imgH="444500" progId="">
                  <p:embed/>
                </p:oleObj>
              </mc:Choice>
              <mc:Fallback>
                <p:oleObj name="" r:id="rId3" imgW="2082800" imgH="444500" progId="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6960" y="3724910"/>
                        <a:ext cx="3879771" cy="82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156960" y="4615180"/>
          <a:ext cx="1872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016000" imgH="254000" progId="">
                  <p:embed/>
                </p:oleObj>
              </mc:Choice>
              <mc:Fallback>
                <p:oleObj name="" r:id="rId5" imgW="1016000" imgH="254000" progId="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56960" y="4615180"/>
                        <a:ext cx="1872000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371" y="5083016"/>
            <a:ext cx="3079003" cy="7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636" y="5281771"/>
            <a:ext cx="43380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341" y="5950426"/>
            <a:ext cx="5377362" cy="8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121" y="6086316"/>
            <a:ext cx="3200513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011" name="对象 46083"/>
          <p:cNvGraphicFramePr>
            <a:graphicFrameLocks noChangeAspect="1"/>
          </p:cNvGraphicFramePr>
          <p:nvPr/>
        </p:nvGraphicFramePr>
        <p:xfrm>
          <a:off x="6712586" y="1581468"/>
          <a:ext cx="1936676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952500" imgH="444500" progId="">
                  <p:embed/>
                </p:oleObj>
              </mc:Choice>
              <mc:Fallback>
                <p:oleObj name="" r:id="rId11" imgW="952500" imgH="444500" progId="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712586" y="1581468"/>
                        <a:ext cx="1936676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853194" y="5936203"/>
          <a:ext cx="2062120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3" imgW="1130300" imgH="444500" progId="Equation.KSEE3">
                  <p:embed/>
                </p:oleObj>
              </mc:Choice>
              <mc:Fallback>
                <p:oleObj name="" r:id="rId13" imgW="1130300" imgH="4445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3194" y="5936203"/>
                        <a:ext cx="2062120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398348"/>
          <p:cNvSpPr>
            <a:spLocks noChangeArrowheads="1"/>
          </p:cNvSpPr>
          <p:nvPr/>
        </p:nvSpPr>
        <p:spPr bwMode="auto">
          <a:xfrm>
            <a:off x="-111918" y="6086316"/>
            <a:ext cx="10795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2" charset="0"/>
              </a:rPr>
              <a:t> </a:t>
            </a:r>
            <a:endParaRPr lang="zh-CN" altLang="en-US" sz="2800" b="1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069" y="1813242"/>
            <a:ext cx="5228927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矩形 371714"/>
          <p:cNvSpPr>
            <a:spLocks noChangeArrowheads="1"/>
          </p:cNvSpPr>
          <p:nvPr/>
        </p:nvSpPr>
        <p:spPr bwMode="auto">
          <a:xfrm>
            <a:off x="413861" y="1951513"/>
            <a:ext cx="6146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(3) 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61" y="2892742"/>
            <a:ext cx="2761728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06" y="4190682"/>
            <a:ext cx="4903110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561" y="4374197"/>
            <a:ext cx="1683850" cy="3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266700" y="129540"/>
            <a:ext cx="117881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例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、已知气相反应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A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 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＋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在恒容的容器中进行，反应温度为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100℃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，开始时只有纯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。当反应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分钟后测得系统总压为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24.58kPa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，其中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的摩尔分数为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0.1085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，试求：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(1) 10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分钟时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的转化率；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(2)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反应速率系数（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mol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-1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Wingdings" panose="05000000000000000000" pitchFamily="2" charset="2"/>
              </a:rPr>
              <a:t>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dm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Wingdings" panose="05000000000000000000" pitchFamily="2" charset="2"/>
              </a:rPr>
              <a:t>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min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-1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）；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(3)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反应的半衰期；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(4)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反应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25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分钟后的总压。</a:t>
            </a:r>
            <a:endParaRPr lang="zh-CN" altLang="en-US" sz="2400" dirty="0">
              <a:cs typeface="Times New Roman" panose="02020603050405020304" pitchFamily="2" charset="0"/>
            </a:endParaRPr>
          </a:p>
        </p:txBody>
      </p:sp>
      <p:sp>
        <p:nvSpPr>
          <p:cNvPr id="14" name="文本框 401418"/>
          <p:cNvSpPr txBox="1"/>
          <p:nvPr/>
        </p:nvSpPr>
        <p:spPr>
          <a:xfrm>
            <a:off x="3707895" y="3111788"/>
            <a:ext cx="270637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物理量代浓度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14340" name="对象 15364"/>
          <p:cNvGraphicFramePr>
            <a:graphicFrameLocks noChangeAspect="1"/>
          </p:cNvGraphicFramePr>
          <p:nvPr/>
        </p:nvGraphicFramePr>
        <p:xfrm>
          <a:off x="8140701" y="2920207"/>
          <a:ext cx="3435949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841500" imgH="444500" progId="">
                  <p:embed/>
                </p:oleObj>
              </mc:Choice>
              <mc:Fallback>
                <p:oleObj name="" r:id="rId5" imgW="1841500" imgH="444500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40701" y="2920207"/>
                        <a:ext cx="3435949" cy="8280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5370"/>
          <p:cNvGraphicFramePr>
            <a:graphicFrameLocks noChangeAspect="1"/>
          </p:cNvGraphicFramePr>
          <p:nvPr/>
        </p:nvGraphicFramePr>
        <p:xfrm>
          <a:off x="5945156" y="2913410"/>
          <a:ext cx="185391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952500" imgH="444500" progId="">
                  <p:embed/>
                </p:oleObj>
              </mc:Choice>
              <mc:Fallback>
                <p:oleObj name="" r:id="rId7" imgW="952500" imgH="4445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5156" y="2913410"/>
                        <a:ext cx="1853912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401418"/>
          <p:cNvSpPr txBox="1"/>
          <p:nvPr/>
        </p:nvSpPr>
        <p:spPr>
          <a:xfrm>
            <a:off x="864870" y="5574030"/>
            <a:ext cx="1132205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或者由</a:t>
            </a:r>
            <a:r>
              <a:rPr lang="en-US" altLang="zh-CN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                          </a:t>
            </a:r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求出</a:t>
            </a:r>
            <a:r>
              <a:rPr lang="en-US" altLang="zh-CN" sz="2400" b="1" i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c</a:t>
            </a:r>
            <a:r>
              <a:rPr lang="en-US" altLang="zh-CN" sz="2400" b="1" baseline="-25000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A</a:t>
            </a:r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，得到</a:t>
            </a:r>
            <a:r>
              <a:rPr lang="en-US" altLang="zh-CN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 b="1" i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p</a:t>
            </a:r>
            <a:r>
              <a:rPr lang="en-US" altLang="zh-CN" sz="2400" b="1" baseline="-25000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A</a:t>
            </a:r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，求出总压。</a:t>
            </a:r>
            <a:r>
              <a:rPr lang="en-US" altLang="zh-CN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   </a:t>
            </a:r>
            <a:endParaRPr lang="en-US" altLang="zh-CN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9" name="对象 15370"/>
          <p:cNvGraphicFramePr>
            <a:graphicFrameLocks noChangeAspect="1"/>
          </p:cNvGraphicFramePr>
          <p:nvPr/>
        </p:nvGraphicFramePr>
        <p:xfrm>
          <a:off x="1970056" y="5372130"/>
          <a:ext cx="185391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952500" imgH="444500" progId="">
                  <p:embed/>
                </p:oleObj>
              </mc:Choice>
              <mc:Fallback>
                <p:oleObj name="" r:id="rId9" imgW="952500" imgH="4445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0056" y="5372130"/>
                        <a:ext cx="1853912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8335645" y="556260"/>
            <a:ext cx="3683000" cy="61525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D4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4540250" y="598170"/>
            <a:ext cx="3649345" cy="48412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1D4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74955" y="626745"/>
            <a:ext cx="4068000" cy="612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D4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0" name="文本框 6149"/>
          <p:cNvSpPr txBox="1"/>
          <p:nvPr/>
        </p:nvSpPr>
        <p:spPr>
          <a:xfrm>
            <a:off x="1003300" y="91758"/>
            <a:ext cx="9853930" cy="53403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spAutoFit/>
          </a:bodyPr>
          <a:lstStyle/>
          <a:p>
            <a:pPr algn="just">
              <a:lnSpc>
                <a:spcPct val="120000"/>
              </a:lnSpc>
              <a:buClr>
                <a:srgbClr val="000000"/>
              </a:buClr>
            </a:pPr>
            <a:r>
              <a:rPr lang="zh-CN" altLang="en-US" sz="2400" b="1" noProof="1">
                <a:latin typeface="黑体" panose="02010609060101010101" pitchFamily="2" charset="-122"/>
                <a:ea typeface="黑体" panose="02010609060101010101" pitchFamily="2" charset="-122"/>
              </a:rPr>
              <a:t>复杂反应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的速率方程（</a:t>
            </a: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微分形式和积分形式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）</a:t>
            </a:r>
            <a:endParaRPr lang="zh-CN" altLang="en-US" sz="2400" b="1" noProof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410845" y="16002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62710" y="1078865"/>
          <a:ext cx="155519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609600" imgH="508000" progId="Equation.KSEE3">
                  <p:embed/>
                </p:oleObj>
              </mc:Choice>
              <mc:Fallback>
                <p:oleObj name="" r:id="rId1" imgW="609600" imgH="5080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2710" y="1078865"/>
                        <a:ext cx="1555199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文本框 6150"/>
          <p:cNvSpPr txBox="1"/>
          <p:nvPr/>
        </p:nvSpPr>
        <p:spPr>
          <a:xfrm>
            <a:off x="1481773" y="779145"/>
            <a:ext cx="19177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buClr>
                <a:srgbClr val="000000"/>
              </a:buClr>
            </a:pPr>
            <a:r>
              <a:rPr lang="zh-CN" altLang="en-US" sz="2000" b="1" noProof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对峙反应</a:t>
            </a:r>
            <a:endParaRPr lang="zh-CN" altLang="en-US" sz="2000" b="1" noProof="1">
              <a:solidFill>
                <a:srgbClr val="FF0000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6152" name="文本框 6151"/>
          <p:cNvSpPr txBox="1"/>
          <p:nvPr/>
        </p:nvSpPr>
        <p:spPr>
          <a:xfrm>
            <a:off x="5787708" y="780415"/>
            <a:ext cx="19177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buClr>
                <a:srgbClr val="000000"/>
              </a:buClr>
            </a:pPr>
            <a:r>
              <a:rPr lang="zh-CN" altLang="en-US" sz="2000" b="1" noProof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连串反应</a:t>
            </a:r>
            <a:endParaRPr lang="zh-CN" altLang="en-US" sz="2000" b="1" noProof="1">
              <a:solidFill>
                <a:srgbClr val="FF0000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6153" name="文本框 6152"/>
          <p:cNvSpPr txBox="1"/>
          <p:nvPr/>
        </p:nvSpPr>
        <p:spPr>
          <a:xfrm>
            <a:off x="9358948" y="681355"/>
            <a:ext cx="19177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buClr>
                <a:srgbClr val="000000"/>
              </a:buClr>
            </a:pPr>
            <a:r>
              <a:rPr lang="zh-CN" altLang="en-US" sz="2000" b="1" noProof="1">
                <a:solidFill>
                  <a:srgbClr val="FF0000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平行反应</a:t>
            </a:r>
            <a:endParaRPr lang="zh-CN" altLang="en-US" sz="2000" b="1" noProof="1">
              <a:solidFill>
                <a:srgbClr val="FF0000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6166" name="对象 9238"/>
          <p:cNvGraphicFramePr>
            <a:graphicFrameLocks noChangeAspect="1"/>
          </p:cNvGraphicFramePr>
          <p:nvPr/>
        </p:nvGraphicFramePr>
        <p:xfrm>
          <a:off x="618967" y="2066766"/>
          <a:ext cx="304015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651000" imgH="215900" progId="">
                  <p:embed/>
                </p:oleObj>
              </mc:Choice>
              <mc:Fallback>
                <p:oleObj name="" r:id="rId3" imgW="1651000" imgH="2159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967" y="2066766"/>
                        <a:ext cx="304015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对象 10241"/>
          <p:cNvGraphicFramePr>
            <a:graphicFrameLocks noChangeAspect="1"/>
          </p:cNvGraphicFramePr>
          <p:nvPr/>
        </p:nvGraphicFramePr>
        <p:xfrm>
          <a:off x="842645" y="2646998"/>
          <a:ext cx="2591153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384300" imgH="444500" progId="">
                  <p:embed/>
                </p:oleObj>
              </mc:Choice>
              <mc:Fallback>
                <p:oleObj name="" r:id="rId5" imgW="1384300" imgH="4445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2645" y="2646998"/>
                        <a:ext cx="2591153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10244"/>
          <p:cNvGraphicFramePr>
            <a:graphicFrameLocks noChangeAspect="1"/>
          </p:cNvGraphicFramePr>
          <p:nvPr/>
        </p:nvGraphicFramePr>
        <p:xfrm>
          <a:off x="1970405" y="3973354"/>
          <a:ext cx="2017700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041400" imgH="444500" progId="">
                  <p:embed/>
                </p:oleObj>
              </mc:Choice>
              <mc:Fallback>
                <p:oleObj name="" r:id="rId7" imgW="1041400" imgH="444500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0405" y="3973354"/>
                        <a:ext cx="2017700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对象 10250"/>
          <p:cNvGraphicFramePr>
            <a:graphicFrameLocks noChangeAspect="1"/>
          </p:cNvGraphicFramePr>
          <p:nvPr/>
        </p:nvGraphicFramePr>
        <p:xfrm>
          <a:off x="1196023" y="4877276"/>
          <a:ext cx="2248141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358900" imgH="444500" progId="">
                  <p:embed/>
                </p:oleObj>
              </mc:Choice>
              <mc:Fallback>
                <p:oleObj name="" r:id="rId9" imgW="1358900" imgH="444500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6023" y="4877276"/>
                        <a:ext cx="2248141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10245"/>
          <p:cNvGraphicFramePr>
            <a:graphicFrameLocks noChangeAspect="1"/>
          </p:cNvGraphicFramePr>
          <p:nvPr/>
        </p:nvGraphicFramePr>
        <p:xfrm>
          <a:off x="760483" y="4207477"/>
          <a:ext cx="92617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520700" imgH="215900" progId="">
                  <p:embed/>
                </p:oleObj>
              </mc:Choice>
              <mc:Fallback>
                <p:oleObj name="" r:id="rId11" imgW="520700" imgH="2159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0483" y="4207477"/>
                        <a:ext cx="92617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4" name="文本框 13313"/>
          <p:cNvSpPr txBox="1"/>
          <p:nvPr/>
        </p:nvSpPr>
        <p:spPr>
          <a:xfrm>
            <a:off x="410845" y="5672773"/>
            <a:ext cx="3698240" cy="706755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特点：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正向放热对峙反应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存在最适宜的反应温度</a:t>
            </a:r>
            <a:r>
              <a:rPr lang="en-US" altLang="zh-CN" sz="2000" b="1" i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T</a:t>
            </a:r>
            <a:r>
              <a:rPr lang="en-US" altLang="zh-CN" sz="2000" b="1" baseline="-30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m</a:t>
            </a:r>
            <a:r>
              <a:rPr lang="en-US" altLang="zh-CN" sz="2000"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 </a:t>
            </a:r>
            <a:endParaRPr lang="zh-CN" altLang="en-US" sz="2000" b="1" noProof="1">
              <a:solidFill>
                <a:srgbClr val="FF0000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10248" name="对象 13318"/>
          <p:cNvGraphicFramePr>
            <a:graphicFrameLocks noChangeAspect="1"/>
          </p:cNvGraphicFramePr>
          <p:nvPr/>
        </p:nvGraphicFramePr>
        <p:xfrm>
          <a:off x="932609" y="6348733"/>
          <a:ext cx="265432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1587500" imgH="215900" progId="">
                  <p:embed/>
                </p:oleObj>
              </mc:Choice>
              <mc:Fallback>
                <p:oleObj name="" r:id="rId13" imgW="1587500" imgH="2159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32609" y="6348733"/>
                        <a:ext cx="265432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361123" y="3534410"/>
            <a:ext cx="191770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  <a:buClr>
                <a:srgbClr val="000000"/>
              </a:buClr>
            </a:pPr>
            <a:r>
              <a:rPr lang="zh-CN" altLang="en-US" sz="2000" b="1" noProof="1">
                <a:solidFill>
                  <a:srgbClr val="1D41D5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存在平衡浓度</a:t>
            </a:r>
            <a:endParaRPr lang="zh-CN" altLang="en-US" sz="2000" b="1" noProof="1">
              <a:solidFill>
                <a:srgbClr val="1D41D5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graphicFrame>
        <p:nvGraphicFramePr>
          <p:cNvPr id="12" name="对象 21521"/>
          <p:cNvGraphicFramePr>
            <a:graphicFrameLocks noChangeAspect="1"/>
          </p:cNvGraphicFramePr>
          <p:nvPr/>
        </p:nvGraphicFramePr>
        <p:xfrm>
          <a:off x="5349558" y="1335564"/>
          <a:ext cx="2055317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5" imgW="1244600" imgH="215900" progId="">
                  <p:embed/>
                </p:oleObj>
              </mc:Choice>
              <mc:Fallback>
                <p:oleObj name="" r:id="rId15" imgW="1244600" imgH="2159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49558" y="1335564"/>
                        <a:ext cx="2055317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" name="对象 21505"/>
          <p:cNvGraphicFramePr>
            <a:graphicFrameLocks noChangeAspect="1"/>
          </p:cNvGraphicFramePr>
          <p:nvPr/>
        </p:nvGraphicFramePr>
        <p:xfrm>
          <a:off x="5349558" y="1932940"/>
          <a:ext cx="1970789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7" imgW="1174115" imgH="408305" progId="">
                  <p:embed/>
                </p:oleObj>
              </mc:Choice>
              <mc:Fallback>
                <p:oleObj name="" r:id="rId17" imgW="1174115" imgH="408305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49558" y="1932940"/>
                        <a:ext cx="1970789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8" name="对象 21506"/>
          <p:cNvGraphicFramePr>
            <a:graphicFrameLocks noChangeAspect="1"/>
          </p:cNvGraphicFramePr>
          <p:nvPr/>
        </p:nvGraphicFramePr>
        <p:xfrm>
          <a:off x="5139531" y="2720023"/>
          <a:ext cx="2475428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9" imgW="1459865" imgH="405765" progId="">
                  <p:embed/>
                </p:oleObj>
              </mc:Choice>
              <mc:Fallback>
                <p:oleObj name="" r:id="rId19" imgW="1459865" imgH="405765" progId="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39531" y="2720023"/>
                        <a:ext cx="2475428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对象 21507"/>
          <p:cNvGraphicFramePr>
            <a:graphicFrameLocks noChangeAspect="1"/>
          </p:cNvGraphicFramePr>
          <p:nvPr/>
        </p:nvGraphicFramePr>
        <p:xfrm>
          <a:off x="5391944" y="3520917"/>
          <a:ext cx="1761818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1" imgW="1041400" imgH="405765" progId="">
                  <p:embed/>
                </p:oleObj>
              </mc:Choice>
              <mc:Fallback>
                <p:oleObj name="" r:id="rId21" imgW="1041400" imgH="405765" progId="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91944" y="3520917"/>
                        <a:ext cx="1761818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文本框 22535"/>
          <p:cNvSpPr txBox="1"/>
          <p:nvPr/>
        </p:nvSpPr>
        <p:spPr>
          <a:xfrm>
            <a:off x="4856480" y="4452620"/>
            <a:ext cx="3088005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zh-CN" altLang="en-US" sz="2000" b="1" noProof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特点：</a:t>
            </a:r>
            <a:r>
              <a:rPr lang="zh-CN" altLang="en-US" sz="2000" b="1" noProof="1"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中间产物在反应过程中出现浓度极大值</a:t>
            </a:r>
            <a:endParaRPr lang="zh-CN" altLang="en-US" sz="2000" b="1" noProof="1"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940165" y="1032510"/>
            <a:ext cx="2304567" cy="1056658"/>
            <a:chOff x="2931" y="1435"/>
            <a:chExt cx="4062" cy="1873"/>
          </a:xfrm>
        </p:grpSpPr>
        <p:grpSp>
          <p:nvGrpSpPr>
            <p:cNvPr id="21" name="组合 20"/>
            <p:cNvGrpSpPr/>
            <p:nvPr/>
          </p:nvGrpSpPr>
          <p:grpSpPr>
            <a:xfrm>
              <a:off x="2931" y="1435"/>
              <a:ext cx="3767" cy="1675"/>
              <a:chOff x="2931" y="1388"/>
              <a:chExt cx="3767" cy="167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931" y="2119"/>
                <a:ext cx="1381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latin typeface="Times New Roman" panose="02020603050405020304" pitchFamily="2" charset="0"/>
                    <a:cs typeface="Times New Roman" panose="02020603050405020304" pitchFamily="2" charset="0"/>
                  </a:rPr>
                  <a:t>A</a:t>
                </a:r>
                <a:endParaRPr lang="en-US" altLang="zh-CN" b="1">
                  <a:latin typeface="Times New Roman" panose="02020603050405020304" pitchFamily="2" charset="0"/>
                  <a:cs typeface="Times New Roman" panose="02020603050405020304" pitchFamily="2" charset="0"/>
                </a:endParaRPr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4161" y="2099"/>
                <a:ext cx="0" cy="9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/>
              <p:cNvCxnSpPr/>
              <p:nvPr/>
            </p:nvCxnSpPr>
            <p:spPr>
              <a:xfrm flipV="1">
                <a:off x="4138" y="2073"/>
                <a:ext cx="140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V="1">
                <a:off x="4138" y="3024"/>
                <a:ext cx="140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3560" y="2533"/>
                <a:ext cx="6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文本框 24"/>
              <p:cNvSpPr txBox="1"/>
              <p:nvPr/>
            </p:nvSpPr>
            <p:spPr>
              <a:xfrm>
                <a:off x="4567" y="1388"/>
                <a:ext cx="2131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>
                    <a:latin typeface="Times New Roman" panose="02020603050405020304" pitchFamily="2" charset="0"/>
                    <a:cs typeface="Times New Roman" panose="02020603050405020304" pitchFamily="2" charset="0"/>
                  </a:rPr>
                  <a:t>k</a:t>
                </a:r>
                <a:r>
                  <a:rPr lang="en-US" altLang="zh-CN" b="1" baseline="-25000">
                    <a:latin typeface="Times New Roman" panose="02020603050405020304" pitchFamily="2" charset="0"/>
                    <a:cs typeface="Times New Roman" panose="02020603050405020304" pitchFamily="2" charset="0"/>
                  </a:rPr>
                  <a:t>1</a:t>
                </a:r>
                <a:endParaRPr lang="en-US" altLang="zh-CN" b="1" baseline="-25000">
                  <a:latin typeface="Times New Roman" panose="02020603050405020304" pitchFamily="2" charset="0"/>
                  <a:cs typeface="Times New Roman" panose="02020603050405020304" pitchFamily="2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563" y="2329"/>
                <a:ext cx="2131" cy="6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>
                    <a:latin typeface="Times New Roman" panose="02020603050405020304" pitchFamily="2" charset="0"/>
                    <a:cs typeface="Times New Roman" panose="02020603050405020304" pitchFamily="2" charset="0"/>
                  </a:rPr>
                  <a:t>k</a:t>
                </a:r>
                <a:r>
                  <a:rPr lang="en-US" altLang="zh-CN" b="1" baseline="-25000">
                    <a:latin typeface="Times New Roman" panose="02020603050405020304" pitchFamily="2" charset="0"/>
                    <a:cs typeface="Times New Roman" panose="02020603050405020304" pitchFamily="2" charset="0"/>
                  </a:rPr>
                  <a:t>2</a:t>
                </a:r>
                <a:endParaRPr lang="en-US" altLang="zh-CN" b="1" baseline="-25000">
                  <a:latin typeface="Times New Roman" panose="02020603050405020304" pitchFamily="2" charset="0"/>
                  <a:cs typeface="Times New Roman" panose="02020603050405020304" pitchFamily="2" charset="0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5612" y="1772"/>
              <a:ext cx="1381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atin typeface="Times New Roman" panose="02020603050405020304" pitchFamily="2" charset="0"/>
                  <a:cs typeface="Times New Roman" panose="02020603050405020304" pitchFamily="2" charset="0"/>
                </a:rPr>
                <a:t>B</a:t>
              </a:r>
              <a:endParaRPr lang="en-US" altLang="zh-CN" b="1"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5568" y="2655"/>
              <a:ext cx="1381" cy="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>
                  <a:latin typeface="Times New Roman" panose="02020603050405020304" pitchFamily="2" charset="0"/>
                  <a:cs typeface="Times New Roman" panose="02020603050405020304" pitchFamily="2" charset="0"/>
                </a:rPr>
                <a:t>C</a:t>
              </a:r>
              <a:endParaRPr lang="en-US" altLang="zh-CN" b="1">
                <a:latin typeface="Times New Roman" panose="02020603050405020304" pitchFamily="2" charset="0"/>
                <a:cs typeface="Times New Roman" panose="02020603050405020304" pitchFamily="2" charset="0"/>
              </a:endParaRPr>
            </a:p>
          </p:txBody>
        </p:sp>
      </p:grpSp>
      <p:graphicFrame>
        <p:nvGraphicFramePr>
          <p:cNvPr id="30726" name="对象 30725"/>
          <p:cNvGraphicFramePr>
            <a:graphicFrameLocks noChangeAspect="1"/>
          </p:cNvGraphicFramePr>
          <p:nvPr/>
        </p:nvGraphicFramePr>
        <p:xfrm>
          <a:off x="9263857" y="2212340"/>
          <a:ext cx="1758428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23" imgW="1041400" imgH="405765" progId="">
                  <p:embed/>
                </p:oleObj>
              </mc:Choice>
              <mc:Fallback>
                <p:oleObj name="" r:id="rId23" imgW="1041400" imgH="405765" progId="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263857" y="2212340"/>
                        <a:ext cx="1758428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9264174" y="3019425"/>
          <a:ext cx="1780286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5" imgW="1054100" imgH="405765" progId="">
                  <p:embed/>
                </p:oleObj>
              </mc:Choice>
              <mc:Fallback>
                <p:oleObj name="" r:id="rId25" imgW="1054100" imgH="405765" progId="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264174" y="3019425"/>
                        <a:ext cx="1780286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8940007" y="3826510"/>
          <a:ext cx="2638714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7" imgW="1562100" imgH="405765" progId="">
                  <p:embed/>
                </p:oleObj>
              </mc:Choice>
              <mc:Fallback>
                <p:oleObj name="" r:id="rId27" imgW="1562100" imgH="405765" progId="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940007" y="3826510"/>
                        <a:ext cx="2638714" cy="68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对象 30728"/>
          <p:cNvGraphicFramePr>
            <a:graphicFrameLocks noChangeAspect="1"/>
          </p:cNvGraphicFramePr>
          <p:nvPr/>
        </p:nvGraphicFramePr>
        <p:xfrm>
          <a:off x="9296764" y="4675438"/>
          <a:ext cx="2106383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9" imgW="1181100" imgH="444500" progId="">
                  <p:embed/>
                </p:oleObj>
              </mc:Choice>
              <mc:Fallback>
                <p:oleObj name="" r:id="rId29" imgW="1181100" imgH="4445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296764" y="4675438"/>
                        <a:ext cx="2106383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文本框 30726"/>
          <p:cNvSpPr txBox="1"/>
          <p:nvPr/>
        </p:nvSpPr>
        <p:spPr>
          <a:xfrm>
            <a:off x="8801100" y="5661660"/>
            <a:ext cx="2917190" cy="7067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zh-CN" altLang="en-US" sz="2000" b="1" noProof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特点：</a:t>
            </a:r>
            <a:r>
              <a:rPr lang="zh-CN" altLang="en-US" sz="2000" b="1" noProof="1"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产物浓度之比等于反应速率系数之比</a:t>
            </a:r>
            <a:endParaRPr lang="zh-CN" altLang="en-US" sz="2000" b="1" noProof="1"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  <p:custDataLst>
      <p:tags r:id="rId3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5" name="对象 16385"/>
          <p:cNvGraphicFramePr>
            <a:graphicFrameLocks noChangeAspect="1"/>
          </p:cNvGraphicFramePr>
          <p:nvPr/>
        </p:nvGraphicFramePr>
        <p:xfrm>
          <a:off x="3007043" y="-69850"/>
          <a:ext cx="11557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600075" imgH="511175" progId="">
                  <p:embed/>
                </p:oleObj>
              </mc:Choice>
              <mc:Fallback>
                <p:oleObj name="" r:id="rId1" imgW="600075" imgH="511175" progId="">
                  <p:embed/>
                  <p:pic>
                    <p:nvPicPr>
                      <p:cNvPr id="0" name="对象 16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07043" y="-69850"/>
                        <a:ext cx="1155700" cy="981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" name="文本框 16386"/>
          <p:cNvSpPr txBox="1"/>
          <p:nvPr/>
        </p:nvSpPr>
        <p:spPr>
          <a:xfrm>
            <a:off x="4219575" y="262890"/>
            <a:ext cx="78492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当温度一定时由纯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开始，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下列说法中哪一点是不对的？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6387" name="文本框 16387"/>
          <p:cNvSpPr txBox="1"/>
          <p:nvPr/>
        </p:nvSpPr>
        <p:spPr>
          <a:xfrm>
            <a:off x="1187768" y="980123"/>
            <a:ext cx="7272337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(1)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起始时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的消耗速度最快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(2)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反应进行的净速率是正逆反应速率之差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(3)             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的值是恒定的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(4)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达到平衡时正逆二向的速率常数相等。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6389" name="文本框 16389"/>
          <p:cNvSpPr txBox="1"/>
          <p:nvPr/>
        </p:nvSpPr>
        <p:spPr>
          <a:xfrm>
            <a:off x="229870" y="290830"/>
            <a:ext cx="2948305" cy="46037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20000"/>
                    <a:lumOff val="80000"/>
                  </a:schemeClr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一级对峙反应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6388" name="对象 16388"/>
          <p:cNvGraphicFramePr>
            <a:graphicFrameLocks noChangeAspect="1"/>
          </p:cNvGraphicFramePr>
          <p:nvPr/>
        </p:nvGraphicFramePr>
        <p:xfrm>
          <a:off x="1788795" y="1713230"/>
          <a:ext cx="9144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61645" imgH="217805" progId="">
                  <p:embed/>
                </p:oleObj>
              </mc:Choice>
              <mc:Fallback>
                <p:oleObj name="" r:id="rId3" imgW="461645" imgH="217805" progId="">
                  <p:embed/>
                  <p:pic>
                    <p:nvPicPr>
                      <p:cNvPr id="0" name="对象 163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8795" y="1713230"/>
                        <a:ext cx="9144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乘号 3"/>
          <p:cNvSpPr/>
          <p:nvPr/>
        </p:nvSpPr>
        <p:spPr>
          <a:xfrm>
            <a:off x="6861810" y="2035175"/>
            <a:ext cx="464185" cy="4933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16390"/>
          <p:cNvSpPr txBox="1"/>
          <p:nvPr/>
        </p:nvSpPr>
        <p:spPr>
          <a:xfrm>
            <a:off x="230505" y="2974975"/>
            <a:ext cx="115874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、对于一级对峙反应                   ，在一定温度时，能否找到一种催化剂只加速正反应的速率？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8" name="对象 16391"/>
          <p:cNvGraphicFramePr>
            <a:graphicFrameLocks noChangeAspect="1"/>
          </p:cNvGraphicFramePr>
          <p:nvPr/>
        </p:nvGraphicFramePr>
        <p:xfrm>
          <a:off x="3653884" y="2640221"/>
          <a:ext cx="122396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612775" imgH="511175" progId="">
                  <p:embed/>
                </p:oleObj>
              </mc:Choice>
              <mc:Fallback>
                <p:oleObj name="" r:id="rId5" imgW="612775" imgH="511175" progId="">
                  <p:embed/>
                  <p:pic>
                    <p:nvPicPr>
                      <p:cNvPr id="0" name="对象 163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3884" y="2640221"/>
                        <a:ext cx="1223962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372034" y="5712293"/>
            <a:ext cx="63665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∴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催化剂同时同等程度地加速正、逆反应。</a:t>
            </a:r>
            <a:r>
              <a:rPr lang="zh-CN" altLang="en-US" dirty="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endParaRPr lang="zh-CN" altLang="en-US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163052" y="4456263"/>
          <a:ext cx="26035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130300" imgH="228600" progId="">
                  <p:embed/>
                </p:oleObj>
              </mc:Choice>
              <mc:Fallback>
                <p:oleObj name="" r:id="rId7" imgW="1130300" imgH="228600" progId="">
                  <p:embed/>
                  <p:pic>
                    <p:nvPicPr>
                      <p:cNvPr id="0" name="对象 163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63052" y="4456263"/>
                        <a:ext cx="2603500" cy="503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665972" y="5088723"/>
          <a:ext cx="1778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727075" imgH="204470" progId="">
                  <p:embed/>
                </p:oleObj>
              </mc:Choice>
              <mc:Fallback>
                <p:oleObj name="" r:id="rId9" imgW="727075" imgH="204470" progId="">
                  <p:embed/>
                  <p:pic>
                    <p:nvPicPr>
                      <p:cNvPr id="0" name="对象 163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65972" y="5088723"/>
                        <a:ext cx="1778000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992131" y="3909528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latin typeface="Arial" panose="020B0604020202020204" pitchFamily="34" charset="0"/>
                <a:ea typeface="黑体" panose="02010609060101010101" pitchFamily="2" charset="-122"/>
              </a:rPr>
              <a:t>解：</a:t>
            </a:r>
            <a:endParaRPr lang="zh-CN" altLang="en-US" sz="24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523289" y="3886986"/>
          <a:ext cx="14017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561340" imgH="204470" progId="">
                  <p:embed/>
                </p:oleObj>
              </mc:Choice>
              <mc:Fallback>
                <p:oleObj name="" r:id="rId11" imgW="561340" imgH="204470" progId="">
                  <p:embed/>
                  <p:pic>
                    <p:nvPicPr>
                      <p:cNvPr id="0" name="对象 1639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23289" y="3886986"/>
                        <a:ext cx="1401763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756584" y="3886986"/>
          <a:ext cx="16875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676275" imgH="204470" progId="">
                  <p:embed/>
                </p:oleObj>
              </mc:Choice>
              <mc:Fallback>
                <p:oleObj name="" r:id="rId13" imgW="676275" imgH="204470" progId="">
                  <p:embed/>
                  <p:pic>
                    <p:nvPicPr>
                      <p:cNvPr id="0" name="对象 1639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56584" y="3886986"/>
                        <a:ext cx="1687513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435871" y="2177059"/>
            <a:ext cx="7632700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、平行反应                               ，                    ，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下列何种措施不改变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的浓度之比？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(             )</a:t>
            </a:r>
            <a:endParaRPr lang="en-US" altLang="zh-CN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）降低反应温度；     （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）延长反应时间；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）提高反应温度；     （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）加入适当催化剂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236563" y="2178429"/>
          <a:ext cx="121031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634365" imgH="228600" progId="">
                  <p:embed/>
                </p:oleObj>
              </mc:Choice>
              <mc:Fallback>
                <p:oleObj name="" r:id="rId1" imgW="634365" imgH="228600" progId="">
                  <p:embed/>
                  <p:pic>
                    <p:nvPicPr>
                      <p:cNvPr id="0" name="对象 3277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36563" y="2178429"/>
                        <a:ext cx="1210310" cy="430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799658" y="1743672"/>
          <a:ext cx="1945637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010285" imgH="545465" progId="Word.Picture.8">
                  <p:embed/>
                </p:oleObj>
              </mc:Choice>
              <mc:Fallback>
                <p:oleObj name="" r:id="rId3" imgW="1010285" imgH="545465" progId="Word.Picture.8">
                  <p:embed/>
                  <p:pic>
                    <p:nvPicPr>
                      <p:cNvPr id="0" name="对象 327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99658" y="1743672"/>
                        <a:ext cx="1945637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196908" y="2881909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1746" name="文本框 32770"/>
          <p:cNvSpPr txBox="1"/>
          <p:nvPr/>
        </p:nvSpPr>
        <p:spPr>
          <a:xfrm>
            <a:off x="393700" y="223838"/>
            <a:ext cx="8137525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对于连串反应，下列说法何者不对？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）前步反应的产物为下部反应的反应物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）中间产物的浓度在反应过程中有极大值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）凡是连串反应都可提出恒稳态假设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4" name="乘号 13"/>
          <p:cNvSpPr/>
          <p:nvPr/>
        </p:nvSpPr>
        <p:spPr>
          <a:xfrm>
            <a:off x="5943600" y="1299210"/>
            <a:ext cx="464185" cy="4933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69" name="文本框 33793"/>
          <p:cNvSpPr txBox="1"/>
          <p:nvPr/>
        </p:nvSpPr>
        <p:spPr>
          <a:xfrm>
            <a:off x="435610" y="4557713"/>
            <a:ext cx="11306175" cy="1938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342900" indent="-342900"/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5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、描述平行反应                          的特点时，哪些是不正确的？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indent="-342900"/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800100" lvl="1" indent="-342900"/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(1)    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和       的比值不随温度而变。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800100" lvl="1" indent="-342900"/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(2)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反应的总速率等于两个平行反应的速率之和。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800100" lvl="1" indent="-342900"/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(3)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反应产物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的浓度之比等于两个平行反应的速率系数之比。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1" name="对象 33798"/>
          <p:cNvGraphicFramePr>
            <a:graphicFrameLocks noChangeAspect="1"/>
          </p:cNvGraphicFramePr>
          <p:nvPr/>
        </p:nvGraphicFramePr>
        <p:xfrm>
          <a:off x="3203575" y="4141153"/>
          <a:ext cx="1944562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010285" imgH="545465" progId="Word.Picture.8">
                  <p:embed/>
                </p:oleObj>
              </mc:Choice>
              <mc:Fallback>
                <p:oleObj name="" r:id="rId5" imgW="1010285" imgH="545465" progId="Word.Picture.8">
                  <p:embed/>
                  <p:pic>
                    <p:nvPicPr>
                      <p:cNvPr id="0" name="对象 337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575" y="4141153"/>
                        <a:ext cx="1944562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33794"/>
          <p:cNvGraphicFramePr>
            <a:graphicFrameLocks noChangeAspect="1"/>
          </p:cNvGraphicFramePr>
          <p:nvPr/>
        </p:nvGraphicFramePr>
        <p:xfrm>
          <a:off x="1430655" y="5247323"/>
          <a:ext cx="35063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6" imgW="167640" imgH="219075" progId="">
                  <p:embed/>
                </p:oleObj>
              </mc:Choice>
              <mc:Fallback>
                <p:oleObj name="" r:id="rId6" imgW="167640" imgH="219075" progId="">
                  <p:embed/>
                  <p:pic>
                    <p:nvPicPr>
                      <p:cNvPr id="0" name="对象 337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0655" y="5247323"/>
                        <a:ext cx="35063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33795"/>
          <p:cNvGraphicFramePr>
            <a:graphicFrameLocks noChangeAspect="1"/>
          </p:cNvGraphicFramePr>
          <p:nvPr/>
        </p:nvGraphicFramePr>
        <p:xfrm>
          <a:off x="2194243" y="5255260"/>
          <a:ext cx="37381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180340" imgH="219075" progId="">
                  <p:embed/>
                </p:oleObj>
              </mc:Choice>
              <mc:Fallback>
                <p:oleObj name="" r:id="rId8" imgW="180340" imgH="219075" progId="">
                  <p:embed/>
                  <p:pic>
                    <p:nvPicPr>
                      <p:cNvPr id="0" name="对象 337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94243" y="5255260"/>
                        <a:ext cx="37381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乘号 25"/>
          <p:cNvSpPr/>
          <p:nvPr/>
        </p:nvSpPr>
        <p:spPr>
          <a:xfrm>
            <a:off x="5606415" y="5255260"/>
            <a:ext cx="464185" cy="49339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670560" y="4262755"/>
            <a:ext cx="3190240" cy="102870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48" name="矩形 398356"/>
          <p:cNvSpPr>
            <a:spLocks noChangeArrowheads="1"/>
          </p:cNvSpPr>
          <p:nvPr/>
        </p:nvSpPr>
        <p:spPr bwMode="auto">
          <a:xfrm>
            <a:off x="395605" y="199390"/>
            <a:ext cx="11530965" cy="156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某对峙反应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             B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，已知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 ，                        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如果反应开始时只有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，浓度为                       ，试求：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（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）反应的平衡常数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K</a:t>
            </a:r>
            <a:r>
              <a:rPr lang="en-US" altLang="zh-CN" sz="2400" b="1" i="1" baseline="-25000" dirty="0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c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；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）当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的浓度相等时需要的时间，（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）经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100 min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的浓度。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pSp>
        <p:nvGrpSpPr>
          <p:cNvPr id="22549" name="组合 398357"/>
          <p:cNvGrpSpPr/>
          <p:nvPr/>
        </p:nvGrpSpPr>
        <p:grpSpPr bwMode="auto">
          <a:xfrm>
            <a:off x="3219292" y="88424"/>
            <a:ext cx="876300" cy="612775"/>
            <a:chOff x="1493" y="186"/>
            <a:chExt cx="552" cy="386"/>
          </a:xfrm>
        </p:grpSpPr>
        <p:sp>
          <p:nvSpPr>
            <p:cNvPr id="22550" name="文本框 398358"/>
            <p:cNvSpPr txBox="1">
              <a:spLocks noChangeArrowheads="1"/>
            </p:cNvSpPr>
            <p:nvPr/>
          </p:nvSpPr>
          <p:spPr bwMode="auto">
            <a:xfrm>
              <a:off x="1512" y="452"/>
              <a:ext cx="489" cy="1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2400" b="1" i="1">
                  <a:latin typeface="Times New Roman" panose="02020603050405020304" pitchFamily="2" charset="0"/>
                </a:rPr>
                <a:t>k</a:t>
              </a:r>
              <a:r>
                <a:rPr lang="en-US" altLang="zh-CN" sz="2400" b="1" baseline="-25000">
                  <a:latin typeface="宋体" panose="02010600030101010101" pitchFamily="2" charset="-122"/>
                </a:rPr>
                <a:t>-</a:t>
              </a:r>
              <a:r>
                <a:rPr lang="en-US" altLang="zh-CN" sz="2400" b="1" baseline="-25000">
                  <a:latin typeface="Times New Roman" panose="02020603050405020304" pitchFamily="2" charset="0"/>
                </a:rPr>
                <a:t>1</a:t>
              </a:r>
              <a:endParaRPr lang="en-US" altLang="zh-CN" sz="2400" b="1">
                <a:latin typeface="Times New Roman" panose="02020603050405020304" pitchFamily="2" charset="0"/>
              </a:endParaRPr>
            </a:p>
          </p:txBody>
        </p:sp>
        <p:sp>
          <p:nvSpPr>
            <p:cNvPr id="22551" name="文本框 398359"/>
            <p:cNvSpPr txBox="1">
              <a:spLocks noChangeArrowheads="1"/>
            </p:cNvSpPr>
            <p:nvPr/>
          </p:nvSpPr>
          <p:spPr bwMode="auto">
            <a:xfrm>
              <a:off x="1555" y="186"/>
              <a:ext cx="490" cy="1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just">
                <a:lnSpc>
                  <a:spcPct val="72000"/>
                </a:lnSpc>
              </a:pPr>
              <a:r>
                <a:rPr lang="en-US" altLang="zh-CN" sz="2400" b="1" i="1">
                  <a:latin typeface="Times New Roman" panose="02020603050405020304" pitchFamily="2" charset="0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</a:rPr>
                <a:t>1</a:t>
              </a:r>
              <a:endParaRPr lang="en-US" altLang="zh-CN" sz="2400" b="1">
                <a:latin typeface="Times New Roman" panose="02020603050405020304" pitchFamily="2" charset="0"/>
              </a:endParaRPr>
            </a:p>
          </p:txBody>
        </p:sp>
        <p:sp>
          <p:nvSpPr>
            <p:cNvPr id="22552" name="直接连接符 398360"/>
            <p:cNvSpPr>
              <a:spLocks noChangeShapeType="1"/>
            </p:cNvSpPr>
            <p:nvPr/>
          </p:nvSpPr>
          <p:spPr bwMode="auto">
            <a:xfrm rot="10800000">
              <a:off x="1493" y="434"/>
              <a:ext cx="47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53" name="直接连接符 398361"/>
            <p:cNvSpPr>
              <a:spLocks noChangeShapeType="1"/>
            </p:cNvSpPr>
            <p:nvPr/>
          </p:nvSpPr>
          <p:spPr bwMode="auto">
            <a:xfrm>
              <a:off x="1501" y="398"/>
              <a:ext cx="474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767" y="197327"/>
            <a:ext cx="2052766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377" y="213202"/>
            <a:ext cx="2161531" cy="4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402" y="919957"/>
            <a:ext cx="151288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067" y="2896552"/>
            <a:ext cx="19272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277" y="3111817"/>
            <a:ext cx="2631828" cy="48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8342" name="矩形 398341"/>
          <p:cNvSpPr>
            <a:spLocks noChangeArrowheads="1"/>
          </p:cNvSpPr>
          <p:nvPr/>
        </p:nvSpPr>
        <p:spPr bwMode="auto">
          <a:xfrm>
            <a:off x="395764" y="3781584"/>
            <a:ext cx="34994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(2)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当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浓度相等时，</a:t>
            </a:r>
            <a:r>
              <a:rPr lang="zh-CN" altLang="en-US" sz="2800" b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endParaRPr lang="zh-CN" altLang="en-US" sz="28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272" y="3709670"/>
            <a:ext cx="2454335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260" y="4358005"/>
            <a:ext cx="5842782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92" y="5208905"/>
            <a:ext cx="2785714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260" y="5241607"/>
            <a:ext cx="4213673" cy="7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矩形 398348"/>
          <p:cNvSpPr>
            <a:spLocks noChangeArrowheads="1"/>
          </p:cNvSpPr>
          <p:nvPr/>
        </p:nvSpPr>
        <p:spPr bwMode="auto">
          <a:xfrm>
            <a:off x="395447" y="1760220"/>
            <a:ext cx="1079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r>
              <a:rPr lang="zh-CN" altLang="en-US" sz="2800" b="1" dirty="0">
                <a:latin typeface="Times New Roman" panose="02020603050405020304" pitchFamily="2" charset="0"/>
              </a:rPr>
              <a:t> </a:t>
            </a:r>
            <a:endParaRPr lang="zh-CN" altLang="en-US" sz="2800" b="1" dirty="0">
              <a:latin typeface="Times New Roman" panose="02020603050405020304" pitchFamily="2" charset="0"/>
            </a:endParaRPr>
          </a:p>
        </p:txBody>
      </p:sp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15" y="6209030"/>
            <a:ext cx="3128869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92" y="6209347"/>
            <a:ext cx="4161530" cy="4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8352" name="矩形 398351"/>
          <p:cNvSpPr>
            <a:spLocks noChangeArrowheads="1"/>
          </p:cNvSpPr>
          <p:nvPr/>
        </p:nvSpPr>
        <p:spPr bwMode="auto">
          <a:xfrm>
            <a:off x="395447" y="5370513"/>
            <a:ext cx="1582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(3)</a:t>
            </a:r>
            <a:endParaRPr lang="en-US" altLang="zh-CN" sz="28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pic>
        <p:nvPicPr>
          <p:cNvPr id="16" name="图片 15"/>
          <p:cNvPicPr>
            <a:picLocks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37" y="3728085"/>
            <a:ext cx="30241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6"/>
          <p:cNvPicPr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30" y="4302442"/>
            <a:ext cx="2994025" cy="90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100298" y="2364484"/>
          <a:ext cx="258159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4" imgW="1244600" imgH="228600" progId="">
                  <p:embed/>
                </p:oleObj>
              </mc:Choice>
              <mc:Fallback>
                <p:oleObj name="" r:id="rId14" imgW="1244600" imgH="228600" progId="">
                  <p:embed/>
                  <p:pic>
                    <p:nvPicPr>
                      <p:cNvPr id="0" name="对象 3277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100298" y="2364484"/>
                        <a:ext cx="2581593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279267" y="2115884"/>
          <a:ext cx="437385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6" imgW="2133600" imgH="444500" progId="">
                  <p:embed/>
                </p:oleObj>
              </mc:Choice>
              <mc:Fallback>
                <p:oleObj name="" r:id="rId16" imgW="2133600" imgH="444500" progId="">
                  <p:embed/>
                  <p:pic>
                    <p:nvPicPr>
                      <p:cNvPr id="0" name="对象 3277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79267" y="2115884"/>
                        <a:ext cx="4373850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160780" y="1800860"/>
            <a:ext cx="736346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(1)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由速率系数单位可知，为一级对峙反应。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  <p:custDataLst>
      <p:tags r:id="rId1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40435" y="576580"/>
            <a:ext cx="5263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反应速率的定义（</a:t>
            </a: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对于间歇式反应器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）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610235" y="56959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96913" y="1362393"/>
          <a:ext cx="276631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435100" imgH="444500" progId="Equation.KSEE3">
                  <p:embed/>
                </p:oleObj>
              </mc:Choice>
              <mc:Fallback>
                <p:oleObj name="" r:id="rId1" imgW="1435100" imgH="4445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6913" y="1362393"/>
                        <a:ext cx="2766315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97230" y="2406650"/>
          <a:ext cx="196742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054100" imgH="405765" progId="Equation.KSEE3">
                  <p:embed/>
                </p:oleObj>
              </mc:Choice>
              <mc:Fallback>
                <p:oleObj name="" r:id="rId3" imgW="1054100" imgH="405765" progId="Equation.KSEE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230" y="2406650"/>
                        <a:ext cx="1967428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04533" y="3378835"/>
          <a:ext cx="178579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939800" imgH="405765" progId="Equation.KSEE3">
                  <p:embed/>
                </p:oleObj>
              </mc:Choice>
              <mc:Fallback>
                <p:oleObj name="" r:id="rId5" imgW="939800" imgH="405765" progId="Equation.KSEE3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4533" y="3378835"/>
                        <a:ext cx="1785798" cy="7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12153" y="4408805"/>
          <a:ext cx="258298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358900" imgH="444500" progId="Equation.KSEE3">
                  <p:embed/>
                </p:oleObj>
              </mc:Choice>
              <mc:Fallback>
                <p:oleObj name="" r:id="rId7" imgW="1358900" imgH="444500" progId="Equation.KSEE3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2153" y="4408805"/>
                        <a:ext cx="2582985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20490"/>
          <p:cNvGraphicFramePr>
            <a:graphicFrameLocks noChangeAspect="1"/>
          </p:cNvGraphicFramePr>
          <p:nvPr/>
        </p:nvGraphicFramePr>
        <p:xfrm>
          <a:off x="4118928" y="2392363"/>
          <a:ext cx="1326378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752475" imgH="408305" progId="">
                  <p:embed/>
                </p:oleObj>
              </mc:Choice>
              <mc:Fallback>
                <p:oleObj name="" r:id="rId9" imgW="752475" imgH="408305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18928" y="2392363"/>
                        <a:ext cx="1326378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对象 20495"/>
          <p:cNvGraphicFramePr>
            <a:graphicFrameLocks noChangeAspect="1"/>
          </p:cNvGraphicFramePr>
          <p:nvPr/>
        </p:nvGraphicFramePr>
        <p:xfrm>
          <a:off x="4257993" y="3379153"/>
          <a:ext cx="107834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612140" imgH="408305" progId="">
                  <p:embed/>
                </p:oleObj>
              </mc:Choice>
              <mc:Fallback>
                <p:oleObj name="" r:id="rId11" imgW="612140" imgH="408305" progId="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57993" y="3379153"/>
                        <a:ext cx="1078341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4118928" y="1362710"/>
          <a:ext cx="1428803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749300" imgH="444500" progId="Equation.KSEE3">
                  <p:embed/>
                </p:oleObj>
              </mc:Choice>
              <mc:Fallback>
                <p:oleObj name="" r:id="rId13" imgW="749300" imgH="444500" progId="Equation.KSEE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118928" y="1362710"/>
                        <a:ext cx="1428803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直接连接符 20493"/>
          <p:cNvSpPr/>
          <p:nvPr/>
        </p:nvSpPr>
        <p:spPr>
          <a:xfrm>
            <a:off x="2906078" y="2766695"/>
            <a:ext cx="972000" cy="0"/>
          </a:xfrm>
          <a:prstGeom prst="line">
            <a:avLst/>
          </a:prstGeom>
          <a:ln w="50800" cap="flat" cmpd="tri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6" name="文本框 20485"/>
          <p:cNvSpPr txBox="1"/>
          <p:nvPr/>
        </p:nvSpPr>
        <p:spPr>
          <a:xfrm>
            <a:off x="2750027" y="2302670"/>
            <a:ext cx="1218565" cy="39878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>
              <a:buClr>
                <a:srgbClr val="000000"/>
              </a:buClr>
            </a:pPr>
            <a:r>
              <a:rPr lang="en-US" altLang="zh-CN" sz="2000" b="1" noProof="1">
                <a:solidFill>
                  <a:srgbClr val="24279C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ea"/>
              </a:rPr>
              <a:t> </a:t>
            </a:r>
            <a:r>
              <a:rPr lang="en-US" altLang="zh-CN" sz="2000" b="1" noProof="1">
                <a:solidFill>
                  <a:srgbClr val="24279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(</a:t>
            </a:r>
            <a:r>
              <a:rPr lang="en-US" altLang="zh-CN" sz="2000" b="1" i="1" noProof="1">
                <a:solidFill>
                  <a:srgbClr val="24279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V </a:t>
            </a:r>
            <a:r>
              <a:rPr lang="zh-CN" altLang="en-US" sz="2000" b="1" noProof="1">
                <a:solidFill>
                  <a:srgbClr val="24279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恒定</a:t>
            </a:r>
            <a:r>
              <a:rPr lang="en-US" altLang="zh-CN" sz="2000" b="1" noProof="1">
                <a:solidFill>
                  <a:srgbClr val="24279C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)</a:t>
            </a:r>
            <a:endParaRPr lang="en-US" altLang="zh-CN" sz="2000" b="1" noProof="1">
              <a:solidFill>
                <a:srgbClr val="24279C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61315" y="1156970"/>
            <a:ext cx="5367655" cy="410146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467" name="对象 21514"/>
          <p:cNvGraphicFramePr>
            <a:graphicFrameLocks noChangeAspect="1"/>
          </p:cNvGraphicFramePr>
          <p:nvPr/>
        </p:nvGraphicFramePr>
        <p:xfrm>
          <a:off x="6775450" y="4816475"/>
          <a:ext cx="2331338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5" imgW="1231265" imgH="457200" progId="">
                  <p:embed/>
                </p:oleObj>
              </mc:Choice>
              <mc:Fallback>
                <p:oleObj name="" r:id="rId15" imgW="1231265" imgH="457200" progId="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775450" y="4816475"/>
                        <a:ext cx="2331338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对象 29697"/>
          <p:cNvGraphicFramePr>
            <a:graphicFrameLocks noChangeAspect="1"/>
          </p:cNvGraphicFramePr>
          <p:nvPr/>
        </p:nvGraphicFramePr>
        <p:xfrm>
          <a:off x="8058481" y="3494946"/>
          <a:ext cx="233304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7" imgW="1117600" imgH="241300" progId="">
                  <p:embed/>
                </p:oleObj>
              </mc:Choice>
              <mc:Fallback>
                <p:oleObj name="" r:id="rId17" imgW="1117600" imgH="241300" progId="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58481" y="3494946"/>
                        <a:ext cx="233304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29698"/>
          <p:cNvGraphicFramePr>
            <a:graphicFrameLocks noChangeAspect="1"/>
          </p:cNvGraphicFramePr>
          <p:nvPr/>
        </p:nvGraphicFramePr>
        <p:xfrm>
          <a:off x="8119009" y="4168680"/>
          <a:ext cx="2275856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9" imgW="1091565" imgH="241300" progId="">
                  <p:embed/>
                </p:oleObj>
              </mc:Choice>
              <mc:Fallback>
                <p:oleObj name="" r:id="rId19" imgW="1091565" imgH="241300" progId="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119009" y="4168680"/>
                        <a:ext cx="2275856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9700"/>
          <p:cNvGraphicFramePr>
            <a:graphicFrameLocks noChangeAspect="1"/>
          </p:cNvGraphicFramePr>
          <p:nvPr/>
        </p:nvGraphicFramePr>
        <p:xfrm>
          <a:off x="9609465" y="4831915"/>
          <a:ext cx="1831341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1" imgW="939800" imgH="444500" progId="">
                  <p:embed/>
                </p:oleObj>
              </mc:Choice>
              <mc:Fallback>
                <p:oleObj name="" r:id="rId21" imgW="939800" imgH="444500" progId="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609465" y="4831915"/>
                        <a:ext cx="1831341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9697"/>
          <p:cNvGraphicFramePr>
            <a:graphicFrameLocks noChangeAspect="1"/>
          </p:cNvGraphicFramePr>
          <p:nvPr/>
        </p:nvGraphicFramePr>
        <p:xfrm>
          <a:off x="8210622" y="2910269"/>
          <a:ext cx="201485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3" imgW="965200" imgH="241300" progId="">
                  <p:embed/>
                </p:oleObj>
              </mc:Choice>
              <mc:Fallback>
                <p:oleObj name="" r:id="rId23" imgW="965200" imgH="241300" progId="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210622" y="2910269"/>
                        <a:ext cx="2014855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圆角矩形 24"/>
          <p:cNvSpPr/>
          <p:nvPr/>
        </p:nvSpPr>
        <p:spPr>
          <a:xfrm>
            <a:off x="6539230" y="1156970"/>
            <a:ext cx="5367655" cy="474853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593965" y="569595"/>
            <a:ext cx="26314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幂函数型速率方程</a:t>
            </a:r>
            <a:endParaRPr lang="zh-CN" altLang="en-US" sz="24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616700" y="1238885"/>
            <a:ext cx="516699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基元反应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---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质量作用定律：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反应速率与各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反应物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的浓度的幂乘积成正比。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indent="0" algn="just">
              <a:buClr>
                <a:srgbClr val="1D41D5"/>
              </a:buClr>
              <a:buFont typeface="Wingdings" panose="05000000000000000000" charset="0"/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反应分子数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    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速率常数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复合反应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---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幂函数型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和非幂函数型</a:t>
            </a:r>
            <a:endParaRPr lang="zh-CN" altLang="en-US" sz="2000" b="1">
              <a:solidFill>
                <a:srgbClr val="1D41D5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  <a:p>
            <a:pPr indent="0" algn="just">
              <a:buClr>
                <a:srgbClr val="1D41D5"/>
              </a:buClr>
              <a:buFont typeface="Wingdings" panose="05000000000000000000" charset="0"/>
              <a:buNone/>
            </a:pP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   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反应级数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           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速率系数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84150" y="5905500"/>
            <a:ext cx="65913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反应速率和转化速率与物质选择无关，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无物质作下标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；</a:t>
            </a:r>
            <a:endParaRPr lang="zh-CN" altLang="en-US" sz="2000" b="1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消耗速率和生成速率与物质选择有关，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有物质作下标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。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29" name="五角星 28"/>
          <p:cNvSpPr/>
          <p:nvPr/>
        </p:nvSpPr>
        <p:spPr>
          <a:xfrm>
            <a:off x="7162165" y="56451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框 379905"/>
          <p:cNvSpPr txBox="1"/>
          <p:nvPr/>
        </p:nvSpPr>
        <p:spPr>
          <a:xfrm>
            <a:off x="353060" y="29210"/>
            <a:ext cx="11603355" cy="2399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7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醋酸在高温下催化裂化制得乙烯酮，副反应生成甲烷，在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916℃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时，                                                               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>
              <a:lnSpc>
                <a:spcPct val="125000"/>
              </a:lnSpc>
            </a:pP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试计算（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916℃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时，反应掉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99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％的醋酸所需的时间。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916℃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时，乙烯酮的最高收率为多少？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）如何提高反应的选择性？ 已知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a1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&gt;</a:t>
            </a:r>
            <a:r>
              <a:rPr lang="en-US" altLang="zh-CN" sz="2400" b="1" i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a2</a:t>
            </a:r>
            <a:endParaRPr lang="en-US" altLang="zh-CN" sz="2400" b="1" baseline="-2500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3010" name="矩形 379906"/>
          <p:cNvSpPr/>
          <p:nvPr/>
        </p:nvSpPr>
        <p:spPr>
          <a:xfrm>
            <a:off x="1524000" y="3044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011" name="对象 379907"/>
          <p:cNvGraphicFramePr>
            <a:graphicFrameLocks noChangeAspect="1"/>
          </p:cNvGraphicFramePr>
          <p:nvPr/>
        </p:nvGraphicFramePr>
        <p:xfrm>
          <a:off x="171133" y="539433"/>
          <a:ext cx="453097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335530" imgH="241300" progId="Equation.3">
                  <p:embed/>
                </p:oleObj>
              </mc:Choice>
              <mc:Fallback>
                <p:oleObj name="" r:id="rId1" imgW="2335530" imgH="24130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133" y="539433"/>
                        <a:ext cx="453097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矩形 379908"/>
          <p:cNvSpPr/>
          <p:nvPr/>
        </p:nvSpPr>
        <p:spPr>
          <a:xfrm>
            <a:off x="1524000" y="3074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013" name="对象 379909"/>
          <p:cNvGraphicFramePr>
            <a:graphicFrameLocks noChangeAspect="1"/>
          </p:cNvGraphicFramePr>
          <p:nvPr/>
        </p:nvGraphicFramePr>
        <p:xfrm>
          <a:off x="8725535" y="539433"/>
          <a:ext cx="171470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838200" imgH="228600" progId="Equation.3">
                  <p:embed/>
                </p:oleObj>
              </mc:Choice>
              <mc:Fallback>
                <p:oleObj name="" r:id="rId3" imgW="838200" imgH="228600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25535" y="539433"/>
                        <a:ext cx="1714701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对象 379910"/>
          <p:cNvGraphicFramePr>
            <a:graphicFrameLocks noChangeAspect="1"/>
          </p:cNvGraphicFramePr>
          <p:nvPr/>
        </p:nvGraphicFramePr>
        <p:xfrm>
          <a:off x="5044758" y="539433"/>
          <a:ext cx="364424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878965" imgH="241300" progId="Equation.3">
                  <p:embed/>
                </p:oleObj>
              </mc:Choice>
              <mc:Fallback>
                <p:oleObj name="" r:id="rId5" imgW="1878965" imgH="241300" progId="Equation.3">
                  <p:embed/>
                  <p:pic>
                    <p:nvPicPr>
                      <p:cNvPr id="0" name="图片 33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4758" y="539433"/>
                        <a:ext cx="364424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对象 379911"/>
          <p:cNvGraphicFramePr>
            <a:graphicFrameLocks noChangeAspect="1"/>
          </p:cNvGraphicFramePr>
          <p:nvPr/>
        </p:nvGraphicFramePr>
        <p:xfrm>
          <a:off x="10476865" y="539433"/>
          <a:ext cx="16367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799465" imgH="228600" progId="Equation.3">
                  <p:embed/>
                </p:oleObj>
              </mc:Choice>
              <mc:Fallback>
                <p:oleObj name="" r:id="rId7" imgW="799465" imgH="2286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76865" y="539433"/>
                        <a:ext cx="1636700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6" name="矩形 379912"/>
          <p:cNvSpPr/>
          <p:nvPr/>
        </p:nvSpPr>
        <p:spPr>
          <a:xfrm>
            <a:off x="1524000" y="3082290"/>
            <a:ext cx="325755" cy="321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9914" name="对象 379913"/>
          <p:cNvGraphicFramePr>
            <a:graphicFrameLocks noChangeAspect="1"/>
          </p:cNvGraphicFramePr>
          <p:nvPr/>
        </p:nvGraphicFramePr>
        <p:xfrm>
          <a:off x="816217" y="3146405"/>
          <a:ext cx="2958991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447800" imgH="405765" progId="Equation.3">
                  <p:embed/>
                </p:oleObj>
              </mc:Choice>
              <mc:Fallback>
                <p:oleObj name="" r:id="rId9" imgW="1447800" imgH="405765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6217" y="3146405"/>
                        <a:ext cx="2958991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915" name="对象 379914"/>
          <p:cNvGraphicFramePr>
            <a:graphicFrameLocks noChangeAspect="1"/>
          </p:cNvGraphicFramePr>
          <p:nvPr/>
        </p:nvGraphicFramePr>
        <p:xfrm>
          <a:off x="815975" y="4381500"/>
          <a:ext cx="2491306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358265" imgH="431800" progId="Equation.3">
                  <p:embed/>
                </p:oleObj>
              </mc:Choice>
              <mc:Fallback>
                <p:oleObj name="" r:id="rId11" imgW="1358265" imgH="431800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5975" y="4381500"/>
                        <a:ext cx="2491306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矩形 379915"/>
          <p:cNvSpPr/>
          <p:nvPr/>
        </p:nvSpPr>
        <p:spPr>
          <a:xfrm>
            <a:off x="252095" y="2464118"/>
            <a:ext cx="64503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fontAlgn="ctr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: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由速率系数单位可知，为一级平行反应。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4034" name="对象 380930"/>
          <p:cNvGraphicFramePr>
            <a:graphicFrameLocks noChangeAspect="1"/>
          </p:cNvGraphicFramePr>
          <p:nvPr/>
        </p:nvGraphicFramePr>
        <p:xfrm>
          <a:off x="4394518" y="3164840"/>
          <a:ext cx="3402144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688465" imgH="393700" progId="Equation.3">
                  <p:embed/>
                </p:oleObj>
              </mc:Choice>
              <mc:Fallback>
                <p:oleObj name="" r:id="rId13" imgW="1688465" imgH="39370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94518" y="3164840"/>
                        <a:ext cx="3402144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对象 380931"/>
          <p:cNvGraphicFramePr>
            <a:graphicFrameLocks noChangeAspect="1"/>
          </p:cNvGraphicFramePr>
          <p:nvPr/>
        </p:nvGraphicFramePr>
        <p:xfrm>
          <a:off x="8362633" y="3375978"/>
          <a:ext cx="1238711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608330" imgH="177800" progId="Equation.3">
                  <p:embed/>
                </p:oleObj>
              </mc:Choice>
              <mc:Fallback>
                <p:oleObj name="" r:id="rId15" imgW="608330" imgH="177800" progId="Equation.3">
                  <p:embed/>
                  <p:pic>
                    <p:nvPicPr>
                      <p:cNvPr id="0" name="图片 330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62633" y="3375978"/>
                        <a:ext cx="1238711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对象 380933"/>
          <p:cNvGraphicFramePr>
            <a:graphicFrameLocks noChangeAspect="1"/>
          </p:cNvGraphicFramePr>
          <p:nvPr/>
        </p:nvGraphicFramePr>
        <p:xfrm>
          <a:off x="4273233" y="4335780"/>
          <a:ext cx="5452624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2843530" imgH="431800" progId="Equation.3">
                  <p:embed/>
                </p:oleObj>
              </mc:Choice>
              <mc:Fallback>
                <p:oleObj name="" r:id="rId17" imgW="2843530" imgH="431800" progId="Equation.3">
                  <p:embed/>
                  <p:pic>
                    <p:nvPicPr>
                      <p:cNvPr id="0" name="图片 33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73233" y="4335780"/>
                        <a:ext cx="5452624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文本框 380934"/>
          <p:cNvSpPr txBox="1"/>
          <p:nvPr/>
        </p:nvSpPr>
        <p:spPr>
          <a:xfrm>
            <a:off x="815975" y="5542915"/>
            <a:ext cx="97732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(3)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升高温度可提高反应的选择性，因为升高温度对活化能大的反应有利，而生成乙烯酮的反应活化能更大。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420328" y="2278224"/>
          <a:ext cx="3100705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1562100" imgH="405765" progId="">
                  <p:embed/>
                </p:oleObj>
              </mc:Choice>
              <mc:Fallback>
                <p:oleObj name="" r:id="rId19" imgW="1562100" imgH="405765" progId="">
                  <p:embed/>
                  <p:pic>
                    <p:nvPicPr>
                      <p:cNvPr id="0" name="对象 3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420328" y="2278224"/>
                        <a:ext cx="3100705" cy="803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9766225" y="2278678"/>
          <a:ext cx="2248863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1" imgW="1155700" imgH="444500" progId="Equation.3">
                  <p:embed/>
                </p:oleObj>
              </mc:Choice>
              <mc:Fallback>
                <p:oleObj name="" r:id="rId21" imgW="1155700" imgH="444500" progId="Equation.3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66225" y="2278678"/>
                        <a:ext cx="2248863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9090" y="216535"/>
            <a:ext cx="11541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8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、当有碘存在作为催化剂时，氯苯与氯在二硫化碳溶液中发生平行反应如下：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1445895" y="730885"/>
          <a:ext cx="40608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2425700" imgH="254000" progId="Equation.2">
                  <p:embed/>
                </p:oleObj>
              </mc:Choice>
              <mc:Fallback>
                <p:oleObj name="" r:id="rId1" imgW="2425700" imgH="254000" progId="Equation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5895" y="730885"/>
                        <a:ext cx="40608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623"/>
          <p:cNvGraphicFramePr>
            <a:graphicFrameLocks noChangeAspect="1"/>
          </p:cNvGraphicFramePr>
          <p:nvPr/>
        </p:nvGraphicFramePr>
        <p:xfrm>
          <a:off x="5957570" y="731203"/>
          <a:ext cx="411334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451100" imgH="254000" progId="Equation.2">
                  <p:embed/>
                </p:oleObj>
              </mc:Choice>
              <mc:Fallback>
                <p:oleObj name="" r:id="rId3" imgW="2451100" imgH="254000" progId="Equation.2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7570" y="731203"/>
                        <a:ext cx="411334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82905" y="1217295"/>
            <a:ext cx="11809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当温度和碘的浓度一定，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       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     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在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    溶液中的初始浓度均为                      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时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8" name="对象 -2147482622"/>
          <p:cNvGraphicFramePr>
            <a:graphicFrameLocks noChangeAspect="1"/>
          </p:cNvGraphicFramePr>
          <p:nvPr/>
        </p:nvGraphicFramePr>
        <p:xfrm>
          <a:off x="3764280" y="1258253"/>
          <a:ext cx="97745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45465" imgH="228600" progId="Equation.2">
                  <p:embed/>
                </p:oleObj>
              </mc:Choice>
              <mc:Fallback>
                <p:oleObj name="" r:id="rId5" imgW="545465" imgH="228600" progId="Equation.2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64280" y="1258253"/>
                        <a:ext cx="97745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-2147482621"/>
          <p:cNvGraphicFramePr>
            <a:graphicFrameLocks noChangeAspect="1"/>
          </p:cNvGraphicFramePr>
          <p:nvPr/>
        </p:nvGraphicFramePr>
        <p:xfrm>
          <a:off x="5220335" y="1258570"/>
          <a:ext cx="45507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254000" imgH="228600" progId="Equation.2">
                  <p:embed/>
                </p:oleObj>
              </mc:Choice>
              <mc:Fallback>
                <p:oleObj name="" r:id="rId7" imgW="254000" imgH="228600" progId="Equation.2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20335" y="1258570"/>
                        <a:ext cx="455072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-2147482620"/>
          <p:cNvGraphicFramePr>
            <a:graphicFrameLocks noChangeAspect="1"/>
          </p:cNvGraphicFramePr>
          <p:nvPr/>
        </p:nvGraphicFramePr>
        <p:xfrm>
          <a:off x="6348095" y="1278890"/>
          <a:ext cx="529459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304800" imgH="228600" progId="Equation.2">
                  <p:embed/>
                </p:oleObj>
              </mc:Choice>
              <mc:Fallback>
                <p:oleObj name="" r:id="rId9" imgW="304800" imgH="228600" progId="Equation.2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48095" y="1278890"/>
                        <a:ext cx="529459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-2147482619"/>
          <p:cNvGraphicFramePr>
            <a:graphicFrameLocks noChangeAspect="1"/>
          </p:cNvGraphicFramePr>
          <p:nvPr/>
        </p:nvGraphicFramePr>
        <p:xfrm>
          <a:off x="9959340" y="1254125"/>
          <a:ext cx="177457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901700" imgH="203200" progId="Equation.2">
                  <p:embed/>
                </p:oleObj>
              </mc:Choice>
              <mc:Fallback>
                <p:oleObj name="" r:id="rId11" imgW="901700" imgH="203200" progId="Equation.2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59340" y="1254125"/>
                        <a:ext cx="1774575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55295" y="1692910"/>
            <a:ext cx="116135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30 min后有15%的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         转变为邻二氯苯，25%转变为对二氯苯，试计算两反应（二级反应）的速率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系数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sz="2400" b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1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和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k</a:t>
            </a:r>
            <a:r>
              <a:rPr lang="en-US" altLang="zh-CN" sz="2400" b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2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   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17" name="对象 -2147482622"/>
          <p:cNvGraphicFramePr>
            <a:graphicFrameLocks noChangeAspect="1"/>
          </p:cNvGraphicFramePr>
          <p:nvPr/>
        </p:nvGraphicFramePr>
        <p:xfrm>
          <a:off x="2987675" y="1731328"/>
          <a:ext cx="977454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545465" imgH="228600" progId="Equation.2">
                  <p:embed/>
                </p:oleObj>
              </mc:Choice>
              <mc:Fallback>
                <p:oleObj name="" r:id="rId13" imgW="545465" imgH="228600" progId="Equation.2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7675" y="1731328"/>
                        <a:ext cx="977454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05" y="4445159"/>
            <a:ext cx="2493104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19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598" y="4416267"/>
            <a:ext cx="4339911" cy="82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图片 20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5345589"/>
            <a:ext cx="2094455" cy="8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图片 21"/>
          <p:cNvPicPr>
            <a:picLocks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18" y="6209824"/>
            <a:ext cx="3886200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图片 22"/>
          <p:cNvPicPr>
            <a:picLocks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798" y="6205379"/>
            <a:ext cx="3910012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1895" name="矩形 421894"/>
          <p:cNvSpPr>
            <a:spLocks noChangeArrowheads="1"/>
          </p:cNvSpPr>
          <p:nvPr/>
        </p:nvSpPr>
        <p:spPr bwMode="auto">
          <a:xfrm>
            <a:off x="556895" y="2573655"/>
            <a:ext cx="353758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解：二级平行反应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254536" y="2759554"/>
          <a:ext cx="5218430" cy="803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2628900" imgH="405765" progId="">
                  <p:embed/>
                </p:oleObj>
              </mc:Choice>
              <mc:Fallback>
                <p:oleObj name="" r:id="rId19" imgW="2628900" imgH="405765" progId="">
                  <p:embed/>
                  <p:pic>
                    <p:nvPicPr>
                      <p:cNvPr id="0" name="对象 3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54536" y="2759554"/>
                        <a:ext cx="5218430" cy="803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676878" y="2918304"/>
          <a:ext cx="983615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1" imgW="495300" imgH="228600" progId="">
                  <p:embed/>
                </p:oleObj>
              </mc:Choice>
              <mc:Fallback>
                <p:oleObj name="" r:id="rId21" imgW="495300" imgH="228600" progId="">
                  <p:embed/>
                  <p:pic>
                    <p:nvPicPr>
                      <p:cNvPr id="0" name="对象 3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76878" y="2918304"/>
                        <a:ext cx="983615" cy="453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2987675" y="636905"/>
            <a:ext cx="434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k</a:t>
            </a:r>
            <a:r>
              <a:rPr lang="en-US" altLang="zh-CN" b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1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483475" y="619125"/>
            <a:ext cx="434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k</a:t>
            </a:r>
            <a:r>
              <a:rPr lang="en-US" altLang="zh-CN" b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2</a:t>
            </a:r>
            <a:endParaRPr lang="zh-CN" altLang="en-US"/>
          </a:p>
        </p:txBody>
      </p:sp>
      <p:graphicFrame>
        <p:nvGraphicFramePr>
          <p:cNvPr id="32771" name="对象 389123"/>
          <p:cNvGraphicFramePr>
            <a:graphicFrameLocks noChangeAspect="1"/>
          </p:cNvGraphicFramePr>
          <p:nvPr/>
        </p:nvGraphicFramePr>
        <p:xfrm>
          <a:off x="8865106" y="2629443"/>
          <a:ext cx="278415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3" imgW="1320165" imgH="444500" progId="Equation.3">
                  <p:embed/>
                </p:oleObj>
              </mc:Choice>
              <mc:Fallback>
                <p:oleObj name="" r:id="rId23" imgW="1320165" imgH="4445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865106" y="2629443"/>
                        <a:ext cx="2784157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2" name="对象 386051"/>
          <p:cNvGraphicFramePr>
            <a:graphicFrameLocks noChangeAspect="1"/>
          </p:cNvGraphicFramePr>
          <p:nvPr/>
        </p:nvGraphicFramePr>
        <p:xfrm>
          <a:off x="3558134" y="3522350"/>
          <a:ext cx="4360601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5" imgW="2082800" imgH="444500" progId="Equation.3">
                  <p:embed/>
                </p:oleObj>
              </mc:Choice>
              <mc:Fallback>
                <p:oleObj name="" r:id="rId25" imgW="2082800" imgH="4445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58134" y="3522350"/>
                        <a:ext cx="4360601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左大括号 31"/>
          <p:cNvSpPr/>
          <p:nvPr/>
        </p:nvSpPr>
        <p:spPr>
          <a:xfrm>
            <a:off x="3139440" y="4832985"/>
            <a:ext cx="288000" cy="1159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2876550" y="6668770"/>
            <a:ext cx="21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285355" y="6682740"/>
            <a:ext cx="216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842645" y="768985"/>
            <a:ext cx="10883900" cy="5027930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22" name="文本框 5121"/>
          <p:cNvSpPr txBox="1"/>
          <p:nvPr/>
        </p:nvSpPr>
        <p:spPr>
          <a:xfrm>
            <a:off x="1020128" y="169386"/>
            <a:ext cx="1058545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温度对反应速率的影响</a:t>
            </a:r>
            <a:r>
              <a:rPr lang="en-US" altLang="zh-CN" sz="2400" b="1" noProof="1"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---</a:t>
            </a:r>
            <a:r>
              <a:rPr lang="zh-CN" altLang="en-US" sz="2400" b="1" noProof="1"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</a:rPr>
              <a:t>改变速率常数或速率系数</a:t>
            </a:r>
            <a:endParaRPr lang="zh-CN" altLang="en-US" sz="2400" b="1" noProof="1">
              <a:effectLst/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410845" y="17399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221" name="对象 11267"/>
          <p:cNvGraphicFramePr>
            <a:graphicFrameLocks noChangeAspect="1"/>
          </p:cNvGraphicFramePr>
          <p:nvPr/>
        </p:nvGraphicFramePr>
        <p:xfrm>
          <a:off x="1731357" y="2631373"/>
          <a:ext cx="273227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459865" imgH="482600" progId="">
                  <p:embed/>
                </p:oleObj>
              </mc:Choice>
              <mc:Fallback>
                <p:oleObj name="" r:id="rId1" imgW="1459865" imgH="4826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31357" y="2631373"/>
                        <a:ext cx="2732275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11269"/>
          <p:cNvGraphicFramePr>
            <a:graphicFrameLocks noChangeAspect="1"/>
          </p:cNvGraphicFramePr>
          <p:nvPr/>
        </p:nvGraphicFramePr>
        <p:xfrm>
          <a:off x="5365337" y="2689328"/>
          <a:ext cx="2568372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71600" imgH="405765" progId="">
                  <p:embed/>
                </p:oleObj>
              </mc:Choice>
              <mc:Fallback>
                <p:oleObj name="" r:id="rId3" imgW="1371600" imgH="405765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5337" y="2689328"/>
                        <a:ext cx="2568372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对象 6156"/>
          <p:cNvGraphicFramePr>
            <a:graphicFrameLocks noChangeAspect="1"/>
          </p:cNvGraphicFramePr>
          <p:nvPr/>
        </p:nvGraphicFramePr>
        <p:xfrm>
          <a:off x="1731346" y="955461"/>
          <a:ext cx="1992357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977900" imgH="405765" progId="">
                  <p:embed/>
                </p:oleObj>
              </mc:Choice>
              <mc:Fallback>
                <p:oleObj name="" r:id="rId5" imgW="977900" imgH="405765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31346" y="955461"/>
                        <a:ext cx="1992357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6156"/>
          <p:cNvGraphicFramePr>
            <a:graphicFrameLocks noChangeAspect="1"/>
          </p:cNvGraphicFramePr>
          <p:nvPr/>
        </p:nvGraphicFramePr>
        <p:xfrm>
          <a:off x="4555380" y="1131060"/>
          <a:ext cx="192430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889000" imgH="215900" progId="">
                  <p:embed/>
                </p:oleObj>
              </mc:Choice>
              <mc:Fallback>
                <p:oleObj name="" r:id="rId7" imgW="889000" imgH="2159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55380" y="1131060"/>
                        <a:ext cx="192430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文本框 11265"/>
          <p:cNvSpPr txBox="1"/>
          <p:nvPr/>
        </p:nvSpPr>
        <p:spPr>
          <a:xfrm>
            <a:off x="1555433" y="1969770"/>
            <a:ext cx="7273925" cy="4756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如温度变化范围不大， </a:t>
            </a:r>
            <a:r>
              <a:rPr lang="en-US" altLang="zh-CN" sz="2000" b="1" i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000" b="1" baseline="-25000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可看作常数。</a:t>
            </a:r>
            <a:endParaRPr lang="zh-CN" altLang="en-US" sz="2000" b="1">
              <a:solidFill>
                <a:srgbClr val="1D41D5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5602" name="文本框 27650"/>
          <p:cNvSpPr txBox="1"/>
          <p:nvPr/>
        </p:nvSpPr>
        <p:spPr>
          <a:xfrm>
            <a:off x="1555750" y="3815080"/>
            <a:ext cx="9631045" cy="39878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wrap="square" anchor="t" anchorCtr="0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阿仑尼乌斯方程中的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k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k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c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，不能直接代入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k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，需要先将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k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换算为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k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c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7" name="对象 53255"/>
          <p:cNvGraphicFramePr>
            <a:graphicFrameLocks noChangeAspect="1"/>
          </p:cNvGraphicFramePr>
          <p:nvPr/>
        </p:nvGraphicFramePr>
        <p:xfrm>
          <a:off x="1978750" y="4378983"/>
          <a:ext cx="248475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1270000" imgH="405765" progId="">
                  <p:embed/>
                </p:oleObj>
              </mc:Choice>
              <mc:Fallback>
                <p:oleObj name="" r:id="rId9" imgW="1270000" imgH="405765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8750" y="4378983"/>
                        <a:ext cx="2484755" cy="79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53255"/>
          <p:cNvGraphicFramePr>
            <a:graphicFrameLocks noChangeAspect="1"/>
          </p:cNvGraphicFramePr>
          <p:nvPr/>
        </p:nvGraphicFramePr>
        <p:xfrm>
          <a:off x="5374309" y="4378983"/>
          <a:ext cx="255968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1308100" imgH="405765" progId="">
                  <p:embed/>
                </p:oleObj>
              </mc:Choice>
              <mc:Fallback>
                <p:oleObj name="" r:id="rId11" imgW="1308100" imgH="405765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74309" y="4378983"/>
                        <a:ext cx="2559685" cy="79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53255"/>
          <p:cNvGraphicFramePr>
            <a:graphicFrameLocks noChangeAspect="1"/>
          </p:cNvGraphicFramePr>
          <p:nvPr/>
        </p:nvGraphicFramePr>
        <p:xfrm>
          <a:off x="8844263" y="4527205"/>
          <a:ext cx="221271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1168400" imgH="266700" progId="">
                  <p:embed/>
                </p:oleObj>
              </mc:Choice>
              <mc:Fallback>
                <p:oleObj name="" r:id="rId13" imgW="1168400" imgH="266700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44263" y="4527205"/>
                        <a:ext cx="221271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9697"/>
          <p:cNvGraphicFramePr>
            <a:graphicFrameLocks noChangeAspect="1"/>
          </p:cNvGraphicFramePr>
          <p:nvPr/>
        </p:nvGraphicFramePr>
        <p:xfrm>
          <a:off x="8124897" y="155639"/>
          <a:ext cx="201485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965200" imgH="241300" progId="">
                  <p:embed/>
                </p:oleObj>
              </mc:Choice>
              <mc:Fallback>
                <p:oleObj name="" r:id="rId15" imgW="965200" imgH="241300" progId="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24897" y="155639"/>
                        <a:ext cx="2014855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7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文本框 21511"/>
          <p:cNvSpPr txBox="1"/>
          <p:nvPr/>
        </p:nvSpPr>
        <p:spPr>
          <a:xfrm>
            <a:off x="446405" y="285750"/>
            <a:ext cx="114439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一级反应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A       B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，在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340K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时完成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20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％需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3.2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分钟，在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300K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时完成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20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％需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12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分钟，求       。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1506" name="对象 21505"/>
          <p:cNvGraphicFramePr>
            <a:graphicFrameLocks noChangeAspect="1"/>
          </p:cNvGraphicFramePr>
          <p:nvPr/>
        </p:nvGraphicFramePr>
        <p:xfrm>
          <a:off x="4295775" y="1196975"/>
          <a:ext cx="18970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964565" imgH="444500" progId="">
                  <p:embed/>
                </p:oleObj>
              </mc:Choice>
              <mc:Fallback>
                <p:oleObj name="" r:id="rId1" imgW="964565" imgH="4445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5775" y="1196975"/>
                        <a:ext cx="1897063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右大括号 21506"/>
          <p:cNvSpPr/>
          <p:nvPr/>
        </p:nvSpPr>
        <p:spPr>
          <a:xfrm>
            <a:off x="6008688" y="2154238"/>
            <a:ext cx="158750" cy="715962"/>
          </a:xfrm>
          <a:prstGeom prst="rightBrace">
            <a:avLst>
              <a:gd name="adj1" fmla="val 37249"/>
              <a:gd name="adj2" fmla="val 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508" name="对象 21507"/>
          <p:cNvGraphicFramePr>
            <a:graphicFrameLocks noChangeAspect="1"/>
          </p:cNvGraphicFramePr>
          <p:nvPr/>
        </p:nvGraphicFramePr>
        <p:xfrm>
          <a:off x="2713038" y="2654300"/>
          <a:ext cx="32718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737360" imgH="215900" progId="">
                  <p:embed/>
                </p:oleObj>
              </mc:Choice>
              <mc:Fallback>
                <p:oleObj name="" r:id="rId3" imgW="1737360" imgH="2159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3038" y="2654300"/>
                        <a:ext cx="3271837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21508"/>
          <p:cNvGraphicFramePr>
            <a:graphicFrameLocks noChangeAspect="1"/>
          </p:cNvGraphicFramePr>
          <p:nvPr/>
        </p:nvGraphicFramePr>
        <p:xfrm>
          <a:off x="6437313" y="1989138"/>
          <a:ext cx="21685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193800" imgH="228600" progId="">
                  <p:embed/>
                </p:oleObj>
              </mc:Choice>
              <mc:Fallback>
                <p:oleObj name="" r:id="rId5" imgW="1193800" imgH="228600" progId="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7313" y="1989138"/>
                        <a:ext cx="21685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1509"/>
          <p:cNvGraphicFramePr>
            <a:graphicFrameLocks noChangeAspect="1"/>
          </p:cNvGraphicFramePr>
          <p:nvPr/>
        </p:nvGraphicFramePr>
        <p:xfrm>
          <a:off x="6491288" y="2547938"/>
          <a:ext cx="21986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206500" imgH="228600" progId="">
                  <p:embed/>
                </p:oleObj>
              </mc:Choice>
              <mc:Fallback>
                <p:oleObj name="" r:id="rId7" imgW="1206500" imgH="228600" progId="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91288" y="2547938"/>
                        <a:ext cx="2198687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21510"/>
          <p:cNvGraphicFramePr>
            <a:graphicFrameLocks noChangeAspect="1"/>
          </p:cNvGraphicFramePr>
          <p:nvPr/>
        </p:nvGraphicFramePr>
        <p:xfrm>
          <a:off x="2713038" y="3157538"/>
          <a:ext cx="29940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459865" imgH="482600" progId="">
                  <p:embed/>
                </p:oleObj>
              </mc:Choice>
              <mc:Fallback>
                <p:oleObj name="" r:id="rId9" imgW="1459865" imgH="482600" progId="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13038" y="3157538"/>
                        <a:ext cx="2994025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直接连接符 21512"/>
          <p:cNvSpPr/>
          <p:nvPr/>
        </p:nvSpPr>
        <p:spPr>
          <a:xfrm>
            <a:off x="2849563" y="529908"/>
            <a:ext cx="4318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465" name="对象 21513"/>
          <p:cNvGraphicFramePr>
            <a:graphicFrameLocks noChangeAspect="1"/>
          </p:cNvGraphicFramePr>
          <p:nvPr/>
        </p:nvGraphicFramePr>
        <p:xfrm>
          <a:off x="930910" y="661670"/>
          <a:ext cx="41643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03200" imgH="228600" progId="">
                  <p:embed/>
                </p:oleObj>
              </mc:Choice>
              <mc:Fallback>
                <p:oleObj name="" r:id="rId11" imgW="203200" imgH="228600" progId="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0910" y="661670"/>
                        <a:ext cx="41643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21514"/>
          <p:cNvGraphicFramePr>
            <a:graphicFrameLocks noChangeAspect="1"/>
          </p:cNvGraphicFramePr>
          <p:nvPr/>
        </p:nvGraphicFramePr>
        <p:xfrm>
          <a:off x="6240463" y="3446463"/>
          <a:ext cx="2447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307465" imgH="241300" progId="">
                  <p:embed/>
                </p:oleObj>
              </mc:Choice>
              <mc:Fallback>
                <p:oleObj name="" r:id="rId13" imgW="1307465" imgH="241300" progId="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40463" y="3446463"/>
                        <a:ext cx="2447925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对象 21515"/>
          <p:cNvGraphicFramePr>
            <a:graphicFrameLocks noChangeAspect="1"/>
          </p:cNvGraphicFramePr>
          <p:nvPr/>
        </p:nvGraphicFramePr>
        <p:xfrm>
          <a:off x="2638425" y="4308793"/>
          <a:ext cx="297021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510665" imgH="444500" progId="">
                  <p:embed/>
                </p:oleObj>
              </mc:Choice>
              <mc:Fallback>
                <p:oleObj name="" r:id="rId15" imgW="1510665" imgH="4445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38425" y="4308793"/>
                        <a:ext cx="2970213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对象 21516"/>
          <p:cNvGraphicFramePr>
            <a:graphicFrameLocks noChangeAspect="1"/>
          </p:cNvGraphicFramePr>
          <p:nvPr/>
        </p:nvGraphicFramePr>
        <p:xfrm>
          <a:off x="6167438" y="4339889"/>
          <a:ext cx="18732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951865" imgH="444500" progId="">
                  <p:embed/>
                </p:oleObj>
              </mc:Choice>
              <mc:Fallback>
                <p:oleObj name="" r:id="rId17" imgW="951865" imgH="444500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67438" y="4339889"/>
                        <a:ext cx="187325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对象 21517"/>
          <p:cNvGraphicFramePr>
            <a:graphicFrameLocks noChangeAspect="1"/>
          </p:cNvGraphicFramePr>
          <p:nvPr/>
        </p:nvGraphicFramePr>
        <p:xfrm>
          <a:off x="2640013" y="5516563"/>
          <a:ext cx="29940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1459865" imgH="482600" progId="">
                  <p:embed/>
                </p:oleObj>
              </mc:Choice>
              <mc:Fallback>
                <p:oleObj name="" r:id="rId19" imgW="1459865" imgH="482600" progId="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40013" y="5516563"/>
                        <a:ext cx="2994025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对象 21518"/>
          <p:cNvGraphicFramePr>
            <a:graphicFrameLocks noChangeAspect="1"/>
          </p:cNvGraphicFramePr>
          <p:nvPr/>
        </p:nvGraphicFramePr>
        <p:xfrm>
          <a:off x="6240463" y="5738813"/>
          <a:ext cx="25209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1307465" imgH="241300" progId="">
                  <p:embed/>
                </p:oleObj>
              </mc:Choice>
              <mc:Fallback>
                <p:oleObj name="" r:id="rId21" imgW="1307465" imgH="241300" progId="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40463" y="5738813"/>
                        <a:ext cx="252095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对象 21519"/>
          <p:cNvGraphicFramePr>
            <a:graphicFrameLocks noChangeAspect="1"/>
          </p:cNvGraphicFramePr>
          <p:nvPr/>
        </p:nvGraphicFramePr>
        <p:xfrm>
          <a:off x="2674938" y="2078038"/>
          <a:ext cx="33448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2" imgW="1775460" imgH="215900" progId="">
                  <p:embed/>
                </p:oleObj>
              </mc:Choice>
              <mc:Fallback>
                <p:oleObj name="" r:id="rId22" imgW="1775460" imgH="215900" progId="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674938" y="2078038"/>
                        <a:ext cx="33448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文本框 21520"/>
          <p:cNvSpPr txBox="1"/>
          <p:nvPr/>
        </p:nvSpPr>
        <p:spPr>
          <a:xfrm>
            <a:off x="561340" y="1404303"/>
            <a:ext cx="196373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解法一：</a:t>
            </a:r>
            <a:endParaRPr lang="zh-CN" altLang="en-US" sz="2400" b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21522" name="文本框 21521"/>
          <p:cNvSpPr txBox="1"/>
          <p:nvPr/>
        </p:nvSpPr>
        <p:spPr>
          <a:xfrm>
            <a:off x="623888" y="4516755"/>
            <a:ext cx="20891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解法二：</a:t>
            </a:r>
            <a:endParaRPr lang="zh-CN" altLang="en-US" sz="2400" b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文本框 405505"/>
          <p:cNvSpPr txBox="1"/>
          <p:nvPr/>
        </p:nvSpPr>
        <p:spPr>
          <a:xfrm>
            <a:off x="264160" y="71755"/>
            <a:ext cx="11090910" cy="23069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、在水溶液中，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2-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硝基丙烷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与碱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作用，其速率系数与温度关系为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已知两个反应物初始浓度均为                                         ，试求（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反应的活化能，以及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15 min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内使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2-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硝基丙烷转化率达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70%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的反应温度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）当反应温度为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300K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时，反应转化率达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70%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所需时间。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55298" name="对象 405506"/>
          <p:cNvGraphicFramePr>
            <a:graphicFrameLocks noChangeAspect="1"/>
          </p:cNvGraphicFramePr>
          <p:nvPr/>
        </p:nvGraphicFramePr>
        <p:xfrm>
          <a:off x="2489200" y="524828"/>
          <a:ext cx="627293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173730" imgH="241300" progId="Equation.3">
                  <p:embed/>
                </p:oleObj>
              </mc:Choice>
              <mc:Fallback>
                <p:oleObj name="" r:id="rId1" imgW="3173730" imgH="241300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9200" y="524828"/>
                        <a:ext cx="6272934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对象 405507"/>
          <p:cNvGraphicFramePr>
            <a:graphicFrameLocks noChangeAspect="1"/>
          </p:cNvGraphicFramePr>
          <p:nvPr/>
        </p:nvGraphicFramePr>
        <p:xfrm>
          <a:off x="4485958" y="1149985"/>
          <a:ext cx="2766919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71600" imgH="203200" progId="Equation.3">
                  <p:embed/>
                </p:oleObj>
              </mc:Choice>
              <mc:Fallback>
                <p:oleObj name="" r:id="rId3" imgW="1371600" imgH="203200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85958" y="1149985"/>
                        <a:ext cx="2766919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矩形 405509"/>
          <p:cNvSpPr/>
          <p:nvPr/>
        </p:nvSpPr>
        <p:spPr>
          <a:xfrm>
            <a:off x="1273175" y="2383155"/>
            <a:ext cx="77838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fontAlgn="ctr"/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(1)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由速率系数单位可知为二级反应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  <a:sym typeface="Wingdings" panose="05000000000000000000" pitchFamily="2" charset="2"/>
            </a:endParaRPr>
          </a:p>
        </p:txBody>
      </p:sp>
      <p:graphicFrame>
        <p:nvGraphicFramePr>
          <p:cNvPr id="405511" name="对象 405510"/>
          <p:cNvGraphicFramePr>
            <a:graphicFrameLocks noChangeAspect="1"/>
          </p:cNvGraphicFramePr>
          <p:nvPr/>
        </p:nvGraphicFramePr>
        <p:xfrm>
          <a:off x="938530" y="3000058"/>
          <a:ext cx="2622073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294765" imgH="393700" progId="Equation.3">
                  <p:embed/>
                </p:oleObj>
              </mc:Choice>
              <mc:Fallback>
                <p:oleObj name="" r:id="rId5" imgW="1294765" imgH="393700" progId="Equation.3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8530" y="3000058"/>
                        <a:ext cx="2622073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矩形 405514"/>
          <p:cNvSpPr/>
          <p:nvPr/>
        </p:nvSpPr>
        <p:spPr>
          <a:xfrm>
            <a:off x="445770" y="2368709"/>
            <a:ext cx="21590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fontAlgn="ctr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:</a:t>
            </a:r>
            <a:endParaRPr lang="en-US" altLang="zh-CN" sz="2400" b="1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405520" name="对象 405519"/>
          <p:cNvGraphicFramePr>
            <a:graphicFrameLocks noChangeAspect="1"/>
          </p:cNvGraphicFramePr>
          <p:nvPr/>
        </p:nvGraphicFramePr>
        <p:xfrm>
          <a:off x="1374775" y="3963353"/>
          <a:ext cx="2287561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129665" imgH="393700" progId="Equation.3">
                  <p:embed/>
                </p:oleObj>
              </mc:Choice>
              <mc:Fallback>
                <p:oleObj name="" r:id="rId7" imgW="1129665" imgH="393700" progId="Equation.3">
                  <p:embed/>
                  <p:pic>
                    <p:nvPicPr>
                      <p:cNvPr id="0" name="图片 33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4775" y="3963353"/>
                        <a:ext cx="2287561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对象 176137"/>
          <p:cNvGraphicFramePr>
            <a:graphicFrameLocks noChangeAspect="1"/>
          </p:cNvGraphicFramePr>
          <p:nvPr/>
        </p:nvGraphicFramePr>
        <p:xfrm>
          <a:off x="264160" y="5204143"/>
          <a:ext cx="5316025" cy="12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717800" imgH="660400" progId="Equation.3">
                  <p:embed/>
                </p:oleObj>
              </mc:Choice>
              <mc:Fallback>
                <p:oleObj name="" r:id="rId9" imgW="2717800" imgH="660400" progId="Equation.3">
                  <p:embed/>
                  <p:pic>
                    <p:nvPicPr>
                      <p:cNvPr id="0" name="图片 34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4160" y="5204143"/>
                        <a:ext cx="5316025" cy="12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对象 176136"/>
          <p:cNvGraphicFramePr>
            <a:graphicFrameLocks noChangeAspect="1"/>
          </p:cNvGraphicFramePr>
          <p:nvPr/>
        </p:nvGraphicFramePr>
        <p:xfrm>
          <a:off x="6343650" y="5312093"/>
          <a:ext cx="2713455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409065" imgH="393700" progId="Equation.3">
                  <p:embed/>
                </p:oleObj>
              </mc:Choice>
              <mc:Fallback>
                <p:oleObj name="" r:id="rId11" imgW="1409065" imgH="393700" progId="Equation.3">
                  <p:embed/>
                  <p:pic>
                    <p:nvPicPr>
                      <p:cNvPr id="0" name="图片 341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43650" y="5312093"/>
                        <a:ext cx="2713455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对象 176135"/>
          <p:cNvGraphicFramePr>
            <a:graphicFrameLocks noChangeAspect="1"/>
          </p:cNvGraphicFramePr>
          <p:nvPr/>
        </p:nvGraphicFramePr>
        <p:xfrm>
          <a:off x="9593263" y="5483225"/>
          <a:ext cx="2012089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913765" imgH="190500" progId="Equation.3">
                  <p:embed/>
                </p:oleObj>
              </mc:Choice>
              <mc:Fallback>
                <p:oleObj name="" r:id="rId13" imgW="913765" imgH="190500" progId="Equation.3">
                  <p:embed/>
                  <p:pic>
                    <p:nvPicPr>
                      <p:cNvPr id="0" name="图片 34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593263" y="5483225"/>
                        <a:ext cx="2012089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对象 176133"/>
          <p:cNvGraphicFramePr>
            <a:graphicFrameLocks noChangeAspect="1"/>
          </p:cNvGraphicFramePr>
          <p:nvPr/>
        </p:nvGraphicFramePr>
        <p:xfrm>
          <a:off x="7118033" y="3222625"/>
          <a:ext cx="410263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2080260" imgH="215900" progId="Equation.3">
                  <p:embed/>
                </p:oleObj>
              </mc:Choice>
              <mc:Fallback>
                <p:oleObj name="" r:id="rId15" imgW="2080260" imgH="215900" progId="Equation.3">
                  <p:embed/>
                  <p:pic>
                    <p:nvPicPr>
                      <p:cNvPr id="0" name="图片 34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18033" y="3222625"/>
                        <a:ext cx="410263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对象 176132"/>
          <p:cNvGraphicFramePr>
            <a:graphicFrameLocks noChangeAspect="1"/>
          </p:cNvGraphicFramePr>
          <p:nvPr/>
        </p:nvGraphicFramePr>
        <p:xfrm>
          <a:off x="4372928" y="4033203"/>
          <a:ext cx="274525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307465" imgH="241300" progId="Equation.3">
                  <p:embed/>
                </p:oleObj>
              </mc:Choice>
              <mc:Fallback>
                <p:oleObj name="" r:id="rId17" imgW="1307465" imgH="241300" progId="Equation.3">
                  <p:embed/>
                  <p:pic>
                    <p:nvPicPr>
                      <p:cNvPr id="0" name="图片 34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72928" y="4033203"/>
                        <a:ext cx="274525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405506"/>
          <p:cNvGraphicFramePr>
            <a:graphicFrameLocks noChangeAspect="1"/>
          </p:cNvGraphicFramePr>
          <p:nvPr/>
        </p:nvGraphicFramePr>
        <p:xfrm>
          <a:off x="4385512" y="3198498"/>
          <a:ext cx="214194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990600" imgH="203200" progId="Equation.3">
                  <p:embed/>
                </p:oleObj>
              </mc:Choice>
              <mc:Fallback>
                <p:oleObj name="" r:id="rId19" imgW="990600" imgH="203200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85512" y="3198498"/>
                        <a:ext cx="2141942" cy="43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46083"/>
          <p:cNvGraphicFramePr>
            <a:graphicFrameLocks noChangeAspect="1"/>
          </p:cNvGraphicFramePr>
          <p:nvPr/>
        </p:nvGraphicFramePr>
        <p:xfrm>
          <a:off x="6527454" y="2163342"/>
          <a:ext cx="1936676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1" imgW="952500" imgH="444500" progId="">
                  <p:embed/>
                </p:oleObj>
              </mc:Choice>
              <mc:Fallback>
                <p:oleObj name="" r:id="rId21" imgW="952500" imgH="444500" progId="">
                  <p:embed/>
                  <p:pic>
                    <p:nvPicPr>
                      <p:cNvPr id="0" name="对象 4608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27454" y="2163342"/>
                        <a:ext cx="1936676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69" name="对象 177155"/>
          <p:cNvGraphicFramePr>
            <a:graphicFrameLocks noChangeAspect="1"/>
          </p:cNvGraphicFramePr>
          <p:nvPr/>
        </p:nvGraphicFramePr>
        <p:xfrm>
          <a:off x="835025" y="3603308"/>
          <a:ext cx="3932366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853565" imgH="482600" progId="Equation.3">
                  <p:embed/>
                </p:oleObj>
              </mc:Choice>
              <mc:Fallback>
                <p:oleObj name="" r:id="rId1" imgW="1853565" imgH="482600" progId="Equation.3">
                  <p:embed/>
                  <p:pic>
                    <p:nvPicPr>
                      <p:cNvPr id="0" name="图片 34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5025" y="3603308"/>
                        <a:ext cx="3932366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0" name="文本框 177156"/>
          <p:cNvSpPr txBox="1"/>
          <p:nvPr/>
        </p:nvSpPr>
        <p:spPr>
          <a:xfrm>
            <a:off x="712470" y="2493010"/>
            <a:ext cx="19431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(2) 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方法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一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58371" name="对象 177157"/>
          <p:cNvGraphicFramePr>
            <a:graphicFrameLocks noChangeAspect="1"/>
          </p:cNvGraphicFramePr>
          <p:nvPr/>
        </p:nvGraphicFramePr>
        <p:xfrm>
          <a:off x="5124450" y="3603625"/>
          <a:ext cx="4045541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980565" imgH="482600" progId="Equation.3">
                  <p:embed/>
                </p:oleObj>
              </mc:Choice>
              <mc:Fallback>
                <p:oleObj name="" r:id="rId3" imgW="1980565" imgH="482600" progId="Equation.3">
                  <p:embed/>
                  <p:pic>
                    <p:nvPicPr>
                      <p:cNvPr id="0" name="图片 34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24450" y="3603625"/>
                        <a:ext cx="4045541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对象 177158"/>
          <p:cNvGraphicFramePr>
            <a:graphicFrameLocks noChangeAspect="1"/>
          </p:cNvGraphicFramePr>
          <p:nvPr/>
        </p:nvGraphicFramePr>
        <p:xfrm>
          <a:off x="9634855" y="3837305"/>
          <a:ext cx="170244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836930" imgH="215900" progId="Equation.3">
                  <p:embed/>
                </p:oleObj>
              </mc:Choice>
              <mc:Fallback>
                <p:oleObj name="" r:id="rId5" imgW="836930" imgH="215900" progId="Equation.3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34855" y="3837305"/>
                        <a:ext cx="170244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对象 177161"/>
          <p:cNvGraphicFramePr>
            <a:graphicFrameLocks noChangeAspect="1"/>
          </p:cNvGraphicFramePr>
          <p:nvPr/>
        </p:nvGraphicFramePr>
        <p:xfrm>
          <a:off x="2655570" y="2378710"/>
          <a:ext cx="3807983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701165" imgH="431800" progId="Equation.3">
                  <p:embed/>
                </p:oleObj>
              </mc:Choice>
              <mc:Fallback>
                <p:oleObj name="" r:id="rId7" imgW="1701165" imgH="431800" progId="Equation.3">
                  <p:embed/>
                  <p:pic>
                    <p:nvPicPr>
                      <p:cNvPr id="0" name="图片 34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55570" y="2378710"/>
                        <a:ext cx="3807983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文本框 177162"/>
          <p:cNvSpPr txBox="1"/>
          <p:nvPr/>
        </p:nvSpPr>
        <p:spPr>
          <a:xfrm>
            <a:off x="7202805" y="2378710"/>
            <a:ext cx="40659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由于不同温度下的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α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相等，所以</a:t>
            </a:r>
            <a:r>
              <a:rPr lang="en-US" altLang="zh-CN" sz="2400" b="1" i="1" err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k</a:t>
            </a:r>
            <a:r>
              <a:rPr lang="en-US" altLang="zh-CN" sz="2400" b="1" baseline="-25000" err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en-US" altLang="zh-CN" sz="2400" b="1" i="1" err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t</a:t>
            </a:r>
            <a:r>
              <a:rPr lang="en-US" altLang="zh-CN" sz="2400" b="1" i="1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是个定值。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8" name="文本框 405505"/>
          <p:cNvSpPr txBox="1"/>
          <p:nvPr/>
        </p:nvSpPr>
        <p:spPr>
          <a:xfrm>
            <a:off x="264160" y="71755"/>
            <a:ext cx="11090910" cy="230695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在水溶液中，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2-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硝基丙烷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与碱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作用，其速率系数与温度关系为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/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已知两个反应物初始浓度均为                                         ，试求（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反应的活化能，以及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在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15 min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内使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2-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硝基丙烷转化率达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70%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的反应温度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）当反应温度为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300K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时，反应转化率达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70%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所需时间。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9" name="对象 405506"/>
          <p:cNvGraphicFramePr>
            <a:graphicFrameLocks noChangeAspect="1"/>
          </p:cNvGraphicFramePr>
          <p:nvPr/>
        </p:nvGraphicFramePr>
        <p:xfrm>
          <a:off x="2489200" y="524828"/>
          <a:ext cx="627293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3173730" imgH="241300" progId="Equation.3">
                  <p:embed/>
                </p:oleObj>
              </mc:Choice>
              <mc:Fallback>
                <p:oleObj name="" r:id="rId9" imgW="3173730" imgH="241300" progId="Equation.3">
                  <p:embed/>
                  <p:pic>
                    <p:nvPicPr>
                      <p:cNvPr id="0" name="图片 33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9200" y="524828"/>
                        <a:ext cx="6272934" cy="46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405507"/>
          <p:cNvGraphicFramePr>
            <a:graphicFrameLocks noChangeAspect="1"/>
          </p:cNvGraphicFramePr>
          <p:nvPr/>
        </p:nvGraphicFramePr>
        <p:xfrm>
          <a:off x="4485958" y="1149985"/>
          <a:ext cx="2766919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371600" imgH="203200" progId="Equation.3">
                  <p:embed/>
                </p:oleObj>
              </mc:Choice>
              <mc:Fallback>
                <p:oleObj name="" r:id="rId11" imgW="1371600" imgH="203200" progId="Equation.3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85958" y="1149985"/>
                        <a:ext cx="2766919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3" name="对象 280579"/>
          <p:cNvGraphicFramePr>
            <a:graphicFrameLocks noChangeAspect="1"/>
          </p:cNvGraphicFramePr>
          <p:nvPr/>
        </p:nvGraphicFramePr>
        <p:xfrm>
          <a:off x="2489200" y="5328603"/>
          <a:ext cx="6053762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2894330" imgH="635000" progId="Equation.3">
                  <p:embed/>
                </p:oleObj>
              </mc:Choice>
              <mc:Fallback>
                <p:oleObj name="" r:id="rId13" imgW="2894330" imgH="635000" progId="Equation.3">
                  <p:embed/>
                  <p:pic>
                    <p:nvPicPr>
                      <p:cNvPr id="0" name="图片 340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89200" y="5328603"/>
                        <a:ext cx="6053762" cy="13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4" name="文本框 280580"/>
          <p:cNvSpPr txBox="1"/>
          <p:nvPr/>
        </p:nvSpPr>
        <p:spPr>
          <a:xfrm>
            <a:off x="1108075" y="4813935"/>
            <a:ext cx="337820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方法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二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59395" name="对象 280582"/>
          <p:cNvGraphicFramePr>
            <a:graphicFrameLocks noChangeAspect="1"/>
          </p:cNvGraphicFramePr>
          <p:nvPr/>
        </p:nvGraphicFramePr>
        <p:xfrm>
          <a:off x="2488883" y="4828223"/>
          <a:ext cx="3118891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5" imgW="1535430" imgH="203200" progId="Equation.3">
                  <p:embed/>
                </p:oleObj>
              </mc:Choice>
              <mc:Fallback>
                <p:oleObj name="" r:id="rId15" imgW="1535430" imgH="203200" progId="Equation.3">
                  <p:embed/>
                  <p:pic>
                    <p:nvPicPr>
                      <p:cNvPr id="0" name="图片 34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88883" y="4828223"/>
                        <a:ext cx="3118891" cy="41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对象 280583"/>
          <p:cNvGraphicFramePr>
            <a:graphicFrameLocks noChangeAspect="1"/>
          </p:cNvGraphicFramePr>
          <p:nvPr/>
        </p:nvGraphicFramePr>
        <p:xfrm>
          <a:off x="6096635" y="4736465"/>
          <a:ext cx="379414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1789430" imgH="203200" progId="Equation.3">
                  <p:embed/>
                </p:oleObj>
              </mc:Choice>
              <mc:Fallback>
                <p:oleObj name="" r:id="rId17" imgW="1789430" imgH="203200" progId="Equation.3">
                  <p:embed/>
                  <p:pic>
                    <p:nvPicPr>
                      <p:cNvPr id="0" name="图片 341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96635" y="4736465"/>
                        <a:ext cx="379414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407554"/>
          <p:cNvSpPr txBox="1"/>
          <p:nvPr/>
        </p:nvSpPr>
        <p:spPr>
          <a:xfrm>
            <a:off x="0" y="138430"/>
            <a:ext cx="1197102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        N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+0.5O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的热分解反应在定温时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的半衰期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与初压     成反比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。今测得不同温度时的数据如下。试推测其反应级数，并求：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(1)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各温度下的速率系数；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(2)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反应的活化能。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(3)700℃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 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，反应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5min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时系统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的总压。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6867" name="对象 407555"/>
          <p:cNvGraphicFramePr>
            <a:graphicFrameLocks noChangeAspect="1"/>
          </p:cNvGraphicFramePr>
          <p:nvPr/>
        </p:nvGraphicFramePr>
        <p:xfrm>
          <a:off x="8252481" y="138335"/>
          <a:ext cx="44958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15900" imgH="241300" progId="Equation.3">
                  <p:embed/>
                </p:oleObj>
              </mc:Choice>
              <mc:Fallback>
                <p:oleObj name="" r:id="rId1" imgW="215900" imgH="241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52481" y="138335"/>
                        <a:ext cx="449580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对象 407556"/>
          <p:cNvGraphicFramePr>
            <a:graphicFrameLocks noChangeAspect="1"/>
          </p:cNvGraphicFramePr>
          <p:nvPr/>
        </p:nvGraphicFramePr>
        <p:xfrm>
          <a:off x="9628505" y="82550"/>
          <a:ext cx="420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90500" imgH="228600" progId="Equation.3">
                  <p:embed/>
                </p:oleObj>
              </mc:Choice>
              <mc:Fallback>
                <p:oleObj name="" r:id="rId3" imgW="190500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28505" y="82550"/>
                        <a:ext cx="4200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8" name="表格 407557"/>
          <p:cNvGraphicFramePr/>
          <p:nvPr>
            <p:custDataLst>
              <p:tags r:id="rId5"/>
            </p:custDataLst>
          </p:nvPr>
        </p:nvGraphicFramePr>
        <p:xfrm>
          <a:off x="2568258" y="1447483"/>
          <a:ext cx="5424488" cy="1690688"/>
        </p:xfrm>
        <a:graphic>
          <a:graphicData uri="http://schemas.openxmlformats.org/drawingml/2006/table">
            <a:tbl>
              <a:tblPr/>
              <a:tblGrid>
                <a:gridCol w="1808163"/>
                <a:gridCol w="1808162"/>
                <a:gridCol w="1808163"/>
              </a:tblGrid>
              <a:tr h="57626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           ℃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694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757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39.2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48.0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1520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212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887" name="对象 407575"/>
          <p:cNvGraphicFramePr>
            <a:graphicFrameLocks noChangeAspect="1"/>
          </p:cNvGraphicFramePr>
          <p:nvPr/>
        </p:nvGraphicFramePr>
        <p:xfrm>
          <a:off x="2827338" y="2076768"/>
          <a:ext cx="10068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533400" imgH="228600" progId="Equation.3">
                  <p:embed/>
                </p:oleObj>
              </mc:Choice>
              <mc:Fallback>
                <p:oleObj name="" r:id="rId6" imgW="533400" imgH="228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7338" y="2076768"/>
                        <a:ext cx="10068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对象 407576"/>
          <p:cNvGraphicFramePr>
            <a:graphicFrameLocks noChangeAspect="1"/>
          </p:cNvGraphicFramePr>
          <p:nvPr/>
        </p:nvGraphicFramePr>
        <p:xfrm>
          <a:off x="2849563" y="2626995"/>
          <a:ext cx="71431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368300" imgH="241300" progId="Equation.3">
                  <p:embed/>
                </p:oleObj>
              </mc:Choice>
              <mc:Fallback>
                <p:oleObj name="" r:id="rId8" imgW="368300" imgH="2413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49563" y="2626995"/>
                        <a:ext cx="71431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对象 407577"/>
          <p:cNvGraphicFramePr>
            <a:graphicFrameLocks noChangeAspect="1"/>
          </p:cNvGraphicFramePr>
          <p:nvPr/>
        </p:nvGraphicFramePr>
        <p:xfrm>
          <a:off x="2954020" y="1531303"/>
          <a:ext cx="36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0" imgW="177800" imgH="177800" progId="Equation.3">
                  <p:embed/>
                </p:oleObj>
              </mc:Choice>
              <mc:Fallback>
                <p:oleObj name="" r:id="rId10" imgW="177800" imgH="177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54020" y="1531303"/>
                        <a:ext cx="36000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0" name="文本框 407578"/>
          <p:cNvSpPr txBox="1"/>
          <p:nvPr/>
        </p:nvSpPr>
        <p:spPr>
          <a:xfrm>
            <a:off x="1095375" y="475138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92" name="直接连接符 407580"/>
          <p:cNvSpPr/>
          <p:nvPr/>
        </p:nvSpPr>
        <p:spPr>
          <a:xfrm>
            <a:off x="1476693" y="404813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36899" name="对象 407587"/>
          <p:cNvGraphicFramePr>
            <a:graphicFrameLocks noChangeAspect="1"/>
          </p:cNvGraphicFramePr>
          <p:nvPr/>
        </p:nvGraphicFramePr>
        <p:xfrm>
          <a:off x="3224530" y="905193"/>
          <a:ext cx="163507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710565" imgH="203200" progId="Equation.3">
                  <p:embed/>
                </p:oleObj>
              </mc:Choice>
              <mc:Fallback>
                <p:oleObj name="" r:id="rId12" imgW="710565" imgH="203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24530" y="905193"/>
                        <a:ext cx="163507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89" name="对象 394241"/>
          <p:cNvGraphicFramePr>
            <a:graphicFrameLocks noChangeAspect="1"/>
          </p:cNvGraphicFramePr>
          <p:nvPr/>
        </p:nvGraphicFramePr>
        <p:xfrm>
          <a:off x="3314065" y="3865563"/>
          <a:ext cx="2565318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4" imgW="1282065" imgH="431800" progId="Equation.3">
                  <p:embed/>
                </p:oleObj>
              </mc:Choice>
              <mc:Fallback>
                <p:oleObj name="" r:id="rId14" imgW="1282065" imgH="431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14065" y="3865563"/>
                        <a:ext cx="2565318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对象 394242"/>
          <p:cNvGraphicFramePr>
            <a:graphicFrameLocks noChangeAspect="1"/>
          </p:cNvGraphicFramePr>
          <p:nvPr/>
        </p:nvGraphicFramePr>
        <p:xfrm>
          <a:off x="2197929" y="4757500"/>
          <a:ext cx="7521575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6" imgW="3937000" imgH="444500" progId="Equation.3">
                  <p:embed/>
                </p:oleObj>
              </mc:Choice>
              <mc:Fallback>
                <p:oleObj name="" r:id="rId16" imgW="3937000" imgH="4445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97929" y="4757500"/>
                        <a:ext cx="7521575" cy="848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对象 394243"/>
          <p:cNvGraphicFramePr>
            <a:graphicFrameLocks noChangeAspect="1"/>
          </p:cNvGraphicFramePr>
          <p:nvPr/>
        </p:nvGraphicFramePr>
        <p:xfrm>
          <a:off x="2197736" y="5829777"/>
          <a:ext cx="7601226" cy="84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8" imgW="3974465" imgH="444500" progId="Equation.3">
                  <p:embed/>
                </p:oleObj>
              </mc:Choice>
              <mc:Fallback>
                <p:oleObj name="" r:id="rId18" imgW="3974465" imgH="4445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197736" y="5829777"/>
                        <a:ext cx="7601226" cy="84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2" name="矩形 394244"/>
          <p:cNvSpPr/>
          <p:nvPr/>
        </p:nvSpPr>
        <p:spPr>
          <a:xfrm>
            <a:off x="282575" y="4028281"/>
            <a:ext cx="6146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(1)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3" name="矩形 394245"/>
          <p:cNvSpPr/>
          <p:nvPr/>
        </p:nvSpPr>
        <p:spPr>
          <a:xfrm>
            <a:off x="519430" y="4952206"/>
            <a:ext cx="15335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694℃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时  </a:t>
            </a:r>
            <a:endParaRPr lang="zh-CN" altLang="en-US" sz="2400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7894" name="矩形 394246"/>
          <p:cNvSpPr/>
          <p:nvPr/>
        </p:nvSpPr>
        <p:spPr>
          <a:xfrm>
            <a:off x="468630" y="5876449"/>
            <a:ext cx="14281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757℃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时  </a:t>
            </a:r>
            <a:endParaRPr lang="zh-CN" altLang="en-US" sz="2400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7895" name="文本框 394247"/>
          <p:cNvSpPr txBox="1"/>
          <p:nvPr/>
        </p:nvSpPr>
        <p:spPr>
          <a:xfrm>
            <a:off x="282575" y="3353435"/>
            <a:ext cx="72199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解：因          与          成反比，故为二级反应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1" name="对象 407555"/>
          <p:cNvGraphicFramePr>
            <a:graphicFrameLocks noChangeAspect="1"/>
          </p:cNvGraphicFramePr>
          <p:nvPr/>
        </p:nvGraphicFramePr>
        <p:xfrm>
          <a:off x="1415436" y="3303810"/>
          <a:ext cx="44958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0" imgW="215900" imgH="241300" progId="Equation.3">
                  <p:embed/>
                </p:oleObj>
              </mc:Choice>
              <mc:Fallback>
                <p:oleObj name="" r:id="rId20" imgW="215900" imgH="241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5436" y="3303810"/>
                        <a:ext cx="449580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407556"/>
          <p:cNvGraphicFramePr>
            <a:graphicFrameLocks noChangeAspect="1"/>
          </p:cNvGraphicFramePr>
          <p:nvPr/>
        </p:nvGraphicFramePr>
        <p:xfrm>
          <a:off x="2568575" y="3293745"/>
          <a:ext cx="420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1" imgW="190500" imgH="228600" progId="Equation.3">
                  <p:embed/>
                </p:oleObj>
              </mc:Choice>
              <mc:Fallback>
                <p:oleObj name="" r:id="rId21" imgW="190500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8575" y="3293745"/>
                        <a:ext cx="4200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095135" y="3850696"/>
          <a:ext cx="141667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2" imgW="787400" imgH="444500" progId="Equation.KSEE3">
                  <p:embed/>
                </p:oleObj>
              </mc:Choice>
              <mc:Fallback>
                <p:oleObj name="" r:id="rId22" imgW="787400" imgH="4445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95135" y="3850696"/>
                        <a:ext cx="1416674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3" name="对象 408577"/>
          <p:cNvGraphicFramePr>
            <a:graphicFrameLocks noChangeAspect="1"/>
          </p:cNvGraphicFramePr>
          <p:nvPr/>
        </p:nvGraphicFramePr>
        <p:xfrm>
          <a:off x="3314065" y="4411028"/>
          <a:ext cx="284100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206500" imgH="228600" progId="Equation.3">
                  <p:embed/>
                </p:oleObj>
              </mc:Choice>
              <mc:Fallback>
                <p:oleObj name="" r:id="rId1" imgW="1206500" imgH="228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4065" y="4411028"/>
                        <a:ext cx="2841000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" name="矩形 408578"/>
          <p:cNvSpPr/>
          <p:nvPr/>
        </p:nvSpPr>
        <p:spPr>
          <a:xfrm>
            <a:off x="241618" y="3473609"/>
            <a:ext cx="4465637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(2) 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8918" name="对象 408582"/>
          <p:cNvGraphicFramePr>
            <a:graphicFrameLocks noChangeAspect="1"/>
          </p:cNvGraphicFramePr>
          <p:nvPr/>
        </p:nvGraphicFramePr>
        <p:xfrm>
          <a:off x="4595813" y="3249295"/>
          <a:ext cx="6596252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843530" imgH="393700" progId="Equation.3">
                  <p:embed/>
                </p:oleObj>
              </mc:Choice>
              <mc:Fallback>
                <p:oleObj name="" r:id="rId3" imgW="2843530" imgH="3937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5813" y="3249295"/>
                        <a:ext cx="6596252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6" name="文本框 407554"/>
          <p:cNvSpPr txBox="1"/>
          <p:nvPr/>
        </p:nvSpPr>
        <p:spPr>
          <a:xfrm>
            <a:off x="0" y="138430"/>
            <a:ext cx="1197102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        N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+0.5O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的热分解反应在定温时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的半衰期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与初压     成反比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。今测得不同温度时的数据如下。试推测其反应级数，并求：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(1)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各温度下的速率系数；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(2)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反应的活化能。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(3)700℃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 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，反应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5min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时系统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的总压。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6867" name="对象 407555"/>
          <p:cNvGraphicFramePr>
            <a:graphicFrameLocks noChangeAspect="1"/>
          </p:cNvGraphicFramePr>
          <p:nvPr/>
        </p:nvGraphicFramePr>
        <p:xfrm>
          <a:off x="8252481" y="138335"/>
          <a:ext cx="44958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15900" imgH="241300" progId="Equation.3">
                  <p:embed/>
                </p:oleObj>
              </mc:Choice>
              <mc:Fallback>
                <p:oleObj name="" r:id="rId5" imgW="215900" imgH="241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52481" y="138335"/>
                        <a:ext cx="449580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对象 407556"/>
          <p:cNvGraphicFramePr>
            <a:graphicFrameLocks noChangeAspect="1"/>
          </p:cNvGraphicFramePr>
          <p:nvPr/>
        </p:nvGraphicFramePr>
        <p:xfrm>
          <a:off x="9628505" y="82550"/>
          <a:ext cx="420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90500" imgH="228600" progId="Equation.3">
                  <p:embed/>
                </p:oleObj>
              </mc:Choice>
              <mc:Fallback>
                <p:oleObj name="" r:id="rId7" imgW="190500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28505" y="82550"/>
                        <a:ext cx="4200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9" name="对象 407587"/>
          <p:cNvGraphicFramePr>
            <a:graphicFrameLocks noChangeAspect="1"/>
          </p:cNvGraphicFramePr>
          <p:nvPr/>
        </p:nvGraphicFramePr>
        <p:xfrm>
          <a:off x="3224530" y="905193"/>
          <a:ext cx="163507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710565" imgH="203200" progId="Equation.3">
                  <p:embed/>
                </p:oleObj>
              </mc:Choice>
              <mc:Fallback>
                <p:oleObj name="" r:id="rId9" imgW="710565" imgH="203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24530" y="905193"/>
                        <a:ext cx="163507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7558" name="表格 407557"/>
          <p:cNvGraphicFramePr/>
          <p:nvPr>
            <p:custDataLst>
              <p:tags r:id="rId11"/>
            </p:custDataLst>
          </p:nvPr>
        </p:nvGraphicFramePr>
        <p:xfrm>
          <a:off x="2568258" y="1447483"/>
          <a:ext cx="5424488" cy="1690688"/>
        </p:xfrm>
        <a:graphic>
          <a:graphicData uri="http://schemas.openxmlformats.org/drawingml/2006/table">
            <a:tbl>
              <a:tblPr/>
              <a:tblGrid>
                <a:gridCol w="1808163"/>
                <a:gridCol w="1808162"/>
                <a:gridCol w="1808163"/>
              </a:tblGrid>
              <a:tr h="57626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cs typeface="Times New Roman" panose="02020603050405020304" pitchFamily="2" charset="0"/>
                        </a:rPr>
                        <a:t>           ℃</a:t>
                      </a:r>
                      <a:endParaRPr lang="en-US" altLang="zh-CN" sz="2000" b="1" dirty="0">
                        <a:solidFill>
                          <a:schemeClr val="tx1"/>
                        </a:solidFill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694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757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39.2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48.0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2000" b="1" dirty="0">
                        <a:latin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1520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212</a:t>
                      </a:r>
                      <a:endParaRPr lang="en-US" altLang="zh-CN" sz="2000" b="1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6887" name="对象 407575"/>
          <p:cNvGraphicFramePr>
            <a:graphicFrameLocks noChangeAspect="1"/>
          </p:cNvGraphicFramePr>
          <p:nvPr/>
        </p:nvGraphicFramePr>
        <p:xfrm>
          <a:off x="2827338" y="2076768"/>
          <a:ext cx="100680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533400" imgH="228600" progId="Equation.3">
                  <p:embed/>
                </p:oleObj>
              </mc:Choice>
              <mc:Fallback>
                <p:oleObj name="" r:id="rId12" imgW="533400" imgH="2286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27338" y="2076768"/>
                        <a:ext cx="100680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8" name="对象 407576"/>
          <p:cNvGraphicFramePr>
            <a:graphicFrameLocks noChangeAspect="1"/>
          </p:cNvGraphicFramePr>
          <p:nvPr/>
        </p:nvGraphicFramePr>
        <p:xfrm>
          <a:off x="2849563" y="2626995"/>
          <a:ext cx="71431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4" imgW="368300" imgH="241300" progId="Equation.3">
                  <p:embed/>
                </p:oleObj>
              </mc:Choice>
              <mc:Fallback>
                <p:oleObj name="" r:id="rId14" imgW="368300" imgH="2413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49563" y="2626995"/>
                        <a:ext cx="71431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89" name="对象 407577"/>
          <p:cNvGraphicFramePr>
            <a:graphicFrameLocks noChangeAspect="1"/>
          </p:cNvGraphicFramePr>
          <p:nvPr/>
        </p:nvGraphicFramePr>
        <p:xfrm>
          <a:off x="2954020" y="1531303"/>
          <a:ext cx="36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6" imgW="177800" imgH="177800" progId="Equation.3">
                  <p:embed/>
                </p:oleObj>
              </mc:Choice>
              <mc:Fallback>
                <p:oleObj name="" r:id="rId16" imgW="177800" imgH="1778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54020" y="1531303"/>
                        <a:ext cx="360000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408577"/>
          <p:cNvGraphicFramePr>
            <a:graphicFrameLocks noChangeAspect="1"/>
          </p:cNvGraphicFramePr>
          <p:nvPr/>
        </p:nvGraphicFramePr>
        <p:xfrm>
          <a:off x="793750" y="3248978"/>
          <a:ext cx="3040446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8" imgW="1459865" imgH="482600" progId="Equation.3">
                  <p:embed/>
                </p:oleObj>
              </mc:Choice>
              <mc:Fallback>
                <p:oleObj name="" r:id="rId18" imgW="1459865" imgH="4826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93750" y="3248978"/>
                        <a:ext cx="3040446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对象 408580"/>
          <p:cNvGraphicFramePr>
            <a:graphicFrameLocks noChangeAspect="1"/>
          </p:cNvGraphicFramePr>
          <p:nvPr/>
        </p:nvGraphicFramePr>
        <p:xfrm>
          <a:off x="763270" y="4997450"/>
          <a:ext cx="3086488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0" imgW="1459865" imgH="482600" progId="Equation.3">
                  <p:embed/>
                </p:oleObj>
              </mc:Choice>
              <mc:Fallback>
                <p:oleObj name="" r:id="rId20" imgW="1459865" imgH="4826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63270" y="4997450"/>
                        <a:ext cx="3086488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对象 408581"/>
          <p:cNvGraphicFramePr>
            <a:graphicFrameLocks noChangeAspect="1"/>
          </p:cNvGraphicFramePr>
          <p:nvPr/>
        </p:nvGraphicFramePr>
        <p:xfrm>
          <a:off x="4200525" y="4997133"/>
          <a:ext cx="7203808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2" imgW="3083560" imgH="405765" progId="Equation.3">
                  <p:embed/>
                </p:oleObj>
              </mc:Choice>
              <mc:Fallback>
                <p:oleObj name="" r:id="rId22" imgW="3083560" imgH="405765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00525" y="4997133"/>
                        <a:ext cx="7203808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对象 408583"/>
          <p:cNvGraphicFramePr>
            <a:graphicFrameLocks noChangeAspect="1"/>
          </p:cNvGraphicFramePr>
          <p:nvPr/>
        </p:nvGraphicFramePr>
        <p:xfrm>
          <a:off x="3224530" y="6169025"/>
          <a:ext cx="357843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4" imgW="1511300" imgH="228600" progId="Equation.3">
                  <p:embed/>
                </p:oleObj>
              </mc:Choice>
              <mc:Fallback>
                <p:oleObj name="" r:id="rId24" imgW="1511300" imgH="2286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224530" y="6169025"/>
                        <a:ext cx="3578437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408578"/>
          <p:cNvSpPr/>
          <p:nvPr/>
        </p:nvSpPr>
        <p:spPr>
          <a:xfrm>
            <a:off x="130493" y="5225574"/>
            <a:ext cx="4465637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(3) 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6892" name="直接连接符 407580"/>
          <p:cNvSpPr/>
          <p:nvPr/>
        </p:nvSpPr>
        <p:spPr>
          <a:xfrm>
            <a:off x="1476693" y="404813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组合 410625"/>
          <p:cNvGrpSpPr/>
          <p:nvPr/>
        </p:nvGrpSpPr>
        <p:grpSpPr>
          <a:xfrm>
            <a:off x="1725295" y="4062730"/>
            <a:ext cx="6629400" cy="1663700"/>
            <a:chOff x="382" y="981"/>
            <a:chExt cx="4176" cy="1048"/>
          </a:xfrm>
        </p:grpSpPr>
        <p:grpSp>
          <p:nvGrpSpPr>
            <p:cNvPr id="40962" name="组合 410626"/>
            <p:cNvGrpSpPr/>
            <p:nvPr/>
          </p:nvGrpSpPr>
          <p:grpSpPr>
            <a:xfrm>
              <a:off x="1474" y="981"/>
              <a:ext cx="2324" cy="327"/>
              <a:chOff x="1944" y="1997"/>
              <a:chExt cx="2324" cy="327"/>
            </a:xfrm>
          </p:grpSpPr>
          <p:sp>
            <p:nvSpPr>
              <p:cNvPr id="40963" name="矩形 410627"/>
              <p:cNvSpPr/>
              <p:nvPr/>
            </p:nvSpPr>
            <p:spPr>
              <a:xfrm>
                <a:off x="1944" y="1997"/>
                <a:ext cx="23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Times New Roman" panose="02020603050405020304" pitchFamily="2" charset="0"/>
                    <a:ea typeface="黑体" panose="02010609060101010101" pitchFamily="2" charset="-122"/>
                  </a:rPr>
                  <a:t>N</a:t>
                </a:r>
                <a:r>
                  <a:rPr lang="en-US" altLang="zh-CN" sz="2400" b="1" baseline="-25000">
                    <a:solidFill>
                      <a:srgbClr val="000000"/>
                    </a:solidFill>
                    <a:latin typeface="Times New Roman" panose="02020603050405020304" pitchFamily="2" charset="0"/>
                    <a:ea typeface="黑体" panose="02010609060101010101" pitchFamily="2" charset="-122"/>
                  </a:rPr>
                  <a:t>2</a:t>
                </a:r>
                <a:r>
                  <a:rPr lang="en-US" altLang="zh-CN" sz="2400" b="1">
                    <a:solidFill>
                      <a:srgbClr val="000000"/>
                    </a:solidFill>
                    <a:latin typeface="Times New Roman" panose="02020603050405020304" pitchFamily="2" charset="0"/>
                    <a:ea typeface="黑体" panose="02010609060101010101" pitchFamily="2" charset="-122"/>
                  </a:rPr>
                  <a:t>O          N</a:t>
                </a:r>
                <a:r>
                  <a:rPr lang="en-US" altLang="zh-CN" sz="2400" b="1" baseline="-25000">
                    <a:solidFill>
                      <a:srgbClr val="000000"/>
                    </a:solidFill>
                    <a:latin typeface="Times New Roman" panose="02020603050405020304" pitchFamily="2" charset="0"/>
                    <a:ea typeface="黑体" panose="02010609060101010101" pitchFamily="2" charset="-122"/>
                  </a:rPr>
                  <a:t>2   </a:t>
                </a:r>
                <a:r>
                  <a:rPr lang="en-US" altLang="zh-CN" sz="2400" b="1">
                    <a:solidFill>
                      <a:srgbClr val="000000"/>
                    </a:solidFill>
                    <a:latin typeface="Times New Roman" panose="02020603050405020304" pitchFamily="2" charset="0"/>
                    <a:ea typeface="黑体" panose="02010609060101010101" pitchFamily="2" charset="-122"/>
                  </a:rPr>
                  <a:t>+   0.5O</a:t>
                </a:r>
                <a:r>
                  <a:rPr lang="en-US" altLang="zh-CN" sz="2400" b="1" baseline="-25000">
                    <a:solidFill>
                      <a:srgbClr val="000000"/>
                    </a:solidFill>
                    <a:latin typeface="Times New Roman" panose="02020603050405020304" pitchFamily="2" charset="0"/>
                    <a:ea typeface="黑体" panose="02010609060101010101" pitchFamily="2" charset="-122"/>
                  </a:rPr>
                  <a:t>2</a:t>
                </a:r>
                <a:endParaRPr lang="en-US" altLang="zh-CN" sz="2400" b="1" baseline="-25000">
                  <a:solidFill>
                    <a:srgbClr val="000000"/>
                  </a:solidFill>
                  <a:latin typeface="Times New Roman" panose="02020603050405020304" pitchFamily="2" charset="0"/>
                  <a:ea typeface="黑体" panose="02010609060101010101" pitchFamily="2" charset="-122"/>
                </a:endParaRPr>
              </a:p>
            </p:txBody>
          </p:sp>
          <p:sp>
            <p:nvSpPr>
              <p:cNvPr id="40964" name="直接连接符 410628"/>
              <p:cNvSpPr/>
              <p:nvPr/>
            </p:nvSpPr>
            <p:spPr>
              <a:xfrm>
                <a:off x="2426" y="2160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40965" name="对象 410629"/>
            <p:cNvGraphicFramePr/>
            <p:nvPr/>
          </p:nvGraphicFramePr>
          <p:xfrm>
            <a:off x="521" y="1344"/>
            <a:ext cx="48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1" imgW="304165" imgH="165100" progId="Equation.3">
                    <p:embed/>
                  </p:oleObj>
                </mc:Choice>
                <mc:Fallback>
                  <p:oleObj name="" r:id="rId1" imgW="304165" imgH="1651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21" y="1344"/>
                          <a:ext cx="480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6" name="对象 410630"/>
            <p:cNvGraphicFramePr>
              <a:graphicFrameLocks noChangeAspect="1"/>
            </p:cNvGraphicFramePr>
            <p:nvPr/>
          </p:nvGraphicFramePr>
          <p:xfrm>
            <a:off x="1565" y="1344"/>
            <a:ext cx="260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177800" imgH="202565" progId="Equation.3">
                    <p:embed/>
                  </p:oleObj>
                </mc:Choice>
                <mc:Fallback>
                  <p:oleObj name="" r:id="rId3" imgW="177800" imgH="202565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65" y="1344"/>
                          <a:ext cx="260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7" name="对象 410631"/>
            <p:cNvGraphicFramePr>
              <a:graphicFrameLocks noChangeAspect="1"/>
            </p:cNvGraphicFramePr>
            <p:nvPr/>
          </p:nvGraphicFramePr>
          <p:xfrm>
            <a:off x="1565" y="1706"/>
            <a:ext cx="29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203200" imgH="203200" progId="Equation.3">
                    <p:embed/>
                  </p:oleObj>
                </mc:Choice>
                <mc:Fallback>
                  <p:oleObj name="" r:id="rId5" imgW="203200" imgH="203200" progId="Equation.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565" y="1706"/>
                          <a:ext cx="297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8" name="对象 410632"/>
            <p:cNvGraphicFramePr>
              <a:graphicFrameLocks noChangeAspect="1"/>
            </p:cNvGraphicFramePr>
            <p:nvPr/>
          </p:nvGraphicFramePr>
          <p:xfrm>
            <a:off x="2109" y="1706"/>
            <a:ext cx="70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481965" imgH="203200" progId="Equation.3">
                    <p:embed/>
                  </p:oleObj>
                </mc:Choice>
                <mc:Fallback>
                  <p:oleObj name="" r:id="rId7" imgW="481965" imgH="2032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09" y="1706"/>
                          <a:ext cx="705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9" name="对象 410633"/>
            <p:cNvGraphicFramePr>
              <a:graphicFrameLocks noChangeAspect="1"/>
            </p:cNvGraphicFramePr>
            <p:nvPr/>
          </p:nvGraphicFramePr>
          <p:xfrm>
            <a:off x="3107" y="1734"/>
            <a:ext cx="109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9" imgW="748665" imgH="203200" progId="Equation.3">
                    <p:embed/>
                  </p:oleObj>
                </mc:Choice>
                <mc:Fallback>
                  <p:oleObj name="" r:id="rId9" imgW="748665" imgH="2032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107" y="1734"/>
                          <a:ext cx="1094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0" name="矩形 410634"/>
            <p:cNvSpPr/>
            <p:nvPr/>
          </p:nvSpPr>
          <p:spPr>
            <a:xfrm>
              <a:off x="382" y="1706"/>
              <a:ext cx="60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b="1" i="1">
                  <a:latin typeface="Times New Roman" panose="02020603050405020304" pitchFamily="2" charset="0"/>
                  <a:ea typeface="黑体" panose="02010609060101010101" pitchFamily="2" charset="-122"/>
                </a:rPr>
                <a:t>t </a:t>
              </a:r>
              <a:r>
                <a:rPr lang="zh-CN" altLang="en-US" sz="2400" b="1" dirty="0">
                  <a:latin typeface="Times New Roman" panose="02020603050405020304" pitchFamily="2" charset="0"/>
                  <a:ea typeface="黑体" panose="02010609060101010101" pitchFamily="2" charset="-122"/>
                </a:rPr>
                <a:t>时刻</a:t>
              </a:r>
              <a:endPara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sp>
          <p:nvSpPr>
            <p:cNvPr id="40971" name="矩形 410635"/>
            <p:cNvSpPr/>
            <p:nvPr/>
          </p:nvSpPr>
          <p:spPr>
            <a:xfrm>
              <a:off x="2335" y="1389"/>
              <a:ext cx="222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2" charset="0"/>
                  <a:ea typeface="黑体" panose="02010609060101010101" pitchFamily="2" charset="-122"/>
                </a:rPr>
                <a:t>0              0</a:t>
              </a:r>
              <a:endPara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</p:grpSp>
      <p:graphicFrame>
        <p:nvGraphicFramePr>
          <p:cNvPr id="40972" name="对象 410636"/>
          <p:cNvGraphicFramePr>
            <a:graphicFrameLocks noChangeAspect="1"/>
          </p:cNvGraphicFramePr>
          <p:nvPr/>
        </p:nvGraphicFramePr>
        <p:xfrm>
          <a:off x="1643447" y="6070603"/>
          <a:ext cx="731964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3162300" imgH="228600" progId="Equation.3">
                  <p:embed/>
                </p:oleObj>
              </mc:Choice>
              <mc:Fallback>
                <p:oleObj name="" r:id="rId11" imgW="3162300" imgH="2286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43447" y="6070603"/>
                        <a:ext cx="731964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对象 410639"/>
          <p:cNvGraphicFramePr>
            <a:graphicFrameLocks noChangeAspect="1"/>
          </p:cNvGraphicFramePr>
          <p:nvPr/>
        </p:nvGraphicFramePr>
        <p:xfrm>
          <a:off x="6851015" y="1678623"/>
          <a:ext cx="2187919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964565" imgH="381000" progId="Equation.3">
                  <p:embed/>
                </p:oleObj>
              </mc:Choice>
              <mc:Fallback>
                <p:oleObj name="" r:id="rId13" imgW="964565" imgH="3810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51015" y="1678623"/>
                        <a:ext cx="2187919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对象 410640"/>
          <p:cNvGraphicFramePr>
            <a:graphicFrameLocks noChangeAspect="1"/>
          </p:cNvGraphicFramePr>
          <p:nvPr/>
        </p:nvGraphicFramePr>
        <p:xfrm>
          <a:off x="1643380" y="1598295"/>
          <a:ext cx="178677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774065" imgH="203200" progId="Equation.3">
                  <p:embed/>
                </p:oleObj>
              </mc:Choice>
              <mc:Fallback>
                <p:oleObj name="" r:id="rId15" imgW="774065" imgH="2032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43380" y="1598295"/>
                        <a:ext cx="178677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7" name="对象 410641"/>
          <p:cNvGraphicFramePr>
            <a:graphicFrameLocks noChangeAspect="1"/>
          </p:cNvGraphicFramePr>
          <p:nvPr/>
        </p:nvGraphicFramePr>
        <p:xfrm>
          <a:off x="1396683" y="2961640"/>
          <a:ext cx="7108898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3135630" imgH="381000" progId="Equation.3">
                  <p:embed/>
                </p:oleObj>
              </mc:Choice>
              <mc:Fallback>
                <p:oleObj name="" r:id="rId17" imgW="3135630" imgH="3810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96683" y="2961640"/>
                        <a:ext cx="7108898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8" name="对象 410642"/>
          <p:cNvGraphicFramePr>
            <a:graphicFrameLocks noChangeAspect="1"/>
          </p:cNvGraphicFramePr>
          <p:nvPr/>
        </p:nvGraphicFramePr>
        <p:xfrm>
          <a:off x="9296400" y="3159443"/>
          <a:ext cx="193629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837565" imgH="203200" progId="Equation.3">
                  <p:embed/>
                </p:oleObj>
              </mc:Choice>
              <mc:Fallback>
                <p:oleObj name="" r:id="rId19" imgW="837565" imgH="2032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296400" y="3159443"/>
                        <a:ext cx="193629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9" name="对象 410643"/>
          <p:cNvGraphicFramePr>
            <a:graphicFrameLocks noChangeAspect="1"/>
          </p:cNvGraphicFramePr>
          <p:nvPr/>
        </p:nvGraphicFramePr>
        <p:xfrm>
          <a:off x="1746568" y="2258695"/>
          <a:ext cx="158043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685165" imgH="203200" progId="Equation.3">
                  <p:embed/>
                </p:oleObj>
              </mc:Choice>
              <mc:Fallback>
                <p:oleObj name="" r:id="rId21" imgW="685165" imgH="2032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46568" y="2258695"/>
                        <a:ext cx="1580433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1" name="对象 410645"/>
          <p:cNvGraphicFramePr>
            <a:graphicFrameLocks noChangeAspect="1"/>
          </p:cNvGraphicFramePr>
          <p:nvPr/>
        </p:nvGraphicFramePr>
        <p:xfrm>
          <a:off x="4153218" y="1598930"/>
          <a:ext cx="2235621" cy="104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3" imgW="951865" imgH="444500" progId="Equation.3">
                  <p:embed/>
                </p:oleObj>
              </mc:Choice>
              <mc:Fallback>
                <p:oleObj name="" r:id="rId23" imgW="951865" imgH="4445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53218" y="1598930"/>
                        <a:ext cx="2235621" cy="104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408578"/>
          <p:cNvSpPr/>
          <p:nvPr/>
        </p:nvSpPr>
        <p:spPr>
          <a:xfrm>
            <a:off x="463868" y="1563529"/>
            <a:ext cx="4465637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(3) </a:t>
            </a:r>
            <a:endParaRPr lang="en-US" altLang="zh-CN" sz="2400" b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3598545" y="1760220"/>
            <a:ext cx="339090" cy="7829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866" name="文本框 407554"/>
          <p:cNvSpPr txBox="1"/>
          <p:nvPr/>
        </p:nvSpPr>
        <p:spPr>
          <a:xfrm>
            <a:off x="0" y="138430"/>
            <a:ext cx="1197102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        N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+0.5O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的热分解反应在定温时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的半衰期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与初压     成反比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。今测得不同温度时的数据如下。试推测其反应级数，并求：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(1)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各温度下的速率系数；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(2)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反应的活化能。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(3)700℃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 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，反应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5min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时系统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的总压。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6867" name="对象 407555"/>
          <p:cNvGraphicFramePr>
            <a:graphicFrameLocks noChangeAspect="1"/>
          </p:cNvGraphicFramePr>
          <p:nvPr/>
        </p:nvGraphicFramePr>
        <p:xfrm>
          <a:off x="8252481" y="138335"/>
          <a:ext cx="44958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5" imgW="215900" imgH="241300" progId="Equation.3">
                  <p:embed/>
                </p:oleObj>
              </mc:Choice>
              <mc:Fallback>
                <p:oleObj name="" r:id="rId25" imgW="215900" imgH="2413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52481" y="138335"/>
                        <a:ext cx="449580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对象 407556"/>
          <p:cNvGraphicFramePr>
            <a:graphicFrameLocks noChangeAspect="1"/>
          </p:cNvGraphicFramePr>
          <p:nvPr/>
        </p:nvGraphicFramePr>
        <p:xfrm>
          <a:off x="9628505" y="82550"/>
          <a:ext cx="42000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7" imgW="190500" imgH="228600" progId="Equation.3">
                  <p:embed/>
                </p:oleObj>
              </mc:Choice>
              <mc:Fallback>
                <p:oleObj name="" r:id="rId27" imgW="190500" imgH="2286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628505" y="82550"/>
                        <a:ext cx="42000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99" name="对象 407587"/>
          <p:cNvGraphicFramePr>
            <a:graphicFrameLocks noChangeAspect="1"/>
          </p:cNvGraphicFramePr>
          <p:nvPr/>
        </p:nvGraphicFramePr>
        <p:xfrm>
          <a:off x="3224530" y="905193"/>
          <a:ext cx="163507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9" imgW="710565" imgH="203200" progId="Equation.3">
                  <p:embed/>
                </p:oleObj>
              </mc:Choice>
              <mc:Fallback>
                <p:oleObj name="" r:id="rId29" imgW="710565" imgH="2032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24530" y="905193"/>
                        <a:ext cx="163507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2" name="直接连接符 407580"/>
          <p:cNvSpPr/>
          <p:nvPr/>
        </p:nvSpPr>
        <p:spPr>
          <a:xfrm>
            <a:off x="1476693" y="404813"/>
            <a:ext cx="5762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1030605" y="735965"/>
            <a:ext cx="9044940" cy="28917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2460" y="784860"/>
            <a:ext cx="74980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ClrTx/>
            </a:pPr>
            <a:r>
              <a:rPr lang="zh-CN" altLang="en-US" sz="2000" b="1">
                <a:solidFill>
                  <a:srgbClr val="1D41D5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物理量代浓度：</a:t>
            </a:r>
            <a:r>
              <a:rPr lang="en-US" altLang="zh-CN" sz="2000" b="1" i="1">
                <a:solidFill>
                  <a:srgbClr val="1D41D5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Y </a:t>
            </a:r>
            <a:r>
              <a:rPr lang="zh-CN" altLang="en-US" sz="2000" b="1">
                <a:solidFill>
                  <a:srgbClr val="1D41D5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为整个系统的物理量，不是分量；</a:t>
            </a:r>
            <a:endParaRPr lang="zh-CN" altLang="en-US" sz="2000" b="1">
              <a:solidFill>
                <a:srgbClr val="1D41D5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80110" y="173990"/>
            <a:ext cx="7520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ClrTx/>
            </a:pPr>
            <a:r>
              <a:rPr lang="zh-CN" altLang="en-US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建立动力学方程---由实验数据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    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积分法（尝试法）</a:t>
            </a:r>
            <a:endParaRPr lang="zh-CN" altLang="en-US" sz="2400" b="1">
              <a:solidFill>
                <a:srgbClr val="FF0000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191770" y="17399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4343" name="对象 14342"/>
          <p:cNvGraphicFramePr>
            <a:graphicFrameLocks noChangeAspect="1"/>
          </p:cNvGraphicFramePr>
          <p:nvPr/>
        </p:nvGraphicFramePr>
        <p:xfrm>
          <a:off x="3477631" y="1298775"/>
          <a:ext cx="2983935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625600" imgH="444500" progId="">
                  <p:embed/>
                </p:oleObj>
              </mc:Choice>
              <mc:Fallback>
                <p:oleObj name="" r:id="rId1" imgW="1625600" imgH="444500" progId="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7631" y="1298775"/>
                        <a:ext cx="2983935" cy="828000"/>
                      </a:xfrm>
                      <a:prstGeom prst="rect">
                        <a:avLst/>
                      </a:prstGeom>
                      <a:noFill/>
                      <a:ln w="1905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14345"/>
          <p:cNvGraphicFramePr>
            <a:graphicFrameLocks noChangeAspect="1"/>
          </p:cNvGraphicFramePr>
          <p:nvPr/>
        </p:nvGraphicFramePr>
        <p:xfrm>
          <a:off x="3316665" y="2241751"/>
          <a:ext cx="3306051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803400" imgH="444500" progId="">
                  <p:embed/>
                </p:oleObj>
              </mc:Choice>
              <mc:Fallback>
                <p:oleObj name="" r:id="rId3" imgW="1803400" imgH="444500" progId="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6665" y="2241751"/>
                        <a:ext cx="3306051" cy="828000"/>
                      </a:xfrm>
                      <a:prstGeom prst="rect">
                        <a:avLst/>
                      </a:prstGeom>
                      <a:noFill/>
                      <a:ln w="1905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文本框 16389"/>
          <p:cNvSpPr txBox="1"/>
          <p:nvPr/>
        </p:nvSpPr>
        <p:spPr>
          <a:xfrm>
            <a:off x="2120900" y="3229610"/>
            <a:ext cx="613918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ctr"/>
            <a:r>
              <a:rPr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2" charset="0"/>
                <a:ea typeface="黑体" panose="02010609060101010101" pitchFamily="2" charset="-122"/>
              </a:rPr>
              <a:t>实质是物理性质变化量的比值代替浓度变化量的比值</a:t>
            </a:r>
            <a:endParaRPr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2295" name="对象 14338"/>
          <p:cNvGraphicFramePr>
            <a:graphicFrameLocks noChangeAspect="1"/>
          </p:cNvGraphicFramePr>
          <p:nvPr/>
        </p:nvGraphicFramePr>
        <p:xfrm>
          <a:off x="7858721" y="735113"/>
          <a:ext cx="95186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495300" imgH="215900" progId="">
                  <p:embed/>
                </p:oleObj>
              </mc:Choice>
              <mc:Fallback>
                <p:oleObj name="" r:id="rId5" imgW="495300" imgH="215900" progId="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58721" y="735113"/>
                        <a:ext cx="951865" cy="431800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7" name="对象 15361"/>
          <p:cNvGraphicFramePr>
            <a:graphicFrameLocks noChangeAspect="1"/>
          </p:cNvGraphicFramePr>
          <p:nvPr/>
        </p:nvGraphicFramePr>
        <p:xfrm>
          <a:off x="5642252" y="3875533"/>
          <a:ext cx="2938670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574800" imgH="444500" progId="">
                  <p:embed/>
                </p:oleObj>
              </mc:Choice>
              <mc:Fallback>
                <p:oleObj name="" r:id="rId7" imgW="1574800" imgH="444500" progId="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42252" y="3875533"/>
                        <a:ext cx="2938670" cy="8280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文本框 15363"/>
          <p:cNvSpPr txBox="1"/>
          <p:nvPr/>
        </p:nvSpPr>
        <p:spPr>
          <a:xfrm>
            <a:off x="1490345" y="4104640"/>
            <a:ext cx="2372995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零级反应：</a:t>
            </a:r>
            <a:endParaRPr lang="zh-CN" altLang="en-US" sz="2000" b="1">
              <a:solidFill>
                <a:srgbClr val="1D41D5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4340" name="对象 15364"/>
          <p:cNvGraphicFramePr>
            <a:graphicFrameLocks noChangeAspect="1"/>
          </p:cNvGraphicFramePr>
          <p:nvPr/>
        </p:nvGraphicFramePr>
        <p:xfrm>
          <a:off x="5641976" y="5722462"/>
          <a:ext cx="3435949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1841500" imgH="444500" progId="">
                  <p:embed/>
                </p:oleObj>
              </mc:Choice>
              <mc:Fallback>
                <p:oleObj name="" r:id="rId9" imgW="1841500" imgH="444500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41976" y="5722462"/>
                        <a:ext cx="3435949" cy="8280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文本框 15365"/>
          <p:cNvSpPr txBox="1"/>
          <p:nvPr/>
        </p:nvSpPr>
        <p:spPr>
          <a:xfrm>
            <a:off x="1399540" y="5007610"/>
            <a:ext cx="2261235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20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一级反应：</a:t>
            </a:r>
            <a:endParaRPr lang="zh-CN" altLang="en-US" sz="2000" b="1">
              <a:solidFill>
                <a:srgbClr val="1D41D5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sp>
        <p:nvSpPr>
          <p:cNvPr id="14342" name="文本框 15366"/>
          <p:cNvSpPr txBox="1"/>
          <p:nvPr/>
        </p:nvSpPr>
        <p:spPr>
          <a:xfrm>
            <a:off x="1602105" y="5921375"/>
            <a:ext cx="2245995" cy="3987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0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  <a:cs typeface="黑体" panose="02010609060101010101" pitchFamily="2" charset="-122"/>
              </a:rPr>
              <a:t>二级反应： </a:t>
            </a:r>
            <a:endParaRPr lang="zh-CN" altLang="en-US" sz="2000" b="1">
              <a:solidFill>
                <a:srgbClr val="1D41D5"/>
              </a:solidFill>
              <a:latin typeface="黑体" panose="02010609060101010101" pitchFamily="2" charset="-122"/>
              <a:ea typeface="黑体" panose="02010609060101010101" pitchFamily="2" charset="-122"/>
              <a:cs typeface="黑体" panose="02010609060101010101" pitchFamily="2" charset="-122"/>
            </a:endParaRPr>
          </a:p>
        </p:txBody>
      </p:sp>
      <p:graphicFrame>
        <p:nvGraphicFramePr>
          <p:cNvPr id="9" name="对象 15367"/>
          <p:cNvGraphicFramePr>
            <a:graphicFrameLocks noChangeAspect="1"/>
          </p:cNvGraphicFramePr>
          <p:nvPr/>
        </p:nvGraphicFramePr>
        <p:xfrm>
          <a:off x="3222450" y="4028345"/>
          <a:ext cx="183718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901700" imgH="228600" progId="">
                  <p:embed/>
                </p:oleObj>
              </mc:Choice>
              <mc:Fallback>
                <p:oleObj name="" r:id="rId11" imgW="901700" imgH="228600" progId="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2450" y="4028345"/>
                        <a:ext cx="183718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5368"/>
          <p:cNvGraphicFramePr>
            <a:graphicFrameLocks noChangeAspect="1"/>
          </p:cNvGraphicFramePr>
          <p:nvPr/>
        </p:nvGraphicFramePr>
        <p:xfrm>
          <a:off x="3287451" y="4800411"/>
          <a:ext cx="1529875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787400" imgH="444500" progId="">
                  <p:embed/>
                </p:oleObj>
              </mc:Choice>
              <mc:Fallback>
                <p:oleObj name="" r:id="rId13" imgW="787400" imgH="444500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87451" y="4800411"/>
                        <a:ext cx="1529875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5369"/>
          <p:cNvGraphicFramePr>
            <a:graphicFrameLocks noChangeAspect="1"/>
          </p:cNvGraphicFramePr>
          <p:nvPr/>
        </p:nvGraphicFramePr>
        <p:xfrm>
          <a:off x="5462820" y="4788443"/>
          <a:ext cx="4538511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5" imgW="2438400" imgH="444500" progId="">
                  <p:embed/>
                </p:oleObj>
              </mc:Choice>
              <mc:Fallback>
                <p:oleObj name="" r:id="rId15" imgW="2438400" imgH="4445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62820" y="4788443"/>
                        <a:ext cx="4538511" cy="8280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5370"/>
          <p:cNvGraphicFramePr>
            <a:graphicFrameLocks noChangeAspect="1"/>
          </p:cNvGraphicFramePr>
          <p:nvPr/>
        </p:nvGraphicFramePr>
        <p:xfrm>
          <a:off x="3272441" y="5742335"/>
          <a:ext cx="185391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7" imgW="952500" imgH="444500" progId="">
                  <p:embed/>
                </p:oleObj>
              </mc:Choice>
              <mc:Fallback>
                <p:oleObj name="" r:id="rId17" imgW="952500" imgH="444500" progId="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272441" y="5742335"/>
                        <a:ext cx="1853912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圆角矩形 14"/>
          <p:cNvSpPr/>
          <p:nvPr/>
        </p:nvSpPr>
        <p:spPr>
          <a:xfrm>
            <a:off x="1030605" y="3788410"/>
            <a:ext cx="9165590" cy="28917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0386060" y="3594735"/>
            <a:ext cx="157607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解题思路：首先确定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Y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0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Y</a:t>
            </a:r>
            <a:r>
              <a:rPr lang="en-US" altLang="zh-CN" sz="2000" b="1" i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t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Y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∞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，以及</a:t>
            </a:r>
            <a:r>
              <a:rPr lang="en-US" altLang="zh-CN" sz="20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c</a:t>
            </a:r>
            <a:r>
              <a:rPr lang="en-US" altLang="zh-CN" sz="20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A0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，再代入公式进行尝试，至少计算三个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k</a:t>
            </a:r>
            <a:r>
              <a:rPr lang="en-US" altLang="zh-CN" sz="2000" b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A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，取平均值。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一级反应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可时间顺延。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7672070" y="786130"/>
            <a:ext cx="4105910" cy="58572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3643630" y="775335"/>
            <a:ext cx="3797935" cy="54952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D4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499110" y="775335"/>
            <a:ext cx="2914015" cy="549529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9920" y="213360"/>
            <a:ext cx="10497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简单正整数级数的反应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</a:t>
            </a:r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速率方程（</a:t>
            </a:r>
            <a:r>
              <a:rPr lang="zh-CN" altLang="en-US" sz="2400" b="1">
                <a:solidFill>
                  <a:srgbClr val="1D41D5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为单方向反应，</a:t>
            </a:r>
            <a:r>
              <a:rPr lang="zh-CN" altLang="en-US" sz="24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微分形式和积分形式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）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244475" y="213360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808" name="对象 36880"/>
          <p:cNvGraphicFramePr>
            <a:graphicFrameLocks noChangeAspect="1"/>
          </p:cNvGraphicFramePr>
          <p:nvPr/>
        </p:nvGraphicFramePr>
        <p:xfrm>
          <a:off x="911860" y="1417955"/>
          <a:ext cx="1975485" cy="756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054100" imgH="405765" progId="">
                  <p:embed/>
                </p:oleObj>
              </mc:Choice>
              <mc:Fallback>
                <p:oleObj name="" r:id="rId1" imgW="1054100" imgH="405765" progId="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1860" y="1417955"/>
                        <a:ext cx="1975485" cy="7562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1860" y="2419350"/>
          <a:ext cx="199898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01700" imgH="228600" progId="Equation.KSEE3">
                  <p:embed/>
                </p:oleObj>
              </mc:Choice>
              <mc:Fallback>
                <p:oleObj name="" r:id="rId3" imgW="901700" imgH="2286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1860" y="2419350"/>
                        <a:ext cx="1998980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83005" y="3735705"/>
          <a:ext cx="1433195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749300" imgH="228600" progId="Equation.KSEE3">
                  <p:embed/>
                </p:oleObj>
              </mc:Choice>
              <mc:Fallback>
                <p:oleObj name="" r:id="rId5" imgW="749300" imgH="228600" progId="Equation.KSEE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83005" y="3735705"/>
                        <a:ext cx="1433195" cy="46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" name="文本框 35841"/>
          <p:cNvSpPr txBox="1"/>
          <p:nvPr/>
        </p:nvSpPr>
        <p:spPr>
          <a:xfrm>
            <a:off x="1153160" y="847090"/>
            <a:ext cx="2260600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=0 </a:t>
            </a:r>
            <a:r>
              <a:rPr lang="zh-CN" altLang="en-US" sz="20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复合反应</a:t>
            </a:r>
            <a:r>
              <a:rPr lang="en-US" altLang="zh-CN" sz="24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endParaRPr lang="en-US" altLang="zh-CN" sz="2400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3805" name="对象 36876"/>
          <p:cNvGraphicFramePr>
            <a:graphicFrameLocks noChangeAspect="1"/>
          </p:cNvGraphicFramePr>
          <p:nvPr/>
        </p:nvGraphicFramePr>
        <p:xfrm>
          <a:off x="1273810" y="4529455"/>
          <a:ext cx="1250950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673100" imgH="444500" progId="">
                  <p:embed/>
                </p:oleObj>
              </mc:Choice>
              <mc:Fallback>
                <p:oleObj name="" r:id="rId7" imgW="673100" imgH="444500" progId="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3810" y="4529455"/>
                        <a:ext cx="1250950" cy="828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355725" y="3075940"/>
          <a:ext cx="109952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508000" imgH="215900" progId="Equation.KSEE3">
                  <p:embed/>
                </p:oleObj>
              </mc:Choice>
              <mc:Fallback>
                <p:oleObj name="" r:id="rId9" imgW="508000" imgH="215900" progId="Equation.KSEE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55725" y="3075940"/>
                        <a:ext cx="1099524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文本框 36868"/>
          <p:cNvSpPr txBox="1"/>
          <p:nvPr/>
        </p:nvSpPr>
        <p:spPr>
          <a:xfrm>
            <a:off x="1301750" y="5739130"/>
            <a:ext cx="18834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0" hangingPunct="0"/>
            <a:r>
              <a:rPr lang="en-US" altLang="zh-CN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浓度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·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时间</a:t>
            </a:r>
            <a:r>
              <a:rPr lang="zh-CN" altLang="en-US" sz="2000" b="1" baseline="30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</a:t>
            </a:r>
            <a:r>
              <a:rPr lang="zh-CN" altLang="en-US" sz="2000" b="1" baseline="30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2000" b="1" baseline="300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endParaRPr lang="zh-CN" altLang="en-US" sz="20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11860" y="5711190"/>
          <a:ext cx="46228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203200" imgH="215900" progId="Equation.KSEE3">
                  <p:embed/>
                </p:oleObj>
              </mc:Choice>
              <mc:Fallback>
                <p:oleObj name="" r:id="rId11" imgW="203200" imgH="2159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1860" y="5711190"/>
                        <a:ext cx="46228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8" name="对象 39950"/>
          <p:cNvGraphicFramePr>
            <a:graphicFrameLocks noChangeAspect="1"/>
          </p:cNvGraphicFramePr>
          <p:nvPr/>
        </p:nvGraphicFramePr>
        <p:xfrm>
          <a:off x="4230370" y="1385888"/>
          <a:ext cx="2230800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3" imgW="1198245" imgH="408305" progId="">
                  <p:embed/>
                </p:oleObj>
              </mc:Choice>
              <mc:Fallback>
                <p:oleObj name="" r:id="rId13" imgW="1198245" imgH="408305" progId="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30370" y="1385888"/>
                        <a:ext cx="2230800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35841"/>
          <p:cNvSpPr txBox="1"/>
          <p:nvPr/>
        </p:nvSpPr>
        <p:spPr>
          <a:xfrm>
            <a:off x="4940300" y="804545"/>
            <a:ext cx="108775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=1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17" name="对象 38916"/>
          <p:cNvGraphicFramePr>
            <a:graphicFrameLocks noChangeAspect="1"/>
          </p:cNvGraphicFramePr>
          <p:nvPr/>
        </p:nvGraphicFramePr>
        <p:xfrm>
          <a:off x="4030822" y="2304574"/>
          <a:ext cx="281356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5" imgW="1485900" imgH="228600" progId="">
                  <p:embed/>
                </p:oleObj>
              </mc:Choice>
              <mc:Fallback>
                <p:oleObj name="" r:id="rId15" imgW="1485900" imgH="228600" progId="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0822" y="2304574"/>
                        <a:ext cx="281356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38916"/>
          <p:cNvGraphicFramePr>
            <a:graphicFrameLocks noChangeAspect="1"/>
          </p:cNvGraphicFramePr>
          <p:nvPr/>
        </p:nvGraphicFramePr>
        <p:xfrm>
          <a:off x="4030358" y="2801662"/>
          <a:ext cx="2926324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7" imgW="1638300" imgH="444500" progId="">
                  <p:embed/>
                </p:oleObj>
              </mc:Choice>
              <mc:Fallback>
                <p:oleObj name="" r:id="rId17" imgW="1638300" imgH="444500" progId="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030358" y="2801662"/>
                        <a:ext cx="2926324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文本框 39942"/>
          <p:cNvSpPr txBox="1"/>
          <p:nvPr/>
        </p:nvSpPr>
        <p:spPr>
          <a:xfrm>
            <a:off x="4785360" y="5708650"/>
            <a:ext cx="1675765" cy="47561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0" hangingPunct="0">
              <a:lnSpc>
                <a:spcPct val="125000"/>
              </a:lnSpc>
            </a:pPr>
            <a:r>
              <a:rPr lang="en-US" altLang="zh-CN" sz="2000" b="1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时间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 </a:t>
            </a:r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869281" y="5725603"/>
          <a:ext cx="46249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9" imgW="203200" imgH="215900" progId="Equation.KSEE3">
                  <p:embed/>
                </p:oleObj>
              </mc:Choice>
              <mc:Fallback>
                <p:oleObj name="" r:id="rId19" imgW="203200" imgH="2159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69281" y="5725603"/>
                        <a:ext cx="462494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9" name="文本框 37892"/>
          <p:cNvSpPr txBox="1"/>
          <p:nvPr/>
        </p:nvSpPr>
        <p:spPr>
          <a:xfrm>
            <a:off x="3344545" y="5256848"/>
            <a:ext cx="442023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ctr" eaLnBrk="0" hangingPunct="0"/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当温度一定时，半衰期为常数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)</a:t>
            </a:r>
            <a:endParaRPr lang="en-US" altLang="zh-CN" sz="2000" b="1">
              <a:solidFill>
                <a:srgbClr val="1D41D5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674338" y="4429741"/>
          <a:ext cx="1343025" cy="82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1" imgW="647700" imgH="444500" progId="Equation.KSEE3">
                  <p:embed/>
                </p:oleObj>
              </mc:Choice>
              <mc:Fallback>
                <p:oleObj name="" r:id="rId21" imgW="647700" imgH="4445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74338" y="4429741"/>
                        <a:ext cx="1343025" cy="827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38916"/>
          <p:cNvGraphicFramePr>
            <a:graphicFrameLocks noChangeAspect="1"/>
          </p:cNvGraphicFramePr>
          <p:nvPr/>
        </p:nvGraphicFramePr>
        <p:xfrm>
          <a:off x="4404373" y="3658277"/>
          <a:ext cx="1882747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3" imgW="1054100" imgH="444500" progId="">
                  <p:embed/>
                </p:oleObj>
              </mc:Choice>
              <mc:Fallback>
                <p:oleObj name="" r:id="rId23" imgW="1054100" imgH="444500" progId="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04373" y="3658277"/>
                        <a:ext cx="1882747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35841"/>
          <p:cNvSpPr txBox="1"/>
          <p:nvPr/>
        </p:nvSpPr>
        <p:spPr>
          <a:xfrm>
            <a:off x="8996680" y="777240"/>
            <a:ext cx="108775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=2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44044" name="对象 47118"/>
          <p:cNvGraphicFramePr>
            <a:graphicFrameLocks noChangeAspect="1"/>
          </p:cNvGraphicFramePr>
          <p:nvPr/>
        </p:nvGraphicFramePr>
        <p:xfrm>
          <a:off x="8287068" y="1375569"/>
          <a:ext cx="2237435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5" imgW="1193800" imgH="405765" progId="">
                  <p:embed/>
                </p:oleObj>
              </mc:Choice>
              <mc:Fallback>
                <p:oleObj name="" r:id="rId25" imgW="1193800" imgH="405765" progId="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87068" y="1375569"/>
                        <a:ext cx="2237435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对象 46083"/>
          <p:cNvGraphicFramePr>
            <a:graphicFrameLocks noChangeAspect="1"/>
          </p:cNvGraphicFramePr>
          <p:nvPr/>
        </p:nvGraphicFramePr>
        <p:xfrm>
          <a:off x="8468996" y="2132013"/>
          <a:ext cx="1936676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7" imgW="952500" imgH="444500" progId="">
                  <p:embed/>
                </p:oleObj>
              </mc:Choice>
              <mc:Fallback>
                <p:oleObj name="" r:id="rId27" imgW="952500" imgH="444500" progId="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468996" y="2132013"/>
                        <a:ext cx="1936676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7778504" y="3076163"/>
          <a:ext cx="384221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29" imgW="1930400" imgH="444500" progId="Equation.KSEE3">
                  <p:embed/>
                </p:oleObj>
              </mc:Choice>
              <mc:Fallback>
                <p:oleObj name="" r:id="rId29" imgW="1930400" imgH="4445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778504" y="3076163"/>
                        <a:ext cx="3842212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8649089" y="4050253"/>
          <a:ext cx="2062120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1" imgW="1130300" imgH="444500" progId="Equation.KSEE3">
                  <p:embed/>
                </p:oleObj>
              </mc:Choice>
              <mc:Fallback>
                <p:oleObj name="" r:id="rId31" imgW="1130300" imgH="4445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649089" y="4050253"/>
                        <a:ext cx="2062120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文本框 47108"/>
          <p:cNvSpPr txBox="1"/>
          <p:nvPr/>
        </p:nvSpPr>
        <p:spPr>
          <a:xfrm>
            <a:off x="8636635" y="6072505"/>
            <a:ext cx="212788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0" hangingPunct="0"/>
            <a:r>
              <a:rPr lang="en-US" altLang="zh-CN" sz="2000" b="1">
                <a:solidFill>
                  <a:schemeClr val="bg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  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浓度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-1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Symbol" panose="05050102010706020507" pitchFamily="18" charset="2"/>
              </a:rPr>
              <a:t>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时间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</a:t>
            </a:r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8469096" y="6025958"/>
          <a:ext cx="46249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3" imgW="203200" imgH="215900" progId="Equation.KSEE3">
                  <p:embed/>
                </p:oleObj>
              </mc:Choice>
              <mc:Fallback>
                <p:oleObj name="" r:id="rId33" imgW="203200" imgH="2159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69096" y="6025958"/>
                        <a:ext cx="462494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8791335" y="5025446"/>
          <a:ext cx="141667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34" imgW="787400" imgH="444500" progId="Equation.KSEE3">
                  <p:embed/>
                </p:oleObj>
              </mc:Choice>
              <mc:Fallback>
                <p:oleObj name="" r:id="rId34" imgW="787400" imgH="444500" progId="Equation.KSEE3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791335" y="5025446"/>
                        <a:ext cx="1416674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10766965" y="197254"/>
          <a:ext cx="128397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36" imgW="673100" imgH="228600" progId="Equation.KSEE3">
                  <p:embed/>
                </p:oleObj>
              </mc:Choice>
              <mc:Fallback>
                <p:oleObj name="" r:id="rId36" imgW="673100" imgH="2286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0766965" y="197254"/>
                        <a:ext cx="1283970" cy="426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8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13790" y="238760"/>
            <a:ext cx="7520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ClrTx/>
            </a:pPr>
            <a:r>
              <a:rPr lang="zh-CN" altLang="en-US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建立动力学方程---由实验数据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    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微分法</a:t>
            </a:r>
            <a:endParaRPr lang="zh-CN" altLang="en-US" sz="2400" b="1">
              <a:solidFill>
                <a:srgbClr val="FF0000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410845" y="25336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579" name="对象 40962"/>
          <p:cNvGraphicFramePr>
            <a:graphicFrameLocks noChangeAspect="1"/>
          </p:cNvGraphicFramePr>
          <p:nvPr/>
        </p:nvGraphicFramePr>
        <p:xfrm>
          <a:off x="3225681" y="1004478"/>
          <a:ext cx="282194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84300" imgH="228600" progId="">
                  <p:embed/>
                </p:oleObj>
              </mc:Choice>
              <mc:Fallback>
                <p:oleObj name="" r:id="rId1" imgW="1384300" imgH="228600" progId="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5681" y="1004478"/>
                        <a:ext cx="2821940" cy="467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40963"/>
          <p:cNvGraphicFramePr>
            <a:graphicFrameLocks noChangeAspect="1"/>
          </p:cNvGraphicFramePr>
          <p:nvPr/>
        </p:nvGraphicFramePr>
        <p:xfrm>
          <a:off x="2973403" y="1623698"/>
          <a:ext cx="332587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651000" imgH="215900" progId="">
                  <p:embed/>
                </p:oleObj>
              </mc:Choice>
              <mc:Fallback>
                <p:oleObj name="" r:id="rId3" imgW="1651000" imgH="2159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3403" y="1623698"/>
                        <a:ext cx="332587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" name="文本框 41985"/>
          <p:cNvSpPr txBox="1"/>
          <p:nvPr/>
        </p:nvSpPr>
        <p:spPr>
          <a:xfrm>
            <a:off x="3225800" y="2353945"/>
            <a:ext cx="854964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400" b="1" noProof="1">
                <a:solidFill>
                  <a:srgbClr val="1322EB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+mn-ea"/>
              </a:rPr>
              <a:t>初速率法</a:t>
            </a:r>
            <a:endParaRPr lang="zh-CN" altLang="en-US" sz="2400" b="1" noProof="1">
              <a:solidFill>
                <a:srgbClr val="1322EB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+mn-ea"/>
            </a:endParaRPr>
          </a:p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1322EB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一次法</a:t>
            </a:r>
            <a:endParaRPr lang="zh-CN" altLang="en-US" sz="2400" b="1">
              <a:solidFill>
                <a:srgbClr val="1322EB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+mn-ea"/>
              <a:sym typeface="+mn-ea"/>
            </a:endParaRPr>
          </a:p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1322EB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孤立变数法</a:t>
            </a:r>
            <a:endParaRPr lang="zh-CN" altLang="en-US" sz="2400" b="1">
              <a:solidFill>
                <a:srgbClr val="1322EB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+mn-ea"/>
              <a:sym typeface="+mn-ea"/>
            </a:endParaRPr>
          </a:p>
          <a:p>
            <a:pPr marL="342900" indent="-342900" algn="just">
              <a:buClr>
                <a:srgbClr val="1D41D5"/>
              </a:buClr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rgbClr val="1322EB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微分反应器</a:t>
            </a:r>
            <a:r>
              <a:rPr lang="en-US" altLang="zh-CN" sz="2400" b="1">
                <a:solidFill>
                  <a:srgbClr val="1D41D5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+mn-ea"/>
                <a:sym typeface="+mn-ea"/>
              </a:rPr>
              <a:t>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连续釜式反应器，有回路的连续管式反应器     </a:t>
            </a:r>
            <a:endParaRPr lang="zh-CN" altLang="en-US" sz="2400" b="1" noProof="1">
              <a:solidFill>
                <a:srgbClr val="1D41D5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03300" y="4301490"/>
            <a:ext cx="75203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ClrTx/>
            </a:pPr>
            <a:r>
              <a:rPr lang="zh-CN" altLang="en-US" sz="2400" b="1">
                <a:solidFill>
                  <a:srgbClr val="1322EB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建立动力学方程---由实验数据   半衰期法</a:t>
            </a:r>
            <a:r>
              <a:rPr lang="en-US" altLang="zh-CN" sz="2400" b="1">
                <a:solidFill>
                  <a:srgbClr val="1322EB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    </a:t>
            </a:r>
            <a:endParaRPr lang="en-US" altLang="zh-CN" sz="2400" b="1">
              <a:solidFill>
                <a:srgbClr val="1322EB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+mn-ea"/>
              <a:sym typeface="+mn-ea"/>
            </a:endParaRPr>
          </a:p>
        </p:txBody>
      </p:sp>
      <p:sp>
        <p:nvSpPr>
          <p:cNvPr id="6" name="五角星 5"/>
          <p:cNvSpPr/>
          <p:nvPr/>
        </p:nvSpPr>
        <p:spPr>
          <a:xfrm>
            <a:off x="410845" y="4295140"/>
            <a:ext cx="432000" cy="396000"/>
          </a:xfrm>
          <a:prstGeom prst="star5">
            <a:avLst/>
          </a:prstGeom>
          <a:solidFill>
            <a:srgbClr val="1322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1972945" y="838835"/>
            <a:ext cx="9494520" cy="32143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文本框 411649"/>
          <p:cNvSpPr txBox="1"/>
          <p:nvPr/>
        </p:nvSpPr>
        <p:spPr>
          <a:xfrm>
            <a:off x="137160" y="140335"/>
            <a:ext cx="1174242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、在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326℃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时，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1, 3–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丁二烯反应生成二聚物。将一定量的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1, 3–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丁二烯置于容器中，测得不同时间容器内的压力如下，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11651" name="表格 411650"/>
          <p:cNvGraphicFramePr/>
          <p:nvPr>
            <p:custDataLst>
              <p:tags r:id="rId1"/>
            </p:custDataLst>
          </p:nvPr>
        </p:nvGraphicFramePr>
        <p:xfrm>
          <a:off x="2399030" y="980758"/>
          <a:ext cx="7595870" cy="1075055"/>
        </p:xfrm>
        <a:graphic>
          <a:graphicData uri="http://schemas.openxmlformats.org/drawingml/2006/table">
            <a:tbl>
              <a:tblPr/>
              <a:tblGrid>
                <a:gridCol w="1266825"/>
                <a:gridCol w="1265555"/>
                <a:gridCol w="1266190"/>
                <a:gridCol w="1264920"/>
                <a:gridCol w="1266825"/>
                <a:gridCol w="1265555"/>
              </a:tblGrid>
              <a:tr h="56578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12.18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24.55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42.50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68.05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927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84.26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77.88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72.90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67.90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defRPr sz="2800" b="1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2800" b="1" i="0" u="none" kern="1200" baseline="0">
                          <a:solidFill>
                            <a:srgbClr val="003366"/>
                          </a:solidFill>
                          <a:latin typeface="Arial" panose="020B0604020202020204" pitchFamily="34" charset="0"/>
                          <a:ea typeface="楷体_GB2312" pitchFamily="1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63.27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7850" name="对象 411674"/>
          <p:cNvGraphicFramePr>
            <a:graphicFrameLocks noChangeAspect="1"/>
          </p:cNvGraphicFramePr>
          <p:nvPr/>
        </p:nvGraphicFramePr>
        <p:xfrm>
          <a:off x="2499678" y="1105853"/>
          <a:ext cx="901936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" imgW="443865" imgH="177800" progId="Equation.3">
                  <p:embed/>
                </p:oleObj>
              </mc:Choice>
              <mc:Fallback>
                <p:oleObj name="" r:id="rId2" imgW="443865" imgH="177800" progId="Equation.3">
                  <p:embed/>
                  <p:pic>
                    <p:nvPicPr>
                      <p:cNvPr id="0" name="图片 35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9678" y="1105853"/>
                        <a:ext cx="901936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对象 411675"/>
          <p:cNvGraphicFramePr>
            <a:graphicFrameLocks noChangeAspect="1"/>
          </p:cNvGraphicFramePr>
          <p:nvPr/>
        </p:nvGraphicFramePr>
        <p:xfrm>
          <a:off x="2499678" y="1577023"/>
          <a:ext cx="939262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481965" imgH="203200" progId="Equation.3">
                  <p:embed/>
                </p:oleObj>
              </mc:Choice>
              <mc:Fallback>
                <p:oleObj name="" r:id="rId4" imgW="481965" imgH="203200" progId="Equation.3">
                  <p:embed/>
                  <p:pic>
                    <p:nvPicPr>
                      <p:cNvPr id="0" name="图片 35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99678" y="1577023"/>
                        <a:ext cx="939262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2" name="文本框 411676"/>
          <p:cNvSpPr txBox="1"/>
          <p:nvPr/>
        </p:nvSpPr>
        <p:spPr>
          <a:xfrm>
            <a:off x="4690110" y="520383"/>
            <a:ext cx="62277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试求该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级反应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的速率系数。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11678" name="文本框 411677"/>
          <p:cNvSpPr txBox="1"/>
          <p:nvPr/>
        </p:nvSpPr>
        <p:spPr>
          <a:xfrm>
            <a:off x="137160" y="2186305"/>
            <a:ext cx="11886565" cy="82994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just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数据特征：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已知不同 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t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系统总压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p</a:t>
            </a:r>
            <a:r>
              <a:rPr lang="en-US" altLang="zh-CN" sz="2400" b="1" i="1" baseline="-25000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t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，总压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400" b="1" i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t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为物理量，并且反应物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初始压力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A0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即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</a:t>
            </a:r>
            <a:r>
              <a:rPr lang="en-US" altLang="zh-CN" sz="2400" baseline="-25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可知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       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11680" name="对象 411679"/>
          <p:cNvGraphicFramePr>
            <a:graphicFrameLocks noChangeAspect="1"/>
          </p:cNvGraphicFramePr>
          <p:nvPr/>
        </p:nvGraphicFramePr>
        <p:xfrm>
          <a:off x="5132705" y="2993390"/>
          <a:ext cx="192726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951865" imgH="444500" progId="Equation.3">
                  <p:embed/>
                </p:oleObj>
              </mc:Choice>
              <mc:Fallback>
                <p:oleObj name="" r:id="rId6" imgW="951865" imgH="444500" progId="Equation.3">
                  <p:embed/>
                  <p:pic>
                    <p:nvPicPr>
                      <p:cNvPr id="0" name="图片 35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32705" y="2993390"/>
                        <a:ext cx="1927260" cy="9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3" name="对象 411682"/>
          <p:cNvGraphicFramePr>
            <a:graphicFrameLocks noChangeAspect="1"/>
          </p:cNvGraphicFramePr>
          <p:nvPr/>
        </p:nvGraphicFramePr>
        <p:xfrm>
          <a:off x="2499825" y="3238405"/>
          <a:ext cx="236711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1155700" imgH="228600" progId="Equation.3">
                  <p:embed/>
                </p:oleObj>
              </mc:Choice>
              <mc:Fallback>
                <p:oleObj name="" r:id="rId8" imgW="1155700" imgH="228600" progId="Equation.3">
                  <p:embed/>
                  <p:pic>
                    <p:nvPicPr>
                      <p:cNvPr id="0" name="图片 353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9825" y="3238405"/>
                        <a:ext cx="2367113" cy="468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3" name="对象 428062"/>
          <p:cNvGraphicFramePr>
            <a:graphicFrameLocks noChangeAspect="1"/>
          </p:cNvGraphicFramePr>
          <p:nvPr/>
        </p:nvGraphicFramePr>
        <p:xfrm>
          <a:off x="1003935" y="4059396"/>
          <a:ext cx="429440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0" imgW="2145665" imgH="469900" progId="Equation.3">
                  <p:embed/>
                </p:oleObj>
              </mc:Choice>
              <mc:Fallback>
                <p:oleObj name="" r:id="rId10" imgW="2145665" imgH="469900" progId="Equation.3">
                  <p:embed/>
                  <p:pic>
                    <p:nvPicPr>
                      <p:cNvPr id="0" name="图片 35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03935" y="4059396"/>
                        <a:ext cx="4294407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66" name="对象 428065"/>
          <p:cNvGraphicFramePr>
            <a:graphicFrameLocks noChangeAspect="1"/>
          </p:cNvGraphicFramePr>
          <p:nvPr/>
        </p:nvGraphicFramePr>
        <p:xfrm>
          <a:off x="1327468" y="2580005"/>
          <a:ext cx="158600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774065" imgH="228600" progId="Equation.3">
                  <p:embed/>
                </p:oleObj>
              </mc:Choice>
              <mc:Fallback>
                <p:oleObj name="" r:id="rId12" imgW="774065" imgH="228600" progId="Equation.3">
                  <p:embed/>
                  <p:pic>
                    <p:nvPicPr>
                      <p:cNvPr id="0" name="图片 354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27468" y="2580005"/>
                        <a:ext cx="1586000" cy="468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5364"/>
          <p:cNvGraphicFramePr>
            <a:graphicFrameLocks noChangeAspect="1"/>
          </p:cNvGraphicFramePr>
          <p:nvPr/>
        </p:nvGraphicFramePr>
        <p:xfrm>
          <a:off x="7700646" y="2993232"/>
          <a:ext cx="3734727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4" imgW="1841500" imgH="444500" progId="">
                  <p:embed/>
                </p:oleObj>
              </mc:Choice>
              <mc:Fallback>
                <p:oleObj name="" r:id="rId14" imgW="1841500" imgH="444500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00646" y="2993232"/>
                        <a:ext cx="3734727" cy="9000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003953" y="3229713"/>
          <a:ext cx="1260475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6" imgW="622300" imgH="215900" progId="Equation.3">
                  <p:embed/>
                </p:oleObj>
              </mc:Choice>
              <mc:Fallback>
                <p:oleObj name="" r:id="rId16" imgW="622300" imgH="215900" progId="Equation.3">
                  <p:embed/>
                  <p:pic>
                    <p:nvPicPr>
                      <p:cNvPr id="0" name="图片 35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03953" y="3229713"/>
                        <a:ext cx="1260475" cy="4375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6" name="文本框 359450"/>
          <p:cNvSpPr txBox="1"/>
          <p:nvPr/>
        </p:nvSpPr>
        <p:spPr>
          <a:xfrm>
            <a:off x="256540" y="3242310"/>
            <a:ext cx="33845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解：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81949" name="对象 359453"/>
          <p:cNvGraphicFramePr>
            <a:graphicFrameLocks noChangeAspect="1"/>
          </p:cNvGraphicFramePr>
          <p:nvPr/>
        </p:nvGraphicFramePr>
        <p:xfrm>
          <a:off x="6322197" y="4081990"/>
          <a:ext cx="4412615" cy="125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8" imgW="2311400" imgH="660400" progId="Equation.3">
                  <p:embed/>
                </p:oleObj>
              </mc:Choice>
              <mc:Fallback>
                <p:oleObj name="" r:id="rId18" imgW="2311400" imgH="660400" progId="Equation.3">
                  <p:embed/>
                  <p:pic>
                    <p:nvPicPr>
                      <p:cNvPr id="0" name="图片 356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22197" y="4081990"/>
                        <a:ext cx="4412615" cy="1259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426" name="表格 359425"/>
          <p:cNvGraphicFramePr/>
          <p:nvPr>
            <p:custDataLst>
              <p:tags r:id="rId20"/>
            </p:custDataLst>
          </p:nvPr>
        </p:nvGraphicFramePr>
        <p:xfrm>
          <a:off x="170180" y="5530215"/>
          <a:ext cx="8353425" cy="846455"/>
        </p:xfrm>
        <a:graphic>
          <a:graphicData uri="http://schemas.openxmlformats.org/drawingml/2006/table">
            <a:tbl>
              <a:tblPr/>
              <a:tblGrid>
                <a:gridCol w="3600450"/>
                <a:gridCol w="1224280"/>
                <a:gridCol w="1152525"/>
                <a:gridCol w="1223645"/>
                <a:gridCol w="1152525"/>
              </a:tblGrid>
              <a:tr h="44577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12.18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24.55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42.50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68.05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68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endParaRPr lang="zh-CN" altLang="en-US" sz="20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0.866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0.889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0.883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fontAlgn="ctr"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rPr>
                        <a:t>0.863</a:t>
                      </a:r>
                      <a:endParaRPr lang="en-US" altLang="zh-CN" sz="2000">
                        <a:solidFill>
                          <a:schemeClr val="tx1"/>
                        </a:solidFill>
                        <a:latin typeface="Times New Roman" panose="02020603050405020304" pitchFamily="2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1941" name="对象 359445"/>
          <p:cNvGraphicFramePr>
            <a:graphicFrameLocks noChangeAspect="1"/>
          </p:cNvGraphicFramePr>
          <p:nvPr/>
        </p:nvGraphicFramePr>
        <p:xfrm>
          <a:off x="1380490" y="5630863"/>
          <a:ext cx="836130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456565" imgH="177800" progId="Equation.3">
                  <p:embed/>
                </p:oleObj>
              </mc:Choice>
              <mc:Fallback>
                <p:oleObj name="" r:id="rId21" imgW="456565" imgH="177800" progId="Equation.3">
                  <p:embed/>
                  <p:pic>
                    <p:nvPicPr>
                      <p:cNvPr id="0" name="图片 355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380490" y="5630863"/>
                        <a:ext cx="836130" cy="3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2" name="对象 359446"/>
          <p:cNvGraphicFramePr>
            <a:graphicFrameLocks noChangeAspect="1"/>
          </p:cNvGraphicFramePr>
          <p:nvPr/>
        </p:nvGraphicFramePr>
        <p:xfrm>
          <a:off x="599758" y="5954713"/>
          <a:ext cx="23969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3" imgW="1384300" imgH="228600" progId="Equation.3">
                  <p:embed/>
                </p:oleObj>
              </mc:Choice>
              <mc:Fallback>
                <p:oleObj name="" r:id="rId23" imgW="1384300" imgH="228600" progId="Equation.3">
                  <p:embed/>
                  <p:pic>
                    <p:nvPicPr>
                      <p:cNvPr id="0" name="图片 356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99758" y="5954713"/>
                        <a:ext cx="239690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3" name="对象 359447"/>
          <p:cNvGraphicFramePr>
            <a:graphicFrameLocks noChangeAspect="1"/>
          </p:cNvGraphicFramePr>
          <p:nvPr/>
        </p:nvGraphicFramePr>
        <p:xfrm>
          <a:off x="8786495" y="5755640"/>
          <a:ext cx="32373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5" imgW="1879600" imgH="228600" progId="Equation.3">
                  <p:embed/>
                </p:oleObj>
              </mc:Choice>
              <mc:Fallback>
                <p:oleObj name="" r:id="rId25" imgW="1879600" imgH="228600" progId="Equation.3">
                  <p:embed/>
                  <p:pic>
                    <p:nvPicPr>
                      <p:cNvPr id="0" name="图片 356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786495" y="5755640"/>
                        <a:ext cx="3237300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8" name="文本框 359452"/>
          <p:cNvSpPr txBox="1"/>
          <p:nvPr/>
        </p:nvSpPr>
        <p:spPr>
          <a:xfrm>
            <a:off x="513080" y="6364288"/>
            <a:ext cx="1022173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注：求二级反应，零级反应的速率系数时，必需有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以及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Y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Y</a:t>
            </a:r>
            <a:r>
              <a:rPr lang="en-US" altLang="zh-CN" sz="2400" b="1" baseline="-25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∞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5295" y="158750"/>
            <a:ext cx="11207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例2、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                             为理想气体反应，试根据下列实验数据，求一级反应的速率系数。已知反应由纯A开始，测得不同时刻系统的总压数据如下：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3" name="对象 -2147482624"/>
          <p:cNvGraphicFramePr>
            <a:graphicFrameLocks noChangeAspect="1"/>
          </p:cNvGraphicFramePr>
          <p:nvPr/>
        </p:nvGraphicFramePr>
        <p:xfrm>
          <a:off x="1264285" y="198774"/>
          <a:ext cx="2427036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1333500" imgH="215900" progId="Equation.3">
                  <p:embed/>
                </p:oleObj>
              </mc:Choice>
              <mc:Fallback>
                <p:oleObj name="" r:id="rId1" imgW="13335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4285" y="198774"/>
                        <a:ext cx="2427036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666875" y="1083310"/>
          <a:ext cx="6612255" cy="842010"/>
        </p:xfrm>
        <a:graphic>
          <a:graphicData uri="http://schemas.openxmlformats.org/drawingml/2006/table">
            <a:tbl>
              <a:tblPr/>
              <a:tblGrid>
                <a:gridCol w="1857375"/>
                <a:gridCol w="791845"/>
                <a:gridCol w="793115"/>
                <a:gridCol w="792480"/>
                <a:gridCol w="791845"/>
                <a:gridCol w="791845"/>
                <a:gridCol w="793750"/>
              </a:tblGrid>
              <a:tr h="421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i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t </a:t>
                      </a: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/min</a:t>
                      </a:r>
                      <a:endParaRPr lang="en-US" altLang="en-US" sz="2000" b="1" i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2.5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5.0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10.0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15.0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20.0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1.00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1.40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1.67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2.11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2.39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2.59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对象 -2147482623"/>
          <p:cNvGraphicFramePr>
            <a:graphicFrameLocks noChangeAspect="1"/>
          </p:cNvGraphicFramePr>
          <p:nvPr/>
        </p:nvGraphicFramePr>
        <p:xfrm>
          <a:off x="1841500" y="1493520"/>
          <a:ext cx="155308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800100" imgH="228600" progId="Equation.3">
                  <p:embed/>
                </p:oleObj>
              </mc:Choice>
              <mc:Fallback>
                <p:oleObj name="" r:id="rId4" imgW="800100" imgH="2286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1500" y="1493520"/>
                        <a:ext cx="155308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19" name="对象 418818"/>
          <p:cNvGraphicFramePr/>
          <p:nvPr/>
        </p:nvGraphicFramePr>
        <p:xfrm>
          <a:off x="613410" y="2020094"/>
          <a:ext cx="594042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2768600" imgH="241300" progId="Equation.3">
                  <p:embed/>
                </p:oleObj>
              </mc:Choice>
              <mc:Fallback>
                <p:oleObj name="" r:id="rId6" imgW="2768600" imgH="241300" progId="Equation.3">
                  <p:embed/>
                  <p:pic>
                    <p:nvPicPr>
                      <p:cNvPr id="0" name="图片 348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3410" y="2020094"/>
                        <a:ext cx="5940425" cy="514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0" name="对象 418819"/>
          <p:cNvGraphicFramePr/>
          <p:nvPr/>
        </p:nvGraphicFramePr>
        <p:xfrm>
          <a:off x="6720840" y="2019935"/>
          <a:ext cx="48244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2208530" imgH="241300" progId="Equation.3">
                  <p:embed/>
                </p:oleObj>
              </mc:Choice>
              <mc:Fallback>
                <p:oleObj name="" r:id="rId8" imgW="2208530" imgH="241300" progId="Equation.3">
                  <p:embed/>
                  <p:pic>
                    <p:nvPicPr>
                      <p:cNvPr id="0" name="图片 348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20840" y="2019935"/>
                        <a:ext cx="4824413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2" name="对象 418821"/>
          <p:cNvGraphicFramePr>
            <a:graphicFrameLocks noChangeAspect="1"/>
          </p:cNvGraphicFramePr>
          <p:nvPr/>
        </p:nvGraphicFramePr>
        <p:xfrm>
          <a:off x="6061075" y="2529205"/>
          <a:ext cx="357564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0" imgW="1764665" imgH="444500" progId="Equation.3">
                  <p:embed/>
                </p:oleObj>
              </mc:Choice>
              <mc:Fallback>
                <p:oleObj name="" r:id="rId10" imgW="1764665" imgH="444500" progId="Equation.3">
                  <p:embed/>
                  <p:pic>
                    <p:nvPicPr>
                      <p:cNvPr id="0" name="图片 34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61075" y="2529205"/>
                        <a:ext cx="3575641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3" name="对象 418822"/>
          <p:cNvGraphicFramePr>
            <a:graphicFrameLocks noChangeAspect="1"/>
          </p:cNvGraphicFramePr>
          <p:nvPr/>
        </p:nvGraphicFramePr>
        <p:xfrm>
          <a:off x="206693" y="3636645"/>
          <a:ext cx="6513857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2" imgW="3351530" imgH="444500" progId="Equation.3">
                  <p:embed/>
                </p:oleObj>
              </mc:Choice>
              <mc:Fallback>
                <p:oleObj name="" r:id="rId12" imgW="3351530" imgH="444500" progId="Equation.3">
                  <p:embed/>
                  <p:pic>
                    <p:nvPicPr>
                      <p:cNvPr id="0" name="图片 348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6693" y="3636645"/>
                        <a:ext cx="6513857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4" name="对象 418823"/>
          <p:cNvGraphicFramePr>
            <a:graphicFrameLocks noChangeAspect="1"/>
          </p:cNvGraphicFramePr>
          <p:nvPr/>
        </p:nvGraphicFramePr>
        <p:xfrm>
          <a:off x="7246604" y="3636527"/>
          <a:ext cx="4615180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2374265" imgH="405765" progId="Equation.3">
                  <p:embed/>
                </p:oleObj>
              </mc:Choice>
              <mc:Fallback>
                <p:oleObj name="" r:id="rId14" imgW="2374265" imgH="405765" progId="Equation.3">
                  <p:embed/>
                  <p:pic>
                    <p:nvPicPr>
                      <p:cNvPr id="0" name="图片 348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46604" y="3636527"/>
                        <a:ext cx="4615180" cy="789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89" name="对象 419841"/>
          <p:cNvGraphicFramePr>
            <a:graphicFrameLocks noChangeAspect="1"/>
          </p:cNvGraphicFramePr>
          <p:nvPr/>
        </p:nvGraphicFramePr>
        <p:xfrm>
          <a:off x="5337810" y="6018848"/>
          <a:ext cx="216551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6" imgW="1104265" imgH="241300" progId="Equation.3">
                  <p:embed/>
                </p:oleObj>
              </mc:Choice>
              <mc:Fallback>
                <p:oleObj name="" r:id="rId16" imgW="1104265" imgH="241300" progId="Equation.3">
                  <p:embed/>
                  <p:pic>
                    <p:nvPicPr>
                      <p:cNvPr id="0" name="图片 349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37810" y="6018848"/>
                        <a:ext cx="2165513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0" name="对象 419842"/>
          <p:cNvGraphicFramePr>
            <a:graphicFrameLocks noChangeAspect="1"/>
          </p:cNvGraphicFramePr>
          <p:nvPr/>
        </p:nvGraphicFramePr>
        <p:xfrm>
          <a:off x="207017" y="4708408"/>
          <a:ext cx="4739640" cy="788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8" imgW="2438400" imgH="405765" progId="Equation.3">
                  <p:embed/>
                </p:oleObj>
              </mc:Choice>
              <mc:Fallback>
                <p:oleObj name="" r:id="rId18" imgW="2438400" imgH="405765" progId="Equation.3">
                  <p:embed/>
                  <p:pic>
                    <p:nvPicPr>
                      <p:cNvPr id="0" name="图片 349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7017" y="4708408"/>
                        <a:ext cx="4739640" cy="7886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对象 419843"/>
          <p:cNvGraphicFramePr>
            <a:graphicFrameLocks noChangeAspect="1"/>
          </p:cNvGraphicFramePr>
          <p:nvPr/>
        </p:nvGraphicFramePr>
        <p:xfrm>
          <a:off x="5337499" y="4708407"/>
          <a:ext cx="4764405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0" imgW="2451100" imgH="405765" progId="Equation.3">
                  <p:embed/>
                </p:oleObj>
              </mc:Choice>
              <mc:Fallback>
                <p:oleObj name="" r:id="rId20" imgW="2451100" imgH="405765" progId="Equation.3">
                  <p:embed/>
                  <p:pic>
                    <p:nvPicPr>
                      <p:cNvPr id="0" name="图片 349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337499" y="4708407"/>
                        <a:ext cx="4764405" cy="789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对象 419844"/>
          <p:cNvGraphicFramePr>
            <a:graphicFrameLocks noChangeAspect="1"/>
          </p:cNvGraphicFramePr>
          <p:nvPr/>
        </p:nvGraphicFramePr>
        <p:xfrm>
          <a:off x="207224" y="5858392"/>
          <a:ext cx="4766310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22" imgW="2451100" imgH="405765" progId="Equation.3">
                  <p:embed/>
                </p:oleObj>
              </mc:Choice>
              <mc:Fallback>
                <p:oleObj name="" r:id="rId22" imgW="2451100" imgH="405765" progId="Equation.3">
                  <p:embed/>
                  <p:pic>
                    <p:nvPicPr>
                      <p:cNvPr id="0" name="图片 349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07224" y="5858392"/>
                        <a:ext cx="4766310" cy="789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8" name="文本框 359452"/>
          <p:cNvSpPr txBox="1"/>
          <p:nvPr/>
        </p:nvSpPr>
        <p:spPr>
          <a:xfrm>
            <a:off x="7800975" y="6026785"/>
            <a:ext cx="341630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注：至少计算三组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4345" name="对象 15369"/>
          <p:cNvGraphicFramePr>
            <a:graphicFrameLocks noChangeAspect="1"/>
          </p:cNvGraphicFramePr>
          <p:nvPr/>
        </p:nvGraphicFramePr>
        <p:xfrm>
          <a:off x="782870" y="2564673"/>
          <a:ext cx="4735837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4" imgW="2438400" imgH="444500" progId="">
                  <p:embed/>
                </p:oleObj>
              </mc:Choice>
              <mc:Fallback>
                <p:oleObj name="" r:id="rId24" imgW="2438400" imgH="4445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82870" y="2564673"/>
                        <a:ext cx="4735837" cy="8640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388098"/>
          <p:cNvSpPr txBox="1"/>
          <p:nvPr/>
        </p:nvSpPr>
        <p:spPr>
          <a:xfrm>
            <a:off x="1264285" y="2150110"/>
            <a:ext cx="9741535" cy="82994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思考：如果没有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p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，能否计算。一级反应可以时间顺延。一级反应也不需要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A0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，但必须要有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Y</a:t>
            </a:r>
            <a:r>
              <a:rPr lang="en-US" altLang="zh-CN" sz="2400" b="1" baseline="-25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∞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5295" y="149860"/>
            <a:ext cx="112077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3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、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                             </a:t>
            </a:r>
            <a:r>
              <a:rPr lang="en-US" altLang="zh-CN" sz="2400" b="1" dirty="0" err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为理想气体反应，试根据下列实验数据，求一级反应的速率系数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。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反应不由纯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A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开始，</a:t>
            </a:r>
            <a:r>
              <a:rPr lang="en-US" altLang="zh-CN" sz="2400" b="1" dirty="0" err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测得不同时刻系统的总压数据如下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：</a:t>
            </a:r>
            <a:endParaRPr lang="en-US" altLang="zh-CN" sz="2400" b="1" dirty="0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6" name="对象 -2147482624"/>
          <p:cNvGraphicFramePr>
            <a:graphicFrameLocks noChangeAspect="1"/>
          </p:cNvGraphicFramePr>
          <p:nvPr/>
        </p:nvGraphicFramePr>
        <p:xfrm>
          <a:off x="1264285" y="189884"/>
          <a:ext cx="2427036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33500" imgH="215900" progId="Equation.3">
                  <p:embed/>
                </p:oleObj>
              </mc:Choice>
              <mc:Fallback>
                <p:oleObj name="" r:id="rId1" imgW="1333500" imgH="215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64285" y="189884"/>
                        <a:ext cx="2427036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1666875" y="1074420"/>
          <a:ext cx="6121490" cy="842010"/>
        </p:xfrm>
        <a:graphic>
          <a:graphicData uri="http://schemas.openxmlformats.org/drawingml/2006/table">
            <a:tbl>
              <a:tblPr/>
              <a:tblGrid>
                <a:gridCol w="1764030"/>
                <a:gridCol w="871492"/>
                <a:gridCol w="871492"/>
                <a:gridCol w="871492"/>
                <a:gridCol w="871492"/>
                <a:gridCol w="871492"/>
              </a:tblGrid>
              <a:tr h="421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i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t </a:t>
                      </a: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/min</a:t>
                      </a:r>
                      <a:endParaRPr lang="en-US" altLang="en-US" sz="2000" b="1" i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5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10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15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∞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alt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无</a:t>
                      </a:r>
                      <a:endParaRPr lang="zh-CN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2.11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2.39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2.59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3.00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对象 -2147482623"/>
          <p:cNvGraphicFramePr>
            <a:graphicFrameLocks noChangeAspect="1"/>
          </p:cNvGraphicFramePr>
          <p:nvPr/>
        </p:nvGraphicFramePr>
        <p:xfrm>
          <a:off x="1841500" y="1484630"/>
          <a:ext cx="1553083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800100" imgH="228600" progId="Equation.3">
                  <p:embed/>
                </p:oleObj>
              </mc:Choice>
              <mc:Fallback>
                <p:oleObj name="" r:id="rId4" imgW="800100" imgH="2286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1500" y="1484630"/>
                        <a:ext cx="1553083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右大括号 32771"/>
          <p:cNvSpPr/>
          <p:nvPr/>
        </p:nvSpPr>
        <p:spPr>
          <a:xfrm>
            <a:off x="5057775" y="5057140"/>
            <a:ext cx="271145" cy="995045"/>
          </a:xfrm>
          <a:prstGeom prst="rightBrace">
            <a:avLst>
              <a:gd name="adj1" fmla="val 59456"/>
              <a:gd name="adj2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88" name="对象 32772"/>
          <p:cNvGraphicFramePr>
            <a:graphicFrameLocks noChangeAspect="1"/>
          </p:cNvGraphicFramePr>
          <p:nvPr/>
        </p:nvGraphicFramePr>
        <p:xfrm>
          <a:off x="2500313" y="4632643"/>
          <a:ext cx="238715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1184910" imgH="445770" progId="">
                  <p:embed/>
                </p:oleObj>
              </mc:Choice>
              <mc:Fallback>
                <p:oleObj name="" r:id="rId6" imgW="1184910" imgH="445770" progId="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00313" y="4632643"/>
                        <a:ext cx="2387151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32773"/>
          <p:cNvGraphicFramePr>
            <a:graphicFrameLocks noChangeAspect="1"/>
          </p:cNvGraphicFramePr>
          <p:nvPr/>
        </p:nvGraphicFramePr>
        <p:xfrm>
          <a:off x="2609850" y="5569268"/>
          <a:ext cx="2314712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1146810" imgH="445770" progId="">
                  <p:embed/>
                </p:oleObj>
              </mc:Choice>
              <mc:Fallback>
                <p:oleObj name="" r:id="rId8" imgW="1146810" imgH="445770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09850" y="5569268"/>
                        <a:ext cx="2314712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32772"/>
          <p:cNvGraphicFramePr>
            <a:graphicFrameLocks noChangeAspect="1"/>
          </p:cNvGraphicFramePr>
          <p:nvPr/>
        </p:nvGraphicFramePr>
        <p:xfrm>
          <a:off x="5461953" y="5136991"/>
          <a:ext cx="3054528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0" imgW="1511300" imgH="444500" progId="">
                  <p:embed/>
                </p:oleObj>
              </mc:Choice>
              <mc:Fallback>
                <p:oleObj name="" r:id="rId10" imgW="1511300" imgH="444500" progId="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61953" y="5136991"/>
                        <a:ext cx="3054528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5368"/>
          <p:cNvGraphicFramePr>
            <a:graphicFrameLocks noChangeAspect="1"/>
          </p:cNvGraphicFramePr>
          <p:nvPr/>
        </p:nvGraphicFramePr>
        <p:xfrm>
          <a:off x="2051106" y="3526601"/>
          <a:ext cx="159362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2" imgW="787400" imgH="444500" progId="">
                  <p:embed/>
                </p:oleObj>
              </mc:Choice>
              <mc:Fallback>
                <p:oleObj name="" r:id="rId12" imgW="787400" imgH="444500" progId="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51106" y="3526601"/>
                        <a:ext cx="1593620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5369"/>
          <p:cNvGraphicFramePr>
            <a:graphicFrameLocks noChangeAspect="1"/>
          </p:cNvGraphicFramePr>
          <p:nvPr/>
        </p:nvGraphicFramePr>
        <p:xfrm>
          <a:off x="4300135" y="3569243"/>
          <a:ext cx="4735837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2438400" imgH="444500" progId="">
                  <p:embed/>
                </p:oleObj>
              </mc:Choice>
              <mc:Fallback>
                <p:oleObj name="" r:id="rId14" imgW="2438400" imgH="444500" progId="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00135" y="3569243"/>
                        <a:ext cx="4735837" cy="8640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矩形 350210"/>
          <p:cNvSpPr/>
          <p:nvPr/>
        </p:nvSpPr>
        <p:spPr>
          <a:xfrm>
            <a:off x="142875" y="-1270"/>
            <a:ext cx="1158367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ctr" anchorCtr="0">
            <a:spAutoFit/>
          </a:bodyPr>
          <a:lstStyle/>
          <a:p>
            <a:pPr indent="0" algn="just" fontAlgn="auto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、气态乙醛在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518℃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时的热分解反应为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此反应在密闭容器中进行，初压为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48.39 </a:t>
            </a:r>
            <a:r>
              <a:rPr lang="en-US" altLang="zh-CN" sz="2400" b="1" err="1">
                <a:latin typeface="Times New Roman" panose="02020603050405020304" pitchFamily="2" charset="0"/>
                <a:ea typeface="黑体" panose="02010609060101010101" pitchFamily="2" charset="-122"/>
              </a:rPr>
              <a:t>kPa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，压力增加值     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 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与时间的关系如下：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53253" name="对象 350213"/>
          <p:cNvGraphicFramePr/>
          <p:nvPr/>
        </p:nvGraphicFramePr>
        <p:xfrm>
          <a:off x="5795963" y="101283"/>
          <a:ext cx="45370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993900" imgH="228600" progId="Equation.3">
                  <p:embed/>
                </p:oleObj>
              </mc:Choice>
              <mc:Fallback>
                <p:oleObj name="" r:id="rId1" imgW="1993900" imgH="228600" progId="Equation.3">
                  <p:embed/>
                  <p:pic>
                    <p:nvPicPr>
                      <p:cNvPr id="0" name="图片 33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95963" y="101283"/>
                        <a:ext cx="453707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对象 350214"/>
          <p:cNvGraphicFramePr>
            <a:graphicFrameLocks noChangeAspect="1"/>
          </p:cNvGraphicFramePr>
          <p:nvPr/>
        </p:nvGraphicFramePr>
        <p:xfrm>
          <a:off x="7968298" y="744855"/>
          <a:ext cx="501009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28600" imgH="190500" progId="Equation.3">
                  <p:embed/>
                </p:oleObj>
              </mc:Choice>
              <mc:Fallback>
                <p:oleObj name="" r:id="rId3" imgW="228600" imgH="190500" progId="Equation.3">
                  <p:embed/>
                  <p:pic>
                    <p:nvPicPr>
                      <p:cNvPr id="0" name="图片 33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68298" y="744855"/>
                        <a:ext cx="501009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2874010" y="1299210"/>
          <a:ext cx="7223125" cy="842010"/>
        </p:xfrm>
        <a:graphic>
          <a:graphicData uri="http://schemas.openxmlformats.org/drawingml/2006/table">
            <a:tbl>
              <a:tblPr/>
              <a:tblGrid>
                <a:gridCol w="1764030"/>
                <a:gridCol w="1091819"/>
                <a:gridCol w="1091819"/>
                <a:gridCol w="1091819"/>
                <a:gridCol w="1091819"/>
                <a:gridCol w="1091819"/>
              </a:tblGrid>
              <a:tr h="421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i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t </a:t>
                      </a: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/s</a:t>
                      </a:r>
                      <a:endParaRPr lang="en-US" altLang="en-US" sz="2000" b="1" i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42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105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242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840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1440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4.53</a:t>
                      </a:r>
                      <a:endParaRPr lang="en-US" altLang="zh-CN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9.86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17.86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32.53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37.86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对象 -2147482623"/>
          <p:cNvGraphicFramePr>
            <a:graphicFrameLocks noChangeAspect="1"/>
          </p:cNvGraphicFramePr>
          <p:nvPr/>
        </p:nvGraphicFramePr>
        <p:xfrm>
          <a:off x="3282569" y="1733333"/>
          <a:ext cx="108521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6" imgW="558800" imgH="203200" progId="Equation.3">
                  <p:embed/>
                </p:oleObj>
              </mc:Choice>
              <mc:Fallback>
                <p:oleObj name="" r:id="rId6" imgW="558800" imgH="2032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82569" y="1733333"/>
                        <a:ext cx="1085215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78" name="文本框 411677"/>
          <p:cNvSpPr txBox="1"/>
          <p:nvPr/>
        </p:nvSpPr>
        <p:spPr>
          <a:xfrm>
            <a:off x="74295" y="2117090"/>
            <a:ext cx="1188656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 algn="just" fontAlgn="auto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数据特征：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已知不同 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t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系统总压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 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p</a:t>
            </a:r>
            <a:r>
              <a:rPr lang="en-US" altLang="zh-CN" sz="2400" b="1" i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t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为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  <a:sym typeface="+mn-ea"/>
              </a:rPr>
              <a:t>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(48.39+Δ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)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，总压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p</a:t>
            </a:r>
            <a:r>
              <a:rPr lang="en-US" altLang="zh-CN" sz="2400" b="1" i="1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t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为物理量，并且反应物的初始压力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p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A0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即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p</a:t>
            </a:r>
            <a:r>
              <a:rPr lang="en-US" altLang="zh-CN" sz="2400" b="1" baseline="-25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0</a:t>
            </a:r>
            <a:r>
              <a:rPr lang="en-US" altLang="zh-CN" sz="2400" baseline="-250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</a:t>
            </a:r>
            <a:r>
              <a:rPr lang="zh-CN" altLang="en-US" sz="240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可知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                         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。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81946" name="文本框 359450"/>
          <p:cNvSpPr txBox="1"/>
          <p:nvPr/>
        </p:nvSpPr>
        <p:spPr>
          <a:xfrm>
            <a:off x="120650" y="3302635"/>
            <a:ext cx="33845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2" charset="-122"/>
              </a:rPr>
              <a:t>解：</a:t>
            </a:r>
            <a:endParaRPr lang="zh-CN" altLang="en-US" sz="24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428066" name="对象 428065"/>
          <p:cNvGraphicFramePr>
            <a:graphicFrameLocks noChangeAspect="1"/>
          </p:cNvGraphicFramePr>
          <p:nvPr/>
        </p:nvGraphicFramePr>
        <p:xfrm>
          <a:off x="3282518" y="2672083"/>
          <a:ext cx="1249680" cy="46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609600" imgH="228600" progId="Equation.3">
                  <p:embed/>
                </p:oleObj>
              </mc:Choice>
              <mc:Fallback>
                <p:oleObj name="" r:id="rId8" imgW="609600" imgH="228600" progId="Equation.3">
                  <p:embed/>
                  <p:pic>
                    <p:nvPicPr>
                      <p:cNvPr id="0" name="图片 354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82518" y="2672083"/>
                        <a:ext cx="1249680" cy="46799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2" name="对象 185346"/>
          <p:cNvGraphicFramePr>
            <a:graphicFrameLocks noChangeAspect="1"/>
          </p:cNvGraphicFramePr>
          <p:nvPr/>
        </p:nvGraphicFramePr>
        <p:xfrm>
          <a:off x="1224757" y="4266883"/>
          <a:ext cx="8258026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0" imgW="4127500" imgH="469900" progId="Equation.3">
                  <p:embed/>
                </p:oleObj>
              </mc:Choice>
              <mc:Fallback>
                <p:oleObj name="" r:id="rId10" imgW="4127500" imgH="469900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24757" y="4266883"/>
                        <a:ext cx="8258026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对象 185348"/>
          <p:cNvGraphicFramePr>
            <a:graphicFrameLocks noChangeAspect="1"/>
          </p:cNvGraphicFramePr>
          <p:nvPr/>
        </p:nvGraphicFramePr>
        <p:xfrm>
          <a:off x="8805228" y="5707380"/>
          <a:ext cx="318652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2" imgW="1676400" imgH="228600" progId="Equation.3">
                  <p:embed/>
                </p:oleObj>
              </mc:Choice>
              <mc:Fallback>
                <p:oleObj name="" r:id="rId12" imgW="1676400" imgH="2286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05228" y="5707380"/>
                        <a:ext cx="318652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80" name="对象 411679"/>
          <p:cNvGraphicFramePr>
            <a:graphicFrameLocks noChangeAspect="1"/>
          </p:cNvGraphicFramePr>
          <p:nvPr/>
        </p:nvGraphicFramePr>
        <p:xfrm>
          <a:off x="1224915" y="3198495"/>
          <a:ext cx="192726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4" imgW="951865" imgH="444500" progId="Equation.3">
                  <p:embed/>
                </p:oleObj>
              </mc:Choice>
              <mc:Fallback>
                <p:oleObj name="" r:id="rId14" imgW="951865" imgH="444500" progId="Equation.3">
                  <p:embed/>
                  <p:pic>
                    <p:nvPicPr>
                      <p:cNvPr id="0" name="图片 352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24915" y="3198495"/>
                        <a:ext cx="1927260" cy="90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5364"/>
          <p:cNvGraphicFramePr>
            <a:graphicFrameLocks noChangeAspect="1"/>
          </p:cNvGraphicFramePr>
          <p:nvPr/>
        </p:nvGraphicFramePr>
        <p:xfrm>
          <a:off x="3792856" y="3183732"/>
          <a:ext cx="3734727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6" imgW="1841500" imgH="444500" progId="">
                  <p:embed/>
                </p:oleObj>
              </mc:Choice>
              <mc:Fallback>
                <p:oleObj name="" r:id="rId16" imgW="1841500" imgH="444500" progId="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92856" y="3183732"/>
                        <a:ext cx="3734727" cy="900000"/>
                      </a:xfrm>
                      <a:prstGeom prst="rect">
                        <a:avLst/>
                      </a:prstGeom>
                      <a:noFill/>
                      <a:ln w="952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表格 11"/>
          <p:cNvGraphicFramePr/>
          <p:nvPr>
            <p:custDataLst>
              <p:tags r:id="rId18"/>
            </p:custDataLst>
          </p:nvPr>
        </p:nvGraphicFramePr>
        <p:xfrm>
          <a:off x="200025" y="5430520"/>
          <a:ext cx="8309610" cy="842010"/>
        </p:xfrm>
        <a:graphic>
          <a:graphicData uri="http://schemas.openxmlformats.org/drawingml/2006/table">
            <a:tbl>
              <a:tblPr/>
              <a:tblGrid>
                <a:gridCol w="2850515"/>
                <a:gridCol w="1091819"/>
                <a:gridCol w="1091819"/>
                <a:gridCol w="1091819"/>
                <a:gridCol w="1091819"/>
                <a:gridCol w="1091819"/>
              </a:tblGrid>
              <a:tr h="421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i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t </a:t>
                      </a: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/s</a:t>
                      </a:r>
                      <a:endParaRPr lang="en-US" altLang="en-US" sz="2000" b="1" i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42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105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242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840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2" charset="0"/>
                        </a:rPr>
                        <a:t>1440</a:t>
                      </a:r>
                      <a:endParaRPr lang="en-US" altLang="en-US" sz="2000" b="1"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10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altLang="en-US" sz="2000" b="1">
                        <a:latin typeface="Times New Roman" panose="02020603050405020304" pitchFamily="2" charset="0"/>
                        <a:ea typeface="Times New Roman" panose="02020603050405020304" pitchFamily="2" charset="0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zh-CN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0.334</a:t>
                      </a:r>
                      <a:endParaRPr lang="en-US" altLang="zh-CN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0.331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0.329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0.332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altLang="en-US" sz="2000" b="1">
                          <a:latin typeface="Times New Roman" panose="02020603050405020304" pitchFamily="2" charset="0"/>
                          <a:ea typeface="黑体" panose="02010609060101010101" pitchFamily="2" charset="-122"/>
                          <a:cs typeface="Times New Roman" panose="02020603050405020304" pitchFamily="2" charset="0"/>
                        </a:rPr>
                        <a:t>0.339</a:t>
                      </a:r>
                      <a:endParaRPr lang="en-US" altLang="en-US" sz="2000" b="1">
                        <a:latin typeface="Times New Roman" panose="02020603050405020304" pitchFamily="2" charset="0"/>
                        <a:ea typeface="黑体" panose="02010609060101010101" pitchFamily="2" charset="-122"/>
                        <a:cs typeface="Times New Roman" panose="02020603050405020304" pitchFamily="2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对象 -2147482623"/>
          <p:cNvGraphicFramePr>
            <a:graphicFrameLocks noChangeAspect="1"/>
          </p:cNvGraphicFramePr>
          <p:nvPr/>
        </p:nvGraphicFramePr>
        <p:xfrm>
          <a:off x="786130" y="5867718"/>
          <a:ext cx="1752600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9" imgW="1206500" imgH="228600" progId="Equation.2">
                  <p:embed/>
                </p:oleObj>
              </mc:Choice>
              <mc:Fallback>
                <p:oleObj name="" r:id="rId19" imgW="1206500" imgH="228600" progId="Equation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6130" y="5867718"/>
                        <a:ext cx="1752600" cy="330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99185" y="144780"/>
            <a:ext cx="51206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buClrTx/>
            </a:pPr>
            <a:r>
              <a:rPr lang="zh-CN" altLang="en-US" sz="2400" b="1">
                <a:solidFill>
                  <a:srgbClr val="FF0000"/>
                </a:solidFill>
                <a:effectLst/>
                <a:latin typeface="Arial" panose="020B0604020202020204" pitchFamily="34" charset="0"/>
                <a:ea typeface="黑体" panose="02010609060101010101" pitchFamily="2" charset="-122"/>
                <a:cs typeface="+mn-ea"/>
                <a:sym typeface="+mn-ea"/>
              </a:rPr>
              <a:t>建立动力学方程---由反应机理</a:t>
            </a:r>
            <a:endParaRPr lang="zh-CN" altLang="en-US" sz="2400" b="1">
              <a:solidFill>
                <a:srgbClr val="FF0000"/>
              </a:solidFill>
              <a:effectLst/>
              <a:latin typeface="Arial" panose="020B0604020202020204" pitchFamily="34" charset="0"/>
              <a:ea typeface="黑体" panose="02010609060101010101" pitchFamily="2" charset="-122"/>
              <a:cs typeface="+mn-ea"/>
            </a:endParaRPr>
          </a:p>
        </p:txBody>
      </p:sp>
      <p:sp>
        <p:nvSpPr>
          <p:cNvPr id="16" name="五角星 15"/>
          <p:cNvSpPr/>
          <p:nvPr/>
        </p:nvSpPr>
        <p:spPr>
          <a:xfrm>
            <a:off x="410845" y="188595"/>
            <a:ext cx="432000" cy="3960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91" name="文本框 12290"/>
          <p:cNvSpPr txBox="1"/>
          <p:nvPr/>
        </p:nvSpPr>
        <p:spPr>
          <a:xfrm>
            <a:off x="1073785" y="1351122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平衡态处理法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14" name="文本框 13319"/>
          <p:cNvSpPr txBox="1"/>
          <p:nvPr/>
        </p:nvSpPr>
        <p:spPr>
          <a:xfrm>
            <a:off x="397510" y="1807845"/>
            <a:ext cx="403098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对峙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</a:rPr>
              <a:t>反应1和-1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近似已达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平衡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indent="-342900" algn="just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基元反应</a:t>
            </a:r>
            <a:r>
              <a:rPr lang="en-US" altLang="zh-CN" sz="20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很慢，为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控制步骤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，或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  <a:p>
            <a:pPr marL="342900" indent="-342900" algn="just"/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9" name="文本框 8199"/>
          <p:cNvSpPr txBox="1"/>
          <p:nvPr/>
        </p:nvSpPr>
        <p:spPr>
          <a:xfrm>
            <a:off x="219075" y="2969260"/>
            <a:ext cx="2338705" cy="1476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SzTx/>
            </a:pPr>
            <a:r>
              <a:rPr lang="zh-CN" altLang="en-US" b="1">
                <a:solidFill>
                  <a:srgbClr val="1322EB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由控制步骤写出速率方程</a:t>
            </a:r>
            <a:endParaRPr lang="zh-CN" altLang="en-US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buClrTx/>
              <a:buSzTx/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选择出现在控速步骤中的反应物或产物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buClrTx/>
              <a:buSzTx/>
            </a:pPr>
            <a:endParaRPr lang="zh-CN" altLang="en-US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0" name="文本框 8199"/>
          <p:cNvSpPr txBox="1"/>
          <p:nvPr/>
        </p:nvSpPr>
        <p:spPr>
          <a:xfrm>
            <a:off x="219075" y="4257040"/>
            <a:ext cx="125158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SzTx/>
            </a:pPr>
            <a:r>
              <a:rPr lang="zh-CN" altLang="en-US" b="1">
                <a:solidFill>
                  <a:srgbClr val="1322EB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zh-CN" altLang="en-US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求中间物的浓度</a:t>
            </a:r>
            <a:endParaRPr lang="zh-CN" altLang="en-US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1" name="文本框 8199"/>
          <p:cNvSpPr txBox="1"/>
          <p:nvPr/>
        </p:nvSpPr>
        <p:spPr>
          <a:xfrm>
            <a:off x="230505" y="5414010"/>
            <a:ext cx="141224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SzTx/>
            </a:pPr>
            <a:r>
              <a:rPr lang="zh-CN" altLang="en-US" b="1">
                <a:solidFill>
                  <a:srgbClr val="1322EB"/>
                </a:solidFill>
                <a:latin typeface="微软雅黑" panose="020B0503020204020204" charset="-122"/>
                <a:ea typeface="微软雅黑" panose="020B0503020204020204" charset="-122"/>
              </a:rPr>
              <a:t>③</a:t>
            </a:r>
            <a:r>
              <a:rPr lang="zh-CN" altLang="en-US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代入中间物的浓度，得到速率方程</a:t>
            </a:r>
            <a:endParaRPr lang="zh-CN" altLang="en-US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3" name="对象 13320"/>
          <p:cNvGraphicFramePr>
            <a:graphicFrameLocks noChangeAspect="1"/>
          </p:cNvGraphicFramePr>
          <p:nvPr/>
        </p:nvGraphicFramePr>
        <p:xfrm>
          <a:off x="1245379" y="2418416"/>
          <a:ext cx="2334206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270000" imgH="215900" progId="">
                  <p:embed/>
                </p:oleObj>
              </mc:Choice>
              <mc:Fallback>
                <p:oleObj name="" r:id="rId1" imgW="1270000" imgH="215900" progId="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5379" y="2418416"/>
                        <a:ext cx="2334206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文本框 17410"/>
          <p:cNvSpPr txBox="1"/>
          <p:nvPr/>
        </p:nvSpPr>
        <p:spPr>
          <a:xfrm>
            <a:off x="7482840" y="1340485"/>
            <a:ext cx="283019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effectLst/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恒稳态处理法</a:t>
            </a:r>
            <a:endParaRPr lang="zh-CN" altLang="en-US" sz="2400" b="1" noProof="1">
              <a:solidFill>
                <a:srgbClr val="FF0000"/>
              </a:solidFill>
              <a:effectLst/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16393" name="文本框 17417"/>
          <p:cNvSpPr txBox="1"/>
          <p:nvPr/>
        </p:nvSpPr>
        <p:spPr>
          <a:xfrm>
            <a:off x="6891020" y="1707515"/>
            <a:ext cx="4996815" cy="891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是活泼的中间物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000" b="1" i="1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en-US" altLang="zh-CN" sz="20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O </a:t>
            </a: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很小</a:t>
            </a:r>
            <a:endParaRPr lang="zh-CN" altLang="en-US" sz="2000" b="1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marL="342900" indent="-342900">
              <a:lnSpc>
                <a:spcPct val="130000"/>
              </a:lnSpc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2000" b="1">
                <a:latin typeface="Times New Roman" panose="02020603050405020304" pitchFamily="2" charset="0"/>
                <a:ea typeface="黑体" panose="02010609060101010101" pitchFamily="2" charset="-122"/>
              </a:rPr>
              <a:t>处于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恒稳态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3314" name="对象 15362"/>
          <p:cNvGraphicFramePr>
            <a:graphicFrameLocks noChangeAspect="1"/>
          </p:cNvGraphicFramePr>
          <p:nvPr/>
        </p:nvGraphicFramePr>
        <p:xfrm>
          <a:off x="3731578" y="474663"/>
          <a:ext cx="3567957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714500" imgH="400050" progId="Word.Picture.8">
                  <p:embed/>
                </p:oleObj>
              </mc:Choice>
              <mc:Fallback>
                <p:oleObj name="" r:id="rId3" imgW="1714500" imgH="400050" progId="Word.Picture.8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1578" y="474663"/>
                        <a:ext cx="3567957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对象 15363"/>
          <p:cNvGraphicFramePr>
            <a:graphicFrameLocks noChangeAspect="1"/>
          </p:cNvGraphicFramePr>
          <p:nvPr/>
        </p:nvGraphicFramePr>
        <p:xfrm>
          <a:off x="8003223" y="583565"/>
          <a:ext cx="252146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162685" imgH="253365" progId="Word.Picture.8">
                  <p:embed/>
                </p:oleObj>
              </mc:Choice>
              <mc:Fallback>
                <p:oleObj name="" r:id="rId5" imgW="1162685" imgH="253365" progId="Word.Picture.8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003223" y="583565"/>
                        <a:ext cx="2521461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275387" y="655272"/>
          <a:ext cx="161739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787400" imgH="228600" progId="">
                  <p:embed/>
                </p:oleObj>
              </mc:Choice>
              <mc:Fallback>
                <p:oleObj name="" r:id="rId7" imgW="787400" imgH="2286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5387" y="655272"/>
                        <a:ext cx="1617391" cy="46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15368"/>
          <p:cNvGraphicFramePr>
            <a:graphicFrameLocks noChangeAspect="1"/>
          </p:cNvGraphicFramePr>
          <p:nvPr/>
        </p:nvGraphicFramePr>
        <p:xfrm>
          <a:off x="1841325" y="5215176"/>
          <a:ext cx="3058513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612900" imgH="495300" progId="">
                  <p:embed/>
                </p:oleObj>
              </mc:Choice>
              <mc:Fallback>
                <p:oleObj name="" r:id="rId9" imgW="1612900" imgH="4953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41325" y="5215176"/>
                        <a:ext cx="3058513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5369"/>
          <p:cNvGraphicFramePr>
            <a:graphicFrameLocks noChangeAspect="1"/>
          </p:cNvGraphicFramePr>
          <p:nvPr/>
        </p:nvGraphicFramePr>
        <p:xfrm>
          <a:off x="2697395" y="3018703"/>
          <a:ext cx="2341880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1231265" imgH="419100" progId="">
                  <p:embed/>
                </p:oleObj>
              </mc:Choice>
              <mc:Fallback>
                <p:oleObj name="" r:id="rId11" imgW="1231265" imgH="419100" progId="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97395" y="3018703"/>
                        <a:ext cx="2341880" cy="828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15370"/>
          <p:cNvGraphicFramePr>
            <a:graphicFrameLocks noChangeAspect="1"/>
          </p:cNvGraphicFramePr>
          <p:nvPr/>
        </p:nvGraphicFramePr>
        <p:xfrm>
          <a:off x="1639561" y="4092416"/>
          <a:ext cx="3259905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1866900" imgH="469900" progId="">
                  <p:embed/>
                </p:oleObj>
              </mc:Choice>
              <mc:Fallback>
                <p:oleObj name="" r:id="rId13" imgW="1866900" imgH="4699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39561" y="4092416"/>
                        <a:ext cx="3259905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84682" y="6038484"/>
          <a:ext cx="1678467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927100" imgH="419100" progId="">
                  <p:embed/>
                </p:oleObj>
              </mc:Choice>
              <mc:Fallback>
                <p:oleObj name="" r:id="rId15" imgW="927100" imgH="4191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84682" y="6038484"/>
                        <a:ext cx="1678467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19459"/>
          <p:cNvGraphicFramePr>
            <a:graphicFrameLocks noChangeAspect="1"/>
          </p:cNvGraphicFramePr>
          <p:nvPr/>
        </p:nvGraphicFramePr>
        <p:xfrm>
          <a:off x="8766219" y="2164022"/>
          <a:ext cx="137922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7" imgW="723900" imgH="228600" progId="">
                  <p:embed/>
                </p:oleObj>
              </mc:Choice>
              <mc:Fallback>
                <p:oleObj name="" r:id="rId17" imgW="723900" imgH="22860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766219" y="2164022"/>
                        <a:ext cx="1379220" cy="4324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8199"/>
          <p:cNvSpPr txBox="1"/>
          <p:nvPr/>
        </p:nvSpPr>
        <p:spPr>
          <a:xfrm>
            <a:off x="5317490" y="2898775"/>
            <a:ext cx="259397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SzTx/>
            </a:pPr>
            <a:r>
              <a:rPr lang="zh-CN" altLang="en-US" b="1">
                <a:solidFill>
                  <a:srgbClr val="1322EB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由涉及的基元反应写出速率方程（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选择机理中出现次数最少的物质</a:t>
            </a:r>
            <a:r>
              <a:rPr lang="zh-CN" altLang="en-US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有</a:t>
            </a:r>
            <a:r>
              <a:rPr lang="en-US" altLang="zh-CN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个基元反应）</a:t>
            </a:r>
            <a:endParaRPr lang="zh-CN" altLang="en-US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6" name="文本框 8199"/>
          <p:cNvSpPr txBox="1"/>
          <p:nvPr/>
        </p:nvSpPr>
        <p:spPr>
          <a:xfrm>
            <a:off x="5346065" y="4257040"/>
            <a:ext cx="20453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SzTx/>
            </a:pPr>
            <a:r>
              <a:rPr lang="zh-CN" altLang="en-US" b="1">
                <a:solidFill>
                  <a:srgbClr val="1322EB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zh-CN" altLang="en-US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求中间物</a:t>
            </a:r>
            <a:r>
              <a:rPr lang="en-US" altLang="zh-CN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O</a:t>
            </a:r>
            <a:r>
              <a:rPr lang="zh-CN" altLang="en-US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的恒稳态浓度</a:t>
            </a:r>
            <a:r>
              <a:rPr lang="zh-CN" altLang="en-US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（有</a:t>
            </a:r>
            <a:r>
              <a:rPr lang="en-US" altLang="zh-CN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3</a:t>
            </a:r>
            <a:r>
              <a:rPr lang="zh-CN" altLang="en-US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个基元反应）</a:t>
            </a:r>
            <a:endParaRPr lang="zh-CN" altLang="en-US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  <a:sym typeface="+mn-ea"/>
            </a:endParaRPr>
          </a:p>
        </p:txBody>
      </p:sp>
      <p:sp>
        <p:nvSpPr>
          <p:cNvPr id="37" name="文本框 8199"/>
          <p:cNvSpPr txBox="1"/>
          <p:nvPr/>
        </p:nvSpPr>
        <p:spPr>
          <a:xfrm>
            <a:off x="5347970" y="5613400"/>
            <a:ext cx="20447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buClrTx/>
              <a:buSzTx/>
            </a:pPr>
            <a:r>
              <a:rPr lang="zh-CN" altLang="en-US" b="1">
                <a:solidFill>
                  <a:srgbClr val="1322EB"/>
                </a:solidFill>
                <a:latin typeface="微软雅黑" panose="020B0503020204020204" charset="-122"/>
                <a:ea typeface="微软雅黑" panose="020B0503020204020204" charset="-122"/>
              </a:rPr>
              <a:t>③</a:t>
            </a:r>
            <a:r>
              <a:rPr lang="zh-CN" altLang="en-US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代入中间物</a:t>
            </a:r>
            <a:r>
              <a:rPr lang="en-US" altLang="zh-CN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O</a:t>
            </a:r>
            <a:r>
              <a:rPr lang="zh-CN" altLang="en-US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的浓度，得到速率方程</a:t>
            </a:r>
            <a:endParaRPr lang="zh-CN" altLang="en-US" b="1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18434" name="对象 19459"/>
          <p:cNvGraphicFramePr>
            <a:graphicFrameLocks noChangeAspect="1"/>
          </p:cNvGraphicFramePr>
          <p:nvPr/>
        </p:nvGraphicFramePr>
        <p:xfrm>
          <a:off x="7839041" y="4088101"/>
          <a:ext cx="4181475" cy="900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9" imgW="2222500" imgH="482600" progId="">
                  <p:embed/>
                </p:oleObj>
              </mc:Choice>
              <mc:Fallback>
                <p:oleObj name="" r:id="rId19" imgW="2222500" imgH="48260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39041" y="4088101"/>
                        <a:ext cx="4181475" cy="900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19460"/>
          <p:cNvGraphicFramePr>
            <a:graphicFrameLocks noChangeAspect="1"/>
          </p:cNvGraphicFramePr>
          <p:nvPr/>
        </p:nvGraphicFramePr>
        <p:xfrm>
          <a:off x="8314616" y="5076220"/>
          <a:ext cx="3623789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1" imgW="2057400" imgH="254000" progId="">
                  <p:embed/>
                </p:oleObj>
              </mc:Choice>
              <mc:Fallback>
                <p:oleObj name="" r:id="rId21" imgW="2057400" imgH="254000" progId="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314616" y="5076220"/>
                        <a:ext cx="3623789" cy="45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19467"/>
          <p:cNvGraphicFramePr>
            <a:graphicFrameLocks noChangeAspect="1"/>
          </p:cNvGraphicFramePr>
          <p:nvPr/>
        </p:nvGraphicFramePr>
        <p:xfrm>
          <a:off x="8074210" y="2865910"/>
          <a:ext cx="3838575" cy="96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3" imgW="1981200" imgH="495300" progId="">
                  <p:embed/>
                </p:oleObj>
              </mc:Choice>
              <mc:Fallback>
                <p:oleObj name="" r:id="rId23" imgW="1981200" imgH="495300" progId="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74210" y="2865910"/>
                        <a:ext cx="3838575" cy="960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19467"/>
          <p:cNvGraphicFramePr>
            <a:graphicFrameLocks noChangeAspect="1"/>
          </p:cNvGraphicFramePr>
          <p:nvPr/>
        </p:nvGraphicFramePr>
        <p:xfrm>
          <a:off x="7434573" y="5474880"/>
          <a:ext cx="4555244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5" imgW="2413000" imgH="495300" progId="">
                  <p:embed/>
                </p:oleObj>
              </mc:Choice>
              <mc:Fallback>
                <p:oleObj name="" r:id="rId25" imgW="2413000" imgH="495300" progId="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434573" y="5474880"/>
                        <a:ext cx="4555244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圆角矩形 45"/>
          <p:cNvSpPr/>
          <p:nvPr/>
        </p:nvSpPr>
        <p:spPr>
          <a:xfrm>
            <a:off x="83185" y="1296035"/>
            <a:ext cx="5060950" cy="5440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5318125" y="1296035"/>
            <a:ext cx="6783705" cy="5440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8199"/>
          <p:cNvSpPr txBox="1"/>
          <p:nvPr>
            <p:custDataLst>
              <p:tags r:id="rId27"/>
            </p:custDataLst>
          </p:nvPr>
        </p:nvSpPr>
        <p:spPr>
          <a:xfrm>
            <a:off x="6456680" y="5088255"/>
            <a:ext cx="240030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buClrTx/>
              <a:buSzTx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恒稳态浓度</a:t>
            </a:r>
            <a:endParaRPr lang="zh-CN" altLang="en-US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2" name="文本框 27652"/>
          <p:cNvSpPr txBox="1"/>
          <p:nvPr>
            <p:custDataLst>
              <p:tags r:id="rId28"/>
            </p:custDataLst>
          </p:nvPr>
        </p:nvSpPr>
        <p:spPr>
          <a:xfrm>
            <a:off x="3689985" y="6153785"/>
            <a:ext cx="17081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1F2DA8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根据总反应的计量系数</a:t>
            </a:r>
            <a:r>
              <a:rPr lang="zh-CN" altLang="en-US" b="1">
                <a:solidFill>
                  <a:srgbClr val="1F2DA8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看出</a:t>
            </a:r>
            <a:endParaRPr lang="zh-CN" altLang="en-US" b="1">
              <a:solidFill>
                <a:srgbClr val="1F2DA8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  <p:custDataLst>
      <p:tags r:id="rId29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6156"/>
          <p:cNvGraphicFramePr>
            <a:graphicFrameLocks noChangeAspect="1"/>
          </p:cNvGraphicFramePr>
          <p:nvPr/>
        </p:nvGraphicFramePr>
        <p:xfrm>
          <a:off x="1598763" y="707105"/>
          <a:ext cx="7041248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543300" imgH="469900" progId="">
                  <p:embed/>
                </p:oleObj>
              </mc:Choice>
              <mc:Fallback>
                <p:oleObj name="" r:id="rId1" imgW="3543300" imgH="4699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98763" y="707105"/>
                        <a:ext cx="7041248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6156"/>
          <p:cNvGraphicFramePr>
            <a:graphicFrameLocks noChangeAspect="1"/>
          </p:cNvGraphicFramePr>
          <p:nvPr/>
        </p:nvGraphicFramePr>
        <p:xfrm>
          <a:off x="2063900" y="1872330"/>
          <a:ext cx="5939922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997200" imgH="508000" progId="">
                  <p:embed/>
                </p:oleObj>
              </mc:Choice>
              <mc:Fallback>
                <p:oleObj name="" r:id="rId3" imgW="2997200" imgH="5080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900" y="1872330"/>
                        <a:ext cx="5939922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4579"/>
          <p:cNvGraphicFramePr>
            <a:graphicFrameLocks noChangeAspect="1"/>
          </p:cNvGraphicFramePr>
          <p:nvPr/>
        </p:nvGraphicFramePr>
        <p:xfrm>
          <a:off x="4787107" y="76836"/>
          <a:ext cx="238785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1143000" imgH="241300" progId="">
                  <p:embed/>
                </p:oleObj>
              </mc:Choice>
              <mc:Fallback>
                <p:oleObj name="" r:id="rId5" imgW="1143000" imgH="241300" progId="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7107" y="76836"/>
                        <a:ext cx="238785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8199"/>
          <p:cNvSpPr txBox="1"/>
          <p:nvPr/>
        </p:nvSpPr>
        <p:spPr>
          <a:xfrm>
            <a:off x="2112645" y="108585"/>
            <a:ext cx="30270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buClrTx/>
              <a:buSzTx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表观速率系数</a:t>
            </a:r>
            <a:endParaRPr lang="zh-CN" altLang="en-US" sz="2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8199"/>
          <p:cNvSpPr txBox="1"/>
          <p:nvPr/>
        </p:nvSpPr>
        <p:spPr>
          <a:xfrm>
            <a:off x="3175635" y="2880360"/>
            <a:ext cx="30270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buClrTx/>
              <a:buSzTx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表观指前因子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2" name="文本框 8199"/>
          <p:cNvSpPr txBox="1"/>
          <p:nvPr/>
        </p:nvSpPr>
        <p:spPr>
          <a:xfrm>
            <a:off x="5187950" y="2406015"/>
            <a:ext cx="30270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buClrTx/>
              <a:buSzTx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表观活化能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5603" name="对象 26627"/>
          <p:cNvGraphicFramePr>
            <a:graphicFrameLocks noChangeAspect="1"/>
          </p:cNvGraphicFramePr>
          <p:nvPr/>
        </p:nvGraphicFramePr>
        <p:xfrm>
          <a:off x="3175476" y="3371374"/>
          <a:ext cx="4777359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2565400" imgH="405765" progId="">
                  <p:embed/>
                </p:oleObj>
              </mc:Choice>
              <mc:Fallback>
                <p:oleObj name="" r:id="rId7" imgW="2565400" imgH="405765" progId="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75476" y="3371374"/>
                        <a:ext cx="4777359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26628"/>
          <p:cNvGraphicFramePr>
            <a:graphicFrameLocks noChangeAspect="1"/>
          </p:cNvGraphicFramePr>
          <p:nvPr/>
        </p:nvGraphicFramePr>
        <p:xfrm>
          <a:off x="3175318" y="4219416"/>
          <a:ext cx="4885379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2616200" imgH="405765" progId="">
                  <p:embed/>
                </p:oleObj>
              </mc:Choice>
              <mc:Fallback>
                <p:oleObj name="" r:id="rId9" imgW="2616200" imgH="405765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75318" y="4219416"/>
                        <a:ext cx="4885379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26629"/>
          <p:cNvGraphicFramePr>
            <a:graphicFrameLocks noChangeAspect="1"/>
          </p:cNvGraphicFramePr>
          <p:nvPr/>
        </p:nvGraphicFramePr>
        <p:xfrm>
          <a:off x="3757327" y="5067244"/>
          <a:ext cx="3698904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1981200" imgH="405765" progId="">
                  <p:embed/>
                </p:oleObj>
              </mc:Choice>
              <mc:Fallback>
                <p:oleObj name="" r:id="rId11" imgW="1981200" imgH="405765" progId="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57327" y="5067244"/>
                        <a:ext cx="3698904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26630"/>
          <p:cNvGraphicFramePr>
            <a:graphicFrameLocks noChangeAspect="1"/>
          </p:cNvGraphicFramePr>
          <p:nvPr/>
        </p:nvGraphicFramePr>
        <p:xfrm>
          <a:off x="4054629" y="5915604"/>
          <a:ext cx="3128316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1600200" imgH="405765" progId="">
                  <p:embed/>
                </p:oleObj>
              </mc:Choice>
              <mc:Fallback>
                <p:oleObj name="" r:id="rId13" imgW="1600200" imgH="405765" progId="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54629" y="5915604"/>
                        <a:ext cx="3128316" cy="792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8199"/>
          <p:cNvSpPr txBox="1"/>
          <p:nvPr/>
        </p:nvSpPr>
        <p:spPr>
          <a:xfrm>
            <a:off x="1728470" y="6111875"/>
            <a:ext cx="30270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buClrTx/>
              <a:buSzTx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表观活化能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6" name="文本框 8199"/>
          <p:cNvSpPr txBox="1"/>
          <p:nvPr/>
        </p:nvSpPr>
        <p:spPr>
          <a:xfrm>
            <a:off x="-482600" y="2174240"/>
            <a:ext cx="30270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buClrTx/>
              <a:buSzTx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表观速率系数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6" name="矩形: 圆角 3"/>
          <p:cNvSpPr/>
          <p:nvPr/>
        </p:nvSpPr>
        <p:spPr>
          <a:xfrm>
            <a:off x="8666480" y="2974340"/>
            <a:ext cx="3153410" cy="200088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8199"/>
          <p:cNvSpPr txBox="1"/>
          <p:nvPr/>
        </p:nvSpPr>
        <p:spPr>
          <a:xfrm>
            <a:off x="8666480" y="3190240"/>
            <a:ext cx="31534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>
              <a:buClrTx/>
              <a:buSzTx/>
            </a:pPr>
            <a:r>
              <a:rPr lang="zh-CN" altLang="en-US" sz="24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当平衡态和恒稳态两种处理法都可以使用时，应优先使用平衡态处理法。</a:t>
            </a:r>
            <a:endParaRPr lang="zh-CN" altLang="en-US" sz="24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 rot="3840000">
            <a:off x="10467975" y="4471035"/>
            <a:ext cx="1156970" cy="1156970"/>
          </a:xfrm>
          <a:prstGeom prst="rect">
            <a:avLst/>
          </a:prstGeom>
        </p:spPr>
      </p:pic>
    </p:spTree>
    <p:custDataLst>
      <p:tags r:id="rId17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8829040" y="505460"/>
            <a:ext cx="3248025" cy="13773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793" name="矩形 34817"/>
          <p:cNvSpPr/>
          <p:nvPr/>
        </p:nvSpPr>
        <p:spPr>
          <a:xfrm>
            <a:off x="1666875" y="617855"/>
            <a:ext cx="9144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思考题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.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由基元反应组成的复合反应</a:t>
            </a:r>
            <a:r>
              <a:rPr lang="zh-CN" altLang="en-US" sz="240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6" name="文本框 34820"/>
          <p:cNvSpPr txBox="1"/>
          <p:nvPr/>
        </p:nvSpPr>
        <p:spPr>
          <a:xfrm>
            <a:off x="2851785" y="1050925"/>
            <a:ext cx="7556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sz="2400" b="1" baseline="-25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7" name="文本框 34821"/>
          <p:cNvSpPr txBox="1"/>
          <p:nvPr/>
        </p:nvSpPr>
        <p:spPr>
          <a:xfrm>
            <a:off x="2837180" y="1508125"/>
            <a:ext cx="7556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-1</a:t>
            </a:r>
            <a:endParaRPr lang="en-US" altLang="zh-CN" sz="2400" b="1" baseline="-25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8" name="文本框 34822"/>
          <p:cNvSpPr txBox="1"/>
          <p:nvPr/>
        </p:nvSpPr>
        <p:spPr>
          <a:xfrm>
            <a:off x="4452303" y="1222058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799" name="文本框 34823"/>
          <p:cNvSpPr txBox="1"/>
          <p:nvPr/>
        </p:nvSpPr>
        <p:spPr>
          <a:xfrm>
            <a:off x="3751580" y="1050925"/>
            <a:ext cx="7556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endParaRPr lang="en-US" altLang="zh-CN" sz="2400" b="1" baseline="-25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3800" name="直接连接符 34824"/>
          <p:cNvSpPr/>
          <p:nvPr/>
        </p:nvSpPr>
        <p:spPr>
          <a:xfrm>
            <a:off x="3937318" y="1495108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1" name="直接连接符 34825"/>
          <p:cNvSpPr/>
          <p:nvPr/>
        </p:nvSpPr>
        <p:spPr>
          <a:xfrm>
            <a:off x="2857818" y="1457008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2" name="直接连接符 34826"/>
          <p:cNvSpPr/>
          <p:nvPr/>
        </p:nvSpPr>
        <p:spPr>
          <a:xfrm>
            <a:off x="2857818" y="1533208"/>
            <a:ext cx="6096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3" name="矩形 34827"/>
          <p:cNvSpPr/>
          <p:nvPr/>
        </p:nvSpPr>
        <p:spPr>
          <a:xfrm>
            <a:off x="4691380" y="1266508"/>
            <a:ext cx="460851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，写出反应速率方程。</a:t>
            </a:r>
            <a:r>
              <a:rPr lang="zh-CN" altLang="en-US" sz="240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endParaRPr lang="zh-CN" altLang="en-US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34829" name="组合 34828"/>
          <p:cNvGrpSpPr/>
          <p:nvPr/>
        </p:nvGrpSpPr>
        <p:grpSpPr>
          <a:xfrm>
            <a:off x="2716185" y="1911033"/>
            <a:ext cx="778962" cy="467887"/>
            <a:chOff x="544" y="0"/>
            <a:chExt cx="476" cy="265"/>
          </a:xfrm>
        </p:grpSpPr>
        <p:sp>
          <p:nvSpPr>
            <p:cNvPr id="33806" name="文本框 34830"/>
            <p:cNvSpPr txBox="1"/>
            <p:nvPr/>
          </p:nvSpPr>
          <p:spPr>
            <a:xfrm>
              <a:off x="544" y="0"/>
              <a:ext cx="476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直接连接符 34831"/>
            <p:cNvSpPr/>
            <p:nvPr/>
          </p:nvSpPr>
          <p:spPr>
            <a:xfrm>
              <a:off x="589" y="265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33" name="组合 34832"/>
          <p:cNvGrpSpPr/>
          <p:nvPr/>
        </p:nvGrpSpPr>
        <p:grpSpPr>
          <a:xfrm>
            <a:off x="4237356" y="1911033"/>
            <a:ext cx="2116137" cy="660400"/>
            <a:chOff x="-27" y="0"/>
            <a:chExt cx="1333" cy="416"/>
          </a:xfrm>
        </p:grpSpPr>
        <p:sp>
          <p:nvSpPr>
            <p:cNvPr id="33809" name="文本框 34833"/>
            <p:cNvSpPr txBox="1"/>
            <p:nvPr/>
          </p:nvSpPr>
          <p:spPr>
            <a:xfrm>
              <a:off x="275" y="0"/>
              <a:ext cx="4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-1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文本框 34834"/>
            <p:cNvSpPr txBox="1"/>
            <p:nvPr/>
          </p:nvSpPr>
          <p:spPr>
            <a:xfrm>
              <a:off x="-27" y="126"/>
              <a:ext cx="3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3C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文本框 34835"/>
            <p:cNvSpPr txBox="1"/>
            <p:nvPr/>
          </p:nvSpPr>
          <p:spPr>
            <a:xfrm>
              <a:off x="718" y="117"/>
              <a:ext cx="5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A+2B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直接连接符 34836"/>
            <p:cNvSpPr/>
            <p:nvPr/>
          </p:nvSpPr>
          <p:spPr>
            <a:xfrm>
              <a:off x="320" y="27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38" name="组合 34837"/>
          <p:cNvGrpSpPr/>
          <p:nvPr/>
        </p:nvGrpSpPr>
        <p:grpSpPr>
          <a:xfrm>
            <a:off x="6859906" y="1911033"/>
            <a:ext cx="1539875" cy="660400"/>
            <a:chOff x="-53" y="0"/>
            <a:chExt cx="970" cy="416"/>
          </a:xfrm>
        </p:grpSpPr>
        <p:sp>
          <p:nvSpPr>
            <p:cNvPr id="33814" name="文本框 34838"/>
            <p:cNvSpPr txBox="1"/>
            <p:nvPr/>
          </p:nvSpPr>
          <p:spPr>
            <a:xfrm>
              <a:off x="663" y="117"/>
              <a:ext cx="2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5" name="文本框 34839"/>
            <p:cNvSpPr txBox="1"/>
            <p:nvPr/>
          </p:nvSpPr>
          <p:spPr>
            <a:xfrm>
              <a:off x="182" y="0"/>
              <a:ext cx="4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6" name="直接连接符 34840"/>
            <p:cNvSpPr/>
            <p:nvPr/>
          </p:nvSpPr>
          <p:spPr>
            <a:xfrm>
              <a:off x="295" y="27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17" name="文本框 34841"/>
            <p:cNvSpPr txBox="1"/>
            <p:nvPr/>
          </p:nvSpPr>
          <p:spPr>
            <a:xfrm>
              <a:off x="-53" y="126"/>
              <a:ext cx="3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3C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818" name="文本框 34842"/>
          <p:cNvSpPr txBox="1"/>
          <p:nvPr/>
        </p:nvSpPr>
        <p:spPr>
          <a:xfrm>
            <a:off x="514668" y="4732020"/>
            <a:ext cx="84248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      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4844" name="对象 34843"/>
          <p:cNvGraphicFramePr>
            <a:graphicFrameLocks noChangeAspect="1"/>
          </p:cNvGraphicFramePr>
          <p:nvPr/>
        </p:nvGraphicFramePr>
        <p:xfrm>
          <a:off x="4709814" y="5358765"/>
          <a:ext cx="146917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753110" imgH="408305" progId="">
                  <p:embed/>
                </p:oleObj>
              </mc:Choice>
              <mc:Fallback>
                <p:oleObj name="" r:id="rId1" imgW="753110" imgH="408305" progId="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09814" y="5358765"/>
                        <a:ext cx="1469175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45" name="组合 34844"/>
          <p:cNvGrpSpPr/>
          <p:nvPr/>
        </p:nvGrpSpPr>
        <p:grpSpPr>
          <a:xfrm>
            <a:off x="302392" y="3613194"/>
            <a:ext cx="2014538" cy="674688"/>
            <a:chOff x="1" y="0"/>
            <a:chExt cx="1269" cy="425"/>
          </a:xfrm>
        </p:grpSpPr>
        <p:sp>
          <p:nvSpPr>
            <p:cNvPr id="33821" name="文本框 34845"/>
            <p:cNvSpPr txBox="1"/>
            <p:nvPr/>
          </p:nvSpPr>
          <p:spPr>
            <a:xfrm>
              <a:off x="275" y="0"/>
              <a:ext cx="4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-1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22" name="文本框 34846"/>
            <p:cNvSpPr txBox="1"/>
            <p:nvPr/>
          </p:nvSpPr>
          <p:spPr>
            <a:xfrm>
              <a:off x="1" y="135"/>
              <a:ext cx="3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3C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23" name="文本框 34847"/>
            <p:cNvSpPr txBox="1"/>
            <p:nvPr/>
          </p:nvSpPr>
          <p:spPr>
            <a:xfrm>
              <a:off x="682" y="117"/>
              <a:ext cx="5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A+2B</a:t>
              </a:r>
              <a:endPara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24" name="直接连接符 34848"/>
            <p:cNvSpPr/>
            <p:nvPr/>
          </p:nvSpPr>
          <p:spPr>
            <a:xfrm>
              <a:off x="320" y="27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50" name="组合 34849"/>
          <p:cNvGrpSpPr/>
          <p:nvPr/>
        </p:nvGrpSpPr>
        <p:grpSpPr>
          <a:xfrm>
            <a:off x="328314" y="4417576"/>
            <a:ext cx="1568450" cy="674688"/>
            <a:chOff x="-71" y="0"/>
            <a:chExt cx="988" cy="425"/>
          </a:xfrm>
        </p:grpSpPr>
        <p:sp>
          <p:nvSpPr>
            <p:cNvPr id="33826" name="文本框 34850"/>
            <p:cNvSpPr txBox="1"/>
            <p:nvPr/>
          </p:nvSpPr>
          <p:spPr>
            <a:xfrm>
              <a:off x="663" y="135"/>
              <a:ext cx="2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27" name="文本框 34851"/>
            <p:cNvSpPr txBox="1"/>
            <p:nvPr/>
          </p:nvSpPr>
          <p:spPr>
            <a:xfrm>
              <a:off x="182" y="0"/>
              <a:ext cx="4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28" name="直接连接符 34852"/>
            <p:cNvSpPr/>
            <p:nvPr/>
          </p:nvSpPr>
          <p:spPr>
            <a:xfrm>
              <a:off x="295" y="27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29" name="文本框 34853"/>
            <p:cNvSpPr txBox="1"/>
            <p:nvPr/>
          </p:nvSpPr>
          <p:spPr>
            <a:xfrm>
              <a:off x="-71" y="135"/>
              <a:ext cx="3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3C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4855" name="对象 34854"/>
          <p:cNvGraphicFramePr>
            <a:graphicFrameLocks noChangeAspect="1"/>
          </p:cNvGraphicFramePr>
          <p:nvPr/>
        </p:nvGraphicFramePr>
        <p:xfrm>
          <a:off x="6346825" y="2849880"/>
          <a:ext cx="9318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474980" imgH="243840" progId="">
                  <p:embed/>
                </p:oleObj>
              </mc:Choice>
              <mc:Fallback>
                <p:oleObj name="" r:id="rId3" imgW="474980" imgH="243840" progId="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46825" y="2849880"/>
                        <a:ext cx="931863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6" name="对象 34855"/>
          <p:cNvGraphicFramePr>
            <a:graphicFrameLocks noChangeAspect="1"/>
          </p:cNvGraphicFramePr>
          <p:nvPr/>
        </p:nvGraphicFramePr>
        <p:xfrm>
          <a:off x="5359736" y="4465519"/>
          <a:ext cx="2794318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377950" imgH="408305" progId="">
                  <p:embed/>
                </p:oleObj>
              </mc:Choice>
              <mc:Fallback>
                <p:oleObj name="" r:id="rId5" imgW="1377950" imgH="408305" progId="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9736" y="4465519"/>
                        <a:ext cx="2794318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7" name="矩形 34856"/>
          <p:cNvSpPr/>
          <p:nvPr/>
        </p:nvSpPr>
        <p:spPr>
          <a:xfrm>
            <a:off x="2492375" y="2947035"/>
            <a:ext cx="32835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反应中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的生成速率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4858" name="矩形 34857"/>
          <p:cNvSpPr/>
          <p:nvPr/>
        </p:nvSpPr>
        <p:spPr>
          <a:xfrm>
            <a:off x="2174054" y="3779882"/>
            <a:ext cx="55435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逆反应中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的消耗速率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4859" name="矩形 34858"/>
          <p:cNvSpPr/>
          <p:nvPr/>
        </p:nvSpPr>
        <p:spPr>
          <a:xfrm>
            <a:off x="1907241" y="4633476"/>
            <a:ext cx="38423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反应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中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的消耗速率为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4860" name="对象 34859"/>
          <p:cNvGraphicFramePr>
            <a:graphicFrameLocks noChangeAspect="1"/>
          </p:cNvGraphicFramePr>
          <p:nvPr/>
        </p:nvGraphicFramePr>
        <p:xfrm>
          <a:off x="5442421" y="3613194"/>
          <a:ext cx="10715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548640" imgH="408305" progId="">
                  <p:embed/>
                </p:oleObj>
              </mc:Choice>
              <mc:Fallback>
                <p:oleObj name="" r:id="rId7" imgW="548640" imgH="408305" progId="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42421" y="3613194"/>
                        <a:ext cx="1071562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61" name="矩形 34860"/>
          <p:cNvSpPr/>
          <p:nvPr/>
        </p:nvSpPr>
        <p:spPr>
          <a:xfrm>
            <a:off x="328314" y="5555615"/>
            <a:ext cx="838835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复合反应中，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C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总生成速率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为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3841" name="文本框 34865"/>
          <p:cNvSpPr txBox="1"/>
          <p:nvPr/>
        </p:nvSpPr>
        <p:spPr>
          <a:xfrm>
            <a:off x="875030" y="2114550"/>
            <a:ext cx="795020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>
                <a:latin typeface="黑体" panose="02010609060101010101" pitchFamily="2" charset="-122"/>
                <a:ea typeface="黑体" panose="02010609060101010101" pitchFamily="2" charset="-122"/>
              </a:rPr>
              <a:t>解：</a:t>
            </a:r>
            <a:endParaRPr lang="zh-CN" altLang="en-US" sz="24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4867" name="对象 34866"/>
          <p:cNvGraphicFramePr>
            <a:graphicFrameLocks noChangeAspect="1"/>
          </p:cNvGraphicFramePr>
          <p:nvPr/>
        </p:nvGraphicFramePr>
        <p:xfrm>
          <a:off x="6500627" y="3773849"/>
          <a:ext cx="17700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906145" imgH="242570" progId="">
                  <p:embed/>
                </p:oleObj>
              </mc:Choice>
              <mc:Fallback>
                <p:oleObj name="" r:id="rId9" imgW="906145" imgH="242570" progId="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00627" y="3773849"/>
                        <a:ext cx="1770062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8" name="对象 34867"/>
          <p:cNvGraphicFramePr>
            <a:graphicFrameLocks noChangeAspect="1"/>
          </p:cNvGraphicFramePr>
          <p:nvPr/>
        </p:nvGraphicFramePr>
        <p:xfrm>
          <a:off x="5421313" y="2713038"/>
          <a:ext cx="857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436245" imgH="410845" progId="">
                  <p:embed/>
                </p:oleObj>
              </mc:Choice>
              <mc:Fallback>
                <p:oleObj name="" r:id="rId11" imgW="436245" imgH="410845" progId="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21313" y="2713038"/>
                        <a:ext cx="857250" cy="806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69" name="对象 34868"/>
          <p:cNvGraphicFramePr>
            <a:graphicFrameLocks noChangeAspect="1"/>
          </p:cNvGraphicFramePr>
          <p:nvPr/>
        </p:nvGraphicFramePr>
        <p:xfrm>
          <a:off x="6158884" y="5532437"/>
          <a:ext cx="307500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1574165" imgH="241300" progId="">
                  <p:embed/>
                </p:oleObj>
              </mc:Choice>
              <mc:Fallback>
                <p:oleObj name="" r:id="rId13" imgW="1574165" imgH="241300" progId="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58884" y="5532437"/>
                        <a:ext cx="307500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0" name="对象 34869"/>
          <p:cNvGraphicFramePr>
            <a:graphicFrameLocks noChangeAspect="1"/>
          </p:cNvGraphicFramePr>
          <p:nvPr/>
        </p:nvGraphicFramePr>
        <p:xfrm>
          <a:off x="7782243" y="2884310"/>
          <a:ext cx="1235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625475" imgH="229870" progId="">
                  <p:embed/>
                </p:oleObj>
              </mc:Choice>
              <mc:Fallback>
                <p:oleObj name="" r:id="rId15" imgW="625475" imgH="229870" progId="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82243" y="2884310"/>
                        <a:ext cx="1235075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71" name="对象 34870"/>
          <p:cNvGraphicFramePr>
            <a:graphicFrameLocks noChangeAspect="1"/>
          </p:cNvGraphicFramePr>
          <p:nvPr/>
        </p:nvGraphicFramePr>
        <p:xfrm>
          <a:off x="9299893" y="2707519"/>
          <a:ext cx="2108200" cy="80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066800" imgH="405765" progId="">
                  <p:embed/>
                </p:oleObj>
              </mc:Choice>
              <mc:Fallback>
                <p:oleObj name="" r:id="rId17" imgW="1066800" imgH="405765" progId="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299893" y="2707519"/>
                        <a:ext cx="2108200" cy="802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34835"/>
          <p:cNvSpPr txBox="1"/>
          <p:nvPr/>
        </p:nvSpPr>
        <p:spPr>
          <a:xfrm>
            <a:off x="1856423" y="1250950"/>
            <a:ext cx="9328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A+2B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2" name="文本框 34834"/>
          <p:cNvSpPr txBox="1"/>
          <p:nvPr/>
        </p:nvSpPr>
        <p:spPr>
          <a:xfrm>
            <a:off x="3444716" y="1223010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3C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3" name="文本框 34835"/>
          <p:cNvSpPr txBox="1"/>
          <p:nvPr/>
        </p:nvSpPr>
        <p:spPr>
          <a:xfrm>
            <a:off x="1782763" y="2113915"/>
            <a:ext cx="93281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A+2B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4" name="文本框 34834"/>
          <p:cNvSpPr txBox="1"/>
          <p:nvPr/>
        </p:nvSpPr>
        <p:spPr>
          <a:xfrm>
            <a:off x="3467576" y="2115820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3C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07120" y="2737803"/>
            <a:ext cx="778962" cy="467887"/>
            <a:chOff x="544" y="0"/>
            <a:chExt cx="476" cy="265"/>
          </a:xfrm>
        </p:grpSpPr>
        <p:sp>
          <p:nvSpPr>
            <p:cNvPr id="16" name="文本框 34830"/>
            <p:cNvSpPr txBox="1"/>
            <p:nvPr/>
          </p:nvSpPr>
          <p:spPr>
            <a:xfrm>
              <a:off x="544" y="0"/>
              <a:ext cx="476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" name="直接连接符 34831"/>
            <p:cNvSpPr/>
            <p:nvPr/>
          </p:nvSpPr>
          <p:spPr>
            <a:xfrm>
              <a:off x="589" y="265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" name="文本框 34835"/>
          <p:cNvSpPr txBox="1"/>
          <p:nvPr/>
        </p:nvSpPr>
        <p:spPr>
          <a:xfrm>
            <a:off x="373698" y="2940686"/>
            <a:ext cx="9328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A+2B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19" name="文本框 34834"/>
          <p:cNvSpPr txBox="1"/>
          <p:nvPr/>
        </p:nvSpPr>
        <p:spPr>
          <a:xfrm>
            <a:off x="2058512" y="2942591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3C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39530" y="712470"/>
            <a:ext cx="299339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基元反应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---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质量作用定律：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反应速率与各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反应物</a:t>
            </a:r>
            <a:r>
              <a:rPr lang="zh-CN" altLang="en-US" sz="2000" b="1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的浓度的幂乘积成正比。</a:t>
            </a:r>
            <a:endParaRPr lang="zh-CN" altLang="en-US" sz="2000" b="1">
              <a:latin typeface="黑体" panose="02010609060101010101" pitchFamily="2" charset="-122"/>
              <a:ea typeface="黑体" panose="02010609060101010101" pitchFamily="2" charset="-122"/>
              <a:sym typeface="+mn-ea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对象 35841"/>
          <p:cNvGraphicFramePr>
            <a:graphicFrameLocks noChangeAspect="1"/>
          </p:cNvGraphicFramePr>
          <p:nvPr/>
        </p:nvGraphicFramePr>
        <p:xfrm>
          <a:off x="1931406" y="2389662"/>
          <a:ext cx="3358058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447800" imgH="405765" progId="">
                  <p:embed/>
                </p:oleObj>
              </mc:Choice>
              <mc:Fallback>
                <p:oleObj name="" r:id="rId1" imgW="1447800" imgH="405765" progId="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31406" y="2389662"/>
                        <a:ext cx="3358058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对象 35842"/>
          <p:cNvGraphicFramePr>
            <a:graphicFrameLocks noChangeAspect="1"/>
          </p:cNvGraphicFramePr>
          <p:nvPr/>
        </p:nvGraphicFramePr>
        <p:xfrm>
          <a:off x="1931353" y="3729986"/>
          <a:ext cx="36655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598930" imgH="405765" progId="">
                  <p:embed/>
                </p:oleObj>
              </mc:Choice>
              <mc:Fallback>
                <p:oleObj name="" r:id="rId3" imgW="1598930" imgH="405765" progId="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1353" y="3729986"/>
                        <a:ext cx="3665537" cy="92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对象 35843"/>
          <p:cNvGraphicFramePr>
            <a:graphicFrameLocks noChangeAspect="1"/>
          </p:cNvGraphicFramePr>
          <p:nvPr/>
        </p:nvGraphicFramePr>
        <p:xfrm>
          <a:off x="2153387" y="5059680"/>
          <a:ext cx="17287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740410" imgH="408305" progId="">
                  <p:embed/>
                </p:oleObj>
              </mc:Choice>
              <mc:Fallback>
                <p:oleObj name="" r:id="rId5" imgW="740410" imgH="408305" progId="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53387" y="5059680"/>
                        <a:ext cx="1728787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文本框 35849"/>
          <p:cNvSpPr txBox="1"/>
          <p:nvPr/>
        </p:nvSpPr>
        <p:spPr>
          <a:xfrm>
            <a:off x="4712653" y="591503"/>
            <a:ext cx="4032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967355" y="392430"/>
            <a:ext cx="1710055" cy="914400"/>
            <a:chOff x="3940" y="1318"/>
            <a:chExt cx="2693" cy="1440"/>
          </a:xfrm>
        </p:grpSpPr>
        <p:sp>
          <p:nvSpPr>
            <p:cNvPr id="34823" name="文本框 35847"/>
            <p:cNvSpPr txBox="1"/>
            <p:nvPr/>
          </p:nvSpPr>
          <p:spPr>
            <a:xfrm>
              <a:off x="3963" y="1318"/>
              <a:ext cx="119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文本框 35848"/>
            <p:cNvSpPr txBox="1"/>
            <p:nvPr/>
          </p:nvSpPr>
          <p:spPr>
            <a:xfrm>
              <a:off x="3940" y="2038"/>
              <a:ext cx="119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-1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文本框 35850"/>
            <p:cNvSpPr txBox="1"/>
            <p:nvPr/>
          </p:nvSpPr>
          <p:spPr>
            <a:xfrm>
              <a:off x="5380" y="1318"/>
              <a:ext cx="119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直接连接符 35851"/>
            <p:cNvSpPr/>
            <p:nvPr/>
          </p:nvSpPr>
          <p:spPr>
            <a:xfrm>
              <a:off x="5673" y="2018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直接连接符 35852"/>
            <p:cNvSpPr/>
            <p:nvPr/>
          </p:nvSpPr>
          <p:spPr>
            <a:xfrm>
              <a:off x="3973" y="1958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4829" name="直接连接符 35853"/>
            <p:cNvSpPr/>
            <p:nvPr/>
          </p:nvSpPr>
          <p:spPr>
            <a:xfrm>
              <a:off x="3940" y="2112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34835"/>
          <p:cNvSpPr txBox="1"/>
          <p:nvPr/>
        </p:nvSpPr>
        <p:spPr>
          <a:xfrm>
            <a:off x="1957388" y="594995"/>
            <a:ext cx="9328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A+2B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7" name="文本框 34834"/>
          <p:cNvSpPr txBox="1"/>
          <p:nvPr/>
        </p:nvSpPr>
        <p:spPr>
          <a:xfrm>
            <a:off x="3576161" y="600710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3C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797199" y="1412876"/>
            <a:ext cx="778962" cy="467887"/>
            <a:chOff x="544" y="0"/>
            <a:chExt cx="476" cy="265"/>
          </a:xfrm>
        </p:grpSpPr>
        <p:sp>
          <p:nvSpPr>
            <p:cNvPr id="9" name="文本框 34830"/>
            <p:cNvSpPr txBox="1"/>
            <p:nvPr/>
          </p:nvSpPr>
          <p:spPr>
            <a:xfrm>
              <a:off x="544" y="0"/>
              <a:ext cx="476" cy="2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0" name="直接连接符 34831"/>
            <p:cNvSpPr/>
            <p:nvPr/>
          </p:nvSpPr>
          <p:spPr>
            <a:xfrm>
              <a:off x="589" y="265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318370" y="1412876"/>
            <a:ext cx="2116137" cy="660400"/>
            <a:chOff x="-27" y="0"/>
            <a:chExt cx="1333" cy="416"/>
          </a:xfrm>
        </p:grpSpPr>
        <p:sp>
          <p:nvSpPr>
            <p:cNvPr id="12" name="文本框 34833"/>
            <p:cNvSpPr txBox="1"/>
            <p:nvPr/>
          </p:nvSpPr>
          <p:spPr>
            <a:xfrm>
              <a:off x="275" y="0"/>
              <a:ext cx="4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-1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34834"/>
            <p:cNvSpPr txBox="1"/>
            <p:nvPr/>
          </p:nvSpPr>
          <p:spPr>
            <a:xfrm>
              <a:off x="-27" y="126"/>
              <a:ext cx="3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3C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34835"/>
            <p:cNvSpPr txBox="1"/>
            <p:nvPr/>
          </p:nvSpPr>
          <p:spPr>
            <a:xfrm>
              <a:off x="718" y="117"/>
              <a:ext cx="58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A+2B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5" name="直接连接符 34836"/>
            <p:cNvSpPr/>
            <p:nvPr/>
          </p:nvSpPr>
          <p:spPr>
            <a:xfrm>
              <a:off x="320" y="27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940920" y="1412876"/>
            <a:ext cx="1539875" cy="660400"/>
            <a:chOff x="-53" y="0"/>
            <a:chExt cx="970" cy="416"/>
          </a:xfrm>
        </p:grpSpPr>
        <p:sp>
          <p:nvSpPr>
            <p:cNvPr id="17" name="文本框 34838"/>
            <p:cNvSpPr txBox="1"/>
            <p:nvPr/>
          </p:nvSpPr>
          <p:spPr>
            <a:xfrm>
              <a:off x="663" y="117"/>
              <a:ext cx="2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34839"/>
            <p:cNvSpPr txBox="1"/>
            <p:nvPr/>
          </p:nvSpPr>
          <p:spPr>
            <a:xfrm>
              <a:off x="182" y="0"/>
              <a:ext cx="4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>
                  <a:latin typeface="Times New Roman" panose="02020603050405020304" pitchFamily="2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baseline="-25000">
                  <a:latin typeface="Times New Roman" panose="02020603050405020304" pitchFamily="2" charset="0"/>
                  <a:ea typeface="宋体" panose="02010600030101010101" pitchFamily="2" charset="-122"/>
                </a:rPr>
                <a:t>2</a:t>
              </a:r>
              <a:endPara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" name="直接连接符 34840"/>
            <p:cNvSpPr/>
            <p:nvPr/>
          </p:nvSpPr>
          <p:spPr>
            <a:xfrm>
              <a:off x="295" y="27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34841"/>
            <p:cNvSpPr txBox="1"/>
            <p:nvPr/>
          </p:nvSpPr>
          <p:spPr>
            <a:xfrm>
              <a:off x="-53" y="126"/>
              <a:ext cx="35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3C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文本框 34835"/>
          <p:cNvSpPr txBox="1"/>
          <p:nvPr/>
        </p:nvSpPr>
        <p:spPr>
          <a:xfrm>
            <a:off x="1863777" y="1615758"/>
            <a:ext cx="93281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A+2B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2" name="文本框 34834"/>
          <p:cNvSpPr txBox="1"/>
          <p:nvPr/>
        </p:nvSpPr>
        <p:spPr>
          <a:xfrm>
            <a:off x="3548590" y="1617663"/>
            <a:ext cx="5556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3C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对象 28673"/>
          <p:cNvGraphicFramePr>
            <a:graphicFrameLocks noChangeAspect="1"/>
          </p:cNvGraphicFramePr>
          <p:nvPr/>
        </p:nvGraphicFramePr>
        <p:xfrm>
          <a:off x="2193608" y="422116"/>
          <a:ext cx="7804150" cy="229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5876925" imgH="1733550" progId="Word.Document.8">
                  <p:embed/>
                </p:oleObj>
              </mc:Choice>
              <mc:Fallback>
                <p:oleObj name="" r:id="rId1" imgW="5876925" imgH="1733550" progId="Word.Document.8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3608" y="422116"/>
                        <a:ext cx="7804150" cy="22942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" name="对象 28674"/>
          <p:cNvGraphicFramePr>
            <a:graphicFrameLocks noChangeAspect="1"/>
          </p:cNvGraphicFramePr>
          <p:nvPr/>
        </p:nvGraphicFramePr>
        <p:xfrm>
          <a:off x="7680325" y="3022600"/>
          <a:ext cx="15271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609600" imgH="241300" progId="">
                  <p:embed/>
                </p:oleObj>
              </mc:Choice>
              <mc:Fallback>
                <p:oleObj name="" r:id="rId3" imgW="609600" imgH="241300" progId="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80325" y="3022600"/>
                        <a:ext cx="1527175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文本框 28675"/>
          <p:cNvSpPr txBox="1"/>
          <p:nvPr/>
        </p:nvSpPr>
        <p:spPr>
          <a:xfrm>
            <a:off x="9120188" y="3067051"/>
            <a:ext cx="110331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表示）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1748" name="文本框 28676"/>
          <p:cNvSpPr txBox="1"/>
          <p:nvPr/>
        </p:nvSpPr>
        <p:spPr>
          <a:xfrm>
            <a:off x="1919288" y="3068638"/>
            <a:ext cx="6553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）试建立复合反应的动力学方程式（以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1749" name="文本框 28677"/>
          <p:cNvSpPr txBox="1"/>
          <p:nvPr/>
        </p:nvSpPr>
        <p:spPr>
          <a:xfrm>
            <a:off x="1992313" y="3933825"/>
            <a:ext cx="8272462" cy="82994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）若已知各基元反应的活化能分别为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3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400" b="1" i="1">
                <a:latin typeface="Times New Roman" panose="02020603050405020304" pitchFamily="2" charset="0"/>
                <a:ea typeface="黑体" panose="02010609060101010101" pitchFamily="2" charset="-122"/>
              </a:rPr>
              <a:t>E</a:t>
            </a:r>
            <a:r>
              <a:rPr lang="en-US" altLang="zh-CN" sz="24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4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，  求复合反应的活化能。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圆角矩形 36"/>
          <p:cNvSpPr/>
          <p:nvPr/>
        </p:nvSpPr>
        <p:spPr>
          <a:xfrm>
            <a:off x="5560695" y="424180"/>
            <a:ext cx="6287135" cy="61563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435610" y="424180"/>
            <a:ext cx="4065905" cy="629031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1D41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57" name="文本框 52228"/>
          <p:cNvSpPr txBox="1"/>
          <p:nvPr/>
        </p:nvSpPr>
        <p:spPr>
          <a:xfrm>
            <a:off x="1744345" y="5246053"/>
            <a:ext cx="2632710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pPr algn="just" eaLnBrk="0" hangingPunct="0"/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浓度</a:t>
            </a:r>
            <a:r>
              <a:rPr lang="en-US" altLang="zh-CN" sz="2000" b="1" baseline="300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1-</a:t>
            </a:r>
            <a:r>
              <a:rPr lang="en-US" altLang="zh-CN" sz="2000" b="1" i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000" b="1" baseline="300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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时间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endParaRPr lang="zh-CN" altLang="en-US" sz="2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51212" name="文本框 52235"/>
          <p:cNvSpPr txBox="1"/>
          <p:nvPr/>
        </p:nvSpPr>
        <p:spPr>
          <a:xfrm>
            <a:off x="1378585" y="424180"/>
            <a:ext cx="2087563" cy="570865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txBody>
          <a:bodyPr anchor="t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b="1" i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  n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级反应</a:t>
            </a:r>
            <a:endParaRPr lang="zh-CN" altLang="en-US" sz="2800" noProof="1">
              <a:solidFill>
                <a:srgbClr val="FF0000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9165" name="矩形 52236"/>
          <p:cNvSpPr/>
          <p:nvPr/>
        </p:nvSpPr>
        <p:spPr>
          <a:xfrm>
            <a:off x="934720" y="4431665"/>
            <a:ext cx="31375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(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注：</a:t>
            </a:r>
            <a:r>
              <a:rPr lang="en-US" altLang="zh-CN" sz="2000" b="1" i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n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≠1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，对除</a:t>
            </a:r>
            <a:r>
              <a:rPr lang="en-US" altLang="zh-CN" sz="2000" b="1" i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n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=1</a:t>
            </a:r>
            <a:r>
              <a:rPr lang="zh-CN" altLang="en-US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外的各级反应都适用。</a:t>
            </a:r>
            <a:r>
              <a:rPr lang="en-US" altLang="zh-CN" sz="2000" b="1">
                <a:solidFill>
                  <a:srgbClr val="1D41D5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)</a:t>
            </a:r>
            <a:endParaRPr lang="en-US" altLang="zh-CN" sz="2000" b="1">
              <a:solidFill>
                <a:srgbClr val="1D41D5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graphicFrame>
        <p:nvGraphicFramePr>
          <p:cNvPr id="49170" name="对象 52241"/>
          <p:cNvGraphicFramePr>
            <a:graphicFrameLocks noChangeAspect="1"/>
          </p:cNvGraphicFramePr>
          <p:nvPr/>
        </p:nvGraphicFramePr>
        <p:xfrm>
          <a:off x="593197" y="2051460"/>
          <a:ext cx="3658666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019300" imgH="482600" progId="">
                  <p:embed/>
                </p:oleObj>
              </mc:Choice>
              <mc:Fallback>
                <p:oleObj name="" r:id="rId1" imgW="2019300" imgH="482600" progId="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3197" y="2051460"/>
                        <a:ext cx="3658666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1" name="对象 60431"/>
          <p:cNvGraphicFramePr>
            <a:graphicFrameLocks noChangeAspect="1"/>
          </p:cNvGraphicFramePr>
          <p:nvPr/>
        </p:nvGraphicFramePr>
        <p:xfrm>
          <a:off x="1642269" y="5752783"/>
          <a:ext cx="1443499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774065" imgH="444500" progId="">
                  <p:embed/>
                </p:oleObj>
              </mc:Choice>
              <mc:Fallback>
                <p:oleObj name="" r:id="rId3" imgW="774065" imgH="444500" progId="">
                  <p:embed/>
                  <p:pic>
                    <p:nvPicPr>
                      <p:cNvPr id="0" name="图片 32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42269" y="5752783"/>
                        <a:ext cx="1443499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95219" y="1145452"/>
          <a:ext cx="2277232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193800" imgH="405765" progId="Equation.KSEE3">
                  <p:embed/>
                </p:oleObj>
              </mc:Choice>
              <mc:Fallback>
                <p:oleObj name="" r:id="rId5" imgW="1193800" imgH="405765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95219" y="1145452"/>
                        <a:ext cx="2277232" cy="756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282166" y="5196013"/>
          <a:ext cx="46249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203200" imgH="215900" progId="Equation.KSEE3">
                  <p:embed/>
                </p:oleObj>
              </mc:Choice>
              <mc:Fallback>
                <p:oleObj name="" r:id="rId7" imgW="203200" imgH="215900" progId="Equation.KSEE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82166" y="5196013"/>
                        <a:ext cx="462494" cy="4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52241"/>
          <p:cNvGraphicFramePr>
            <a:graphicFrameLocks noChangeAspect="1"/>
          </p:cNvGraphicFramePr>
          <p:nvPr/>
        </p:nvGraphicFramePr>
        <p:xfrm>
          <a:off x="1194535" y="3241577"/>
          <a:ext cx="2280350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193800" imgH="457200" progId="">
                  <p:embed/>
                </p:oleObj>
              </mc:Choice>
              <mc:Fallback>
                <p:oleObj name="" r:id="rId9" imgW="1193800" imgH="457200" progId="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4535" y="3241577"/>
                        <a:ext cx="2280350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7" name="文本框 53249"/>
          <p:cNvSpPr txBox="1"/>
          <p:nvPr/>
        </p:nvSpPr>
        <p:spPr>
          <a:xfrm>
            <a:off x="7486650" y="508635"/>
            <a:ext cx="35502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/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+mn-cs"/>
              </a:rPr>
              <a:t>理想气体反应</a:t>
            </a:r>
            <a:endParaRPr lang="en-US" altLang="zh-CN" sz="2400" b="1" noProof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50183" name="对象 53255"/>
          <p:cNvGraphicFramePr>
            <a:graphicFrameLocks noChangeAspect="1"/>
          </p:cNvGraphicFramePr>
          <p:nvPr/>
        </p:nvGraphicFramePr>
        <p:xfrm>
          <a:off x="7231448" y="3814888"/>
          <a:ext cx="2050186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1054100" imgH="241300" progId="">
                  <p:embed/>
                </p:oleObj>
              </mc:Choice>
              <mc:Fallback>
                <p:oleObj name="" r:id="rId11" imgW="1054100" imgH="241300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231448" y="3814888"/>
                        <a:ext cx="2050186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对象 53256"/>
          <p:cNvGraphicFramePr>
            <a:graphicFrameLocks noChangeAspect="1"/>
          </p:cNvGraphicFramePr>
          <p:nvPr/>
        </p:nvGraphicFramePr>
        <p:xfrm>
          <a:off x="7398196" y="4518568"/>
          <a:ext cx="1847308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3" imgW="901700" imgH="444500" progId="">
                  <p:embed/>
                </p:oleObj>
              </mc:Choice>
              <mc:Fallback>
                <p:oleObj name="" r:id="rId13" imgW="901700" imgH="444500" progId="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98196" y="4518568"/>
                        <a:ext cx="1847308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对象 53258"/>
          <p:cNvGraphicFramePr>
            <a:graphicFrameLocks noChangeAspect="1"/>
          </p:cNvGraphicFramePr>
          <p:nvPr/>
        </p:nvGraphicFramePr>
        <p:xfrm>
          <a:off x="7231233" y="5475416"/>
          <a:ext cx="2276812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1104900" imgH="444500" progId="">
                  <p:embed/>
                </p:oleObj>
              </mc:Choice>
              <mc:Fallback>
                <p:oleObj name="" r:id="rId15" imgW="1104900" imgH="444500" progId="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31233" y="5475416"/>
                        <a:ext cx="2276812" cy="79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53255"/>
          <p:cNvGraphicFramePr>
            <a:graphicFrameLocks noChangeAspect="1"/>
          </p:cNvGraphicFramePr>
          <p:nvPr/>
        </p:nvGraphicFramePr>
        <p:xfrm>
          <a:off x="7486496" y="1947367"/>
          <a:ext cx="2392454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7" imgW="1346200" imgH="405765" progId="">
                  <p:embed/>
                </p:oleObj>
              </mc:Choice>
              <mc:Fallback>
                <p:oleObj name="" r:id="rId17" imgW="1346200" imgH="405765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86496" y="1947367"/>
                        <a:ext cx="2392454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53255"/>
          <p:cNvGraphicFramePr>
            <a:graphicFrameLocks noChangeAspect="1"/>
          </p:cNvGraphicFramePr>
          <p:nvPr/>
        </p:nvGraphicFramePr>
        <p:xfrm>
          <a:off x="8732610" y="1104923"/>
          <a:ext cx="248475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9" imgW="1270000" imgH="405765" progId="">
                  <p:embed/>
                </p:oleObj>
              </mc:Choice>
              <mc:Fallback>
                <p:oleObj name="" r:id="rId19" imgW="1270000" imgH="405765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732610" y="1104923"/>
                        <a:ext cx="2484755" cy="79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53255"/>
          <p:cNvGraphicFramePr>
            <a:graphicFrameLocks noChangeAspect="1"/>
          </p:cNvGraphicFramePr>
          <p:nvPr/>
        </p:nvGraphicFramePr>
        <p:xfrm>
          <a:off x="5686094" y="1104923"/>
          <a:ext cx="255968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1" imgW="1308100" imgH="405765" progId="">
                  <p:embed/>
                </p:oleObj>
              </mc:Choice>
              <mc:Fallback>
                <p:oleObj name="" r:id="rId21" imgW="1308100" imgH="405765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686094" y="1104923"/>
                        <a:ext cx="2559685" cy="791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53255"/>
          <p:cNvGraphicFramePr>
            <a:graphicFrameLocks noChangeAspect="1"/>
          </p:cNvGraphicFramePr>
          <p:nvPr/>
        </p:nvGraphicFramePr>
        <p:xfrm>
          <a:off x="9314798" y="2915575"/>
          <a:ext cx="221271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3" imgW="1168400" imgH="266700" progId="">
                  <p:embed/>
                </p:oleObj>
              </mc:Choice>
              <mc:Fallback>
                <p:oleObj name="" r:id="rId23" imgW="1168400" imgH="266700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314798" y="2915575"/>
                        <a:ext cx="221271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53255"/>
          <p:cNvGraphicFramePr>
            <a:graphicFrameLocks noChangeAspect="1"/>
          </p:cNvGraphicFramePr>
          <p:nvPr/>
        </p:nvGraphicFramePr>
        <p:xfrm>
          <a:off x="5932011" y="2810435"/>
          <a:ext cx="2800491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5" imgW="1574800" imgH="405765" progId="">
                  <p:embed/>
                </p:oleObj>
              </mc:Choice>
              <mc:Fallback>
                <p:oleObj name="" r:id="rId25" imgW="1574800" imgH="405765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32011" y="2810435"/>
                        <a:ext cx="2800491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9" name="文本框 35841"/>
          <p:cNvSpPr txBox="1"/>
          <p:nvPr/>
        </p:nvSpPr>
        <p:spPr>
          <a:xfrm>
            <a:off x="6143625" y="3790315"/>
            <a:ext cx="108775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=0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3" name="文本框 35841"/>
          <p:cNvSpPr txBox="1"/>
          <p:nvPr/>
        </p:nvSpPr>
        <p:spPr>
          <a:xfrm>
            <a:off x="6143625" y="4606290"/>
            <a:ext cx="108775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=1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28" name="文本框 35841"/>
          <p:cNvSpPr txBox="1"/>
          <p:nvPr/>
        </p:nvSpPr>
        <p:spPr>
          <a:xfrm>
            <a:off x="6143625" y="5534025"/>
            <a:ext cx="1087755" cy="5708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=2</a:t>
            </a:r>
            <a:endParaRPr lang="en-US" altLang="zh-CN" sz="24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对象 53255"/>
          <p:cNvGraphicFramePr>
            <a:graphicFrameLocks noChangeAspect="1"/>
          </p:cNvGraphicFramePr>
          <p:nvPr/>
        </p:nvGraphicFramePr>
        <p:xfrm>
          <a:off x="9692671" y="3860332"/>
          <a:ext cx="161537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7" imgW="901700" imgH="241300" progId="">
                  <p:embed/>
                </p:oleObj>
              </mc:Choice>
              <mc:Fallback>
                <p:oleObj name="" r:id="rId27" imgW="901700" imgH="241300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692671" y="3860332"/>
                        <a:ext cx="161537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53255"/>
          <p:cNvGraphicFramePr>
            <a:graphicFrameLocks noChangeAspect="1"/>
          </p:cNvGraphicFramePr>
          <p:nvPr/>
        </p:nvGraphicFramePr>
        <p:xfrm>
          <a:off x="9790209" y="4637667"/>
          <a:ext cx="120693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9" imgW="673100" imgH="241300" progId="">
                  <p:embed/>
                </p:oleObj>
              </mc:Choice>
              <mc:Fallback>
                <p:oleObj name="" r:id="rId29" imgW="673100" imgH="241300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790209" y="4637667"/>
                        <a:ext cx="120693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53255"/>
          <p:cNvGraphicFramePr>
            <a:graphicFrameLocks noChangeAspect="1"/>
          </p:cNvGraphicFramePr>
          <p:nvPr/>
        </p:nvGraphicFramePr>
        <p:xfrm>
          <a:off x="9790209" y="5414907"/>
          <a:ext cx="1307787" cy="7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31" imgW="723900" imgH="419100" progId="">
                  <p:embed/>
                </p:oleObj>
              </mc:Choice>
              <mc:Fallback>
                <p:oleObj name="" r:id="rId31" imgW="723900" imgH="419100" progId="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790209" y="5414907"/>
                        <a:ext cx="1307787" cy="7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3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9" name="对象 29698"/>
          <p:cNvGraphicFramePr>
            <a:graphicFrameLocks noChangeAspect="1"/>
          </p:cNvGraphicFramePr>
          <p:nvPr/>
        </p:nvGraphicFramePr>
        <p:xfrm>
          <a:off x="3863975" y="2637155"/>
          <a:ext cx="47529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082165" imgH="241300" progId="">
                  <p:embed/>
                </p:oleObj>
              </mc:Choice>
              <mc:Fallback>
                <p:oleObj name="" r:id="rId1" imgW="2082165" imgH="241300" progId="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63975" y="2637155"/>
                        <a:ext cx="4752975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文本框 29699"/>
          <p:cNvSpPr txBox="1"/>
          <p:nvPr/>
        </p:nvSpPr>
        <p:spPr>
          <a:xfrm>
            <a:off x="1798955" y="1772603"/>
            <a:ext cx="26314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解：恒稳态处理法</a:t>
            </a:r>
            <a:endParaRPr lang="zh-CN" altLang="en-US" sz="3200" b="1">
              <a:latin typeface="Times New Roman" panose="02020603050405020304" pitchFamily="2" charset="0"/>
              <a:ea typeface="楷体_GB2312" pitchFamily="1" charset="-122"/>
            </a:endParaRPr>
          </a:p>
        </p:txBody>
      </p:sp>
      <p:graphicFrame>
        <p:nvGraphicFramePr>
          <p:cNvPr id="29701" name="对象 29700"/>
          <p:cNvGraphicFramePr>
            <a:graphicFrameLocks noChangeAspect="1"/>
          </p:cNvGraphicFramePr>
          <p:nvPr/>
        </p:nvGraphicFramePr>
        <p:xfrm>
          <a:off x="2495550" y="3861118"/>
          <a:ext cx="73564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275330" imgH="482600" progId="">
                  <p:embed/>
                </p:oleObj>
              </mc:Choice>
              <mc:Fallback>
                <p:oleObj name="" r:id="rId3" imgW="3275330" imgH="482600" progId="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550" y="3861118"/>
                        <a:ext cx="735647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29701"/>
          <p:cNvGraphicFramePr>
            <a:graphicFrameLocks noChangeAspect="1"/>
          </p:cNvGraphicFramePr>
          <p:nvPr/>
        </p:nvGraphicFramePr>
        <p:xfrm>
          <a:off x="1704023" y="5079683"/>
          <a:ext cx="8783637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898900" imgH="228600" progId="">
                  <p:embed/>
                </p:oleObj>
              </mc:Choice>
              <mc:Fallback>
                <p:oleObj name="" r:id="rId5" imgW="3898900" imgH="228600" progId="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4023" y="5079683"/>
                        <a:ext cx="8783637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29702"/>
          <p:cNvGraphicFramePr>
            <a:graphicFrameLocks noChangeAspect="1"/>
          </p:cNvGraphicFramePr>
          <p:nvPr/>
        </p:nvGraphicFramePr>
        <p:xfrm>
          <a:off x="4583748" y="5661343"/>
          <a:ext cx="350678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459865" imgH="431800" progId="">
                  <p:embed/>
                </p:oleObj>
              </mc:Choice>
              <mc:Fallback>
                <p:oleObj name="" r:id="rId7" imgW="1459865" imgH="4318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83748" y="5661343"/>
                        <a:ext cx="3506787" cy="1038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8199"/>
          <p:cNvSpPr txBox="1"/>
          <p:nvPr/>
        </p:nvSpPr>
        <p:spPr>
          <a:xfrm>
            <a:off x="2324100" y="2132965"/>
            <a:ext cx="767207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buClrTx/>
              <a:buSzTx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由涉及的基元反应写出速率方程（有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个基元反应）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6" name="文本框 8199"/>
          <p:cNvSpPr txBox="1"/>
          <p:nvPr/>
        </p:nvSpPr>
        <p:spPr>
          <a:xfrm>
            <a:off x="2495550" y="3285490"/>
            <a:ext cx="81864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求中间物的浓度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（各有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4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个和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2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个基元反应）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rcRect t="33690"/>
          <a:stretch>
            <a:fillRect/>
          </a:stretch>
        </p:blipFill>
        <p:spPr>
          <a:xfrm>
            <a:off x="2495550" y="188595"/>
            <a:ext cx="7829550" cy="153479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2" name="直接连接符 11"/>
          <p:cNvCxnSpPr/>
          <p:nvPr/>
        </p:nvCxnSpPr>
        <p:spPr>
          <a:xfrm flipV="1">
            <a:off x="6720205" y="4391660"/>
            <a:ext cx="3132000" cy="0"/>
          </a:xfrm>
          <a:prstGeom prst="line">
            <a:avLst/>
          </a:prstGeom>
          <a:ln w="38100">
            <a:solidFill>
              <a:srgbClr val="1F2DA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4643755" y="5628005"/>
            <a:ext cx="3060000" cy="0"/>
          </a:xfrm>
          <a:prstGeom prst="line">
            <a:avLst/>
          </a:prstGeom>
          <a:ln w="38100">
            <a:solidFill>
              <a:srgbClr val="1F2DA8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979670" y="5012690"/>
            <a:ext cx="2232000" cy="0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7908290" y="5628005"/>
            <a:ext cx="2088000" cy="0"/>
          </a:xfrm>
          <a:prstGeom prst="line">
            <a:avLst/>
          </a:prstGeom>
          <a:ln w="381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对象 30721"/>
          <p:cNvGraphicFramePr>
            <a:graphicFrameLocks noChangeAspect="1"/>
          </p:cNvGraphicFramePr>
          <p:nvPr/>
        </p:nvGraphicFramePr>
        <p:xfrm>
          <a:off x="3287078" y="1196975"/>
          <a:ext cx="68183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3148330" imgH="533400" progId="">
                  <p:embed/>
                </p:oleObj>
              </mc:Choice>
              <mc:Fallback>
                <p:oleObj name="" r:id="rId1" imgW="3148330" imgH="533400" progId="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87078" y="1196975"/>
                        <a:ext cx="6818312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8199"/>
          <p:cNvSpPr txBox="1"/>
          <p:nvPr/>
        </p:nvSpPr>
        <p:spPr>
          <a:xfrm>
            <a:off x="1703705" y="405130"/>
            <a:ext cx="8232775" cy="460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</a:pPr>
            <a:r>
              <a:rPr lang="zh-CN" altLang="en-US" sz="2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③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代入中间物的浓度，得到速率方程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560695" y="3401060"/>
          <a:ext cx="3132384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409700" imgH="405765" progId="">
                  <p:embed/>
                </p:oleObj>
              </mc:Choice>
              <mc:Fallback>
                <p:oleObj name="" r:id="rId3" imgW="1409700" imgH="405765" progId="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60695" y="3401060"/>
                        <a:ext cx="3132384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8199"/>
          <p:cNvSpPr txBox="1"/>
          <p:nvPr>
            <p:custDataLst>
              <p:tags r:id="rId5"/>
            </p:custDataLst>
          </p:nvPr>
        </p:nvSpPr>
        <p:spPr>
          <a:xfrm>
            <a:off x="2950845" y="2752725"/>
            <a:ext cx="30270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buClrTx/>
              <a:buSzTx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表观速率系数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8199"/>
          <p:cNvSpPr txBox="1"/>
          <p:nvPr>
            <p:custDataLst>
              <p:tags r:id="rId6"/>
            </p:custDataLst>
          </p:nvPr>
        </p:nvSpPr>
        <p:spPr>
          <a:xfrm>
            <a:off x="2846705" y="3619500"/>
            <a:ext cx="302704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buClrTx/>
              <a:buSzTx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表观活化能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903119" y="2680653"/>
          <a:ext cx="2504234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" imgW="1117600" imgH="241300" progId="">
                  <p:embed/>
                </p:oleObj>
              </mc:Choice>
              <mc:Fallback>
                <p:oleObj name="" r:id="rId8" imgW="1117600" imgH="241300" progId="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03119" y="2680653"/>
                        <a:ext cx="2504234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4817"/>
          <p:cNvSpPr txBox="1"/>
          <p:nvPr/>
        </p:nvSpPr>
        <p:spPr>
          <a:xfrm>
            <a:off x="390525" y="9525"/>
            <a:ext cx="836295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：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已知反应                                               ，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M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为催化剂，其反应机理为：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" name="对象 34818"/>
          <p:cNvGraphicFramePr>
            <a:graphicFrameLocks noChangeAspect="1"/>
          </p:cNvGraphicFramePr>
          <p:nvPr/>
        </p:nvGraphicFramePr>
        <p:xfrm>
          <a:off x="2924175" y="114300"/>
          <a:ext cx="30876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370965" imgH="203200" progId="">
                  <p:embed/>
                </p:oleObj>
              </mc:Choice>
              <mc:Fallback>
                <p:oleObj name="" r:id="rId1" imgW="1370965" imgH="203200" progId="">
                  <p:embed/>
                  <p:pic>
                    <p:nvPicPr>
                      <p:cNvPr id="0" name="对象 3481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24175" y="114300"/>
                        <a:ext cx="308768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34819"/>
          <p:cNvGrpSpPr/>
          <p:nvPr/>
        </p:nvGrpSpPr>
        <p:grpSpPr>
          <a:xfrm>
            <a:off x="2768600" y="671513"/>
            <a:ext cx="1916113" cy="727075"/>
            <a:chOff x="0" y="0"/>
            <a:chExt cx="1207" cy="458"/>
          </a:xfrm>
        </p:grpSpPr>
        <p:grpSp>
          <p:nvGrpSpPr>
            <p:cNvPr id="7" name="组合 34820"/>
            <p:cNvGrpSpPr/>
            <p:nvPr/>
          </p:nvGrpSpPr>
          <p:grpSpPr>
            <a:xfrm>
              <a:off x="0" y="0"/>
              <a:ext cx="1207" cy="288"/>
              <a:chOff x="0" y="0"/>
              <a:chExt cx="1207" cy="288"/>
            </a:xfrm>
          </p:grpSpPr>
          <p:sp>
            <p:nvSpPr>
              <p:cNvPr id="8" name="直接连接符 34821"/>
              <p:cNvSpPr/>
              <p:nvPr/>
            </p:nvSpPr>
            <p:spPr>
              <a:xfrm>
                <a:off x="464" y="242"/>
                <a:ext cx="565" cy="0"/>
              </a:xfrm>
              <a:prstGeom prst="line">
                <a:avLst/>
              </a:prstGeom>
              <a:ln w="25400" cap="flat" cmpd="sng">
                <a:solidFill>
                  <a:srgbClr val="000000"/>
                </a:solidFill>
                <a:prstDash val="solid"/>
                <a:round/>
                <a:headEnd type="arrow" w="med" len="med"/>
                <a:tailEnd type="none" w="med" len="med"/>
              </a:ln>
            </p:spPr>
          </p:sp>
          <p:graphicFrame>
            <p:nvGraphicFramePr>
              <p:cNvPr id="9" name="对象 34822"/>
              <p:cNvGraphicFramePr>
                <a:graphicFrameLocks noChangeAspect="1"/>
              </p:cNvGraphicFramePr>
              <p:nvPr/>
            </p:nvGraphicFramePr>
            <p:xfrm>
              <a:off x="0" y="0"/>
              <a:ext cx="120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" r:id="rId3" imgW="850265" imgH="203200" progId="">
                      <p:embed/>
                    </p:oleObj>
                  </mc:Choice>
                  <mc:Fallback>
                    <p:oleObj name="" r:id="rId3" imgW="850265" imgH="203200" progId="">
                      <p:embed/>
                      <p:pic>
                        <p:nvPicPr>
                          <p:cNvPr id="0" name="对象 3482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1207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文本框 34823"/>
            <p:cNvSpPr txBox="1"/>
            <p:nvPr/>
          </p:nvSpPr>
          <p:spPr>
            <a:xfrm>
              <a:off x="606" y="208"/>
              <a:ext cx="28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sz="2000" b="1" i="1">
                  <a:latin typeface="Times New Roman" panose="02020603050405020304" pitchFamily="2" charset="0"/>
                  <a:ea typeface="楷体_GB2312" pitchFamily="1" charset="-122"/>
                </a:rPr>
                <a:t>k</a:t>
              </a:r>
              <a:r>
                <a:rPr lang="en-US" altLang="zh-CN" sz="2000" b="1" baseline="-25000">
                  <a:latin typeface="Times New Roman" panose="02020603050405020304" pitchFamily="2" charset="0"/>
                  <a:ea typeface="楷体_GB2312" pitchFamily="1" charset="-122"/>
                </a:rPr>
                <a:t>-1</a:t>
              </a:r>
              <a:endParaRPr lang="en-US" altLang="zh-CN" sz="2000" b="1" baseline="-25000">
                <a:latin typeface="Times New Roman" panose="02020603050405020304" pitchFamily="2" charset="0"/>
                <a:ea typeface="楷体_GB2312" pitchFamily="1" charset="-122"/>
              </a:endParaRPr>
            </a:p>
          </p:txBody>
        </p:sp>
      </p:grpSp>
      <p:graphicFrame>
        <p:nvGraphicFramePr>
          <p:cNvPr id="12" name="对象 34824"/>
          <p:cNvGraphicFramePr>
            <a:graphicFrameLocks noChangeAspect="1"/>
          </p:cNvGraphicFramePr>
          <p:nvPr/>
        </p:nvGraphicFramePr>
        <p:xfrm>
          <a:off x="2581275" y="1304608"/>
          <a:ext cx="25447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1129665" imgH="203200" progId="">
                  <p:embed/>
                </p:oleObj>
              </mc:Choice>
              <mc:Fallback>
                <p:oleObj name="" r:id="rId5" imgW="1129665" imgH="203200" progId="">
                  <p:embed/>
                  <p:pic>
                    <p:nvPicPr>
                      <p:cNvPr id="0" name="对象 348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81275" y="1304608"/>
                        <a:ext cx="25447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34825"/>
          <p:cNvGraphicFramePr>
            <a:graphicFrameLocks noChangeAspect="1"/>
          </p:cNvGraphicFramePr>
          <p:nvPr/>
        </p:nvGraphicFramePr>
        <p:xfrm>
          <a:off x="2616200" y="1842453"/>
          <a:ext cx="30591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7" imgW="1358265" imgH="203200" progId="">
                  <p:embed/>
                </p:oleObj>
              </mc:Choice>
              <mc:Fallback>
                <p:oleObj name="" r:id="rId7" imgW="1358265" imgH="203200" progId="">
                  <p:embed/>
                  <p:pic>
                    <p:nvPicPr>
                      <p:cNvPr id="0" name="对象 348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16200" y="1842453"/>
                        <a:ext cx="305911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34826"/>
          <p:cNvSpPr txBox="1"/>
          <p:nvPr/>
        </p:nvSpPr>
        <p:spPr>
          <a:xfrm>
            <a:off x="5682615" y="728980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（快）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7" name="文本框 34827"/>
          <p:cNvSpPr txBox="1"/>
          <p:nvPr/>
        </p:nvSpPr>
        <p:spPr>
          <a:xfrm>
            <a:off x="5693093" y="1367473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（慢）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8" name="文本框 34828"/>
          <p:cNvSpPr txBox="1"/>
          <p:nvPr/>
        </p:nvSpPr>
        <p:spPr>
          <a:xfrm>
            <a:off x="5680393" y="1894523"/>
            <a:ext cx="1098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（快）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19" name="文本框 34829"/>
          <p:cNvSpPr txBox="1"/>
          <p:nvPr/>
        </p:nvSpPr>
        <p:spPr>
          <a:xfrm>
            <a:off x="386043" y="2224405"/>
            <a:ext cx="11460816" cy="968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试求：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Y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的生成速率                 ；（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2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）复合反应的活化能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E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与各步反应活化能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-1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2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2400" b="1" i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E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3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  <a:sym typeface="Wingdings" panose="05000000000000000000" pitchFamily="2" charset="2"/>
              </a:rPr>
              <a:t>的关系。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0" name="对象 34830"/>
          <p:cNvGraphicFramePr>
            <a:graphicFrameLocks noChangeAspect="1"/>
          </p:cNvGraphicFramePr>
          <p:nvPr/>
        </p:nvGraphicFramePr>
        <p:xfrm>
          <a:off x="3994431" y="2289175"/>
          <a:ext cx="10572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444500" imgH="203200" progId="">
                  <p:embed/>
                </p:oleObj>
              </mc:Choice>
              <mc:Fallback>
                <p:oleObj name="" r:id="rId9" imgW="444500" imgH="203200" progId="">
                  <p:embed/>
                  <p:pic>
                    <p:nvPicPr>
                      <p:cNvPr id="0" name="对象 348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94431" y="2289175"/>
                        <a:ext cx="105727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34834"/>
          <p:cNvGraphicFramePr>
            <a:graphicFrameLocks noChangeAspect="1"/>
          </p:cNvGraphicFramePr>
          <p:nvPr/>
        </p:nvGraphicFramePr>
        <p:xfrm>
          <a:off x="2628700" y="4659625"/>
          <a:ext cx="3873207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1" imgW="1765300" imgH="444500" progId="">
                  <p:embed/>
                </p:oleObj>
              </mc:Choice>
              <mc:Fallback>
                <p:oleObj name="" r:id="rId11" imgW="1765300" imgH="444500" progId="">
                  <p:embed/>
                  <p:pic>
                    <p:nvPicPr>
                      <p:cNvPr id="0" name="对象 3483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28700" y="4659625"/>
                        <a:ext cx="3873207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34835"/>
          <p:cNvGraphicFramePr>
            <a:graphicFrameLocks noChangeAspect="1"/>
          </p:cNvGraphicFramePr>
          <p:nvPr/>
        </p:nvGraphicFramePr>
        <p:xfrm>
          <a:off x="2826674" y="5786028"/>
          <a:ext cx="3392805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3" imgW="1548765" imgH="444500" progId="">
                  <p:embed/>
                </p:oleObj>
              </mc:Choice>
              <mc:Fallback>
                <p:oleObj name="" r:id="rId13" imgW="1548765" imgH="444500" progId="">
                  <p:embed/>
                  <p:pic>
                    <p:nvPicPr>
                      <p:cNvPr id="0" name="对象 3483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826674" y="5786028"/>
                        <a:ext cx="3392805" cy="9721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8199"/>
          <p:cNvSpPr txBox="1"/>
          <p:nvPr/>
        </p:nvSpPr>
        <p:spPr>
          <a:xfrm>
            <a:off x="2788285" y="3350895"/>
            <a:ext cx="468693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ctr">
              <a:buClrTx/>
              <a:buSzTx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①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由控制步骤写出速率方程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ctr">
              <a:buClrTx/>
              <a:buSzTx/>
            </a:pPr>
            <a:r>
              <a:rPr lang="en-US" altLang="zh-CN" sz="2000" b="1">
                <a:solidFill>
                  <a:srgbClr val="1F2DA8"/>
                </a:solidFill>
                <a:latin typeface="Times New Roman" panose="02020603050405020304" pitchFamily="2" charset="0"/>
                <a:ea typeface="黑体" panose="02010609060101010101" pitchFamily="2" charset="-122"/>
                <a:sym typeface="+mn-ea"/>
              </a:rPr>
              <a:t>选择出现在控速步骤中的反应物或产物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3" name="文本框 8199"/>
          <p:cNvSpPr txBox="1"/>
          <p:nvPr/>
        </p:nvSpPr>
        <p:spPr>
          <a:xfrm>
            <a:off x="192405" y="4923155"/>
            <a:ext cx="45370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②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求中间物的浓度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4" name="文本框 8199"/>
          <p:cNvSpPr txBox="1"/>
          <p:nvPr/>
        </p:nvSpPr>
        <p:spPr>
          <a:xfrm>
            <a:off x="241935" y="5939790"/>
            <a:ext cx="236664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Tx/>
              <a:buSzTx/>
            </a:pPr>
            <a:r>
              <a:rPr lang="zh-CN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③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代入中间物的浓度，得到速率方程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5" name="文本框 27652"/>
          <p:cNvSpPr txBox="1"/>
          <p:nvPr/>
        </p:nvSpPr>
        <p:spPr>
          <a:xfrm>
            <a:off x="34925" y="3336290"/>
            <a:ext cx="361442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解：平衡态处理法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0" name="对象 34833"/>
          <p:cNvGraphicFramePr>
            <a:graphicFrameLocks noChangeAspect="1"/>
          </p:cNvGraphicFramePr>
          <p:nvPr/>
        </p:nvGraphicFramePr>
        <p:xfrm>
          <a:off x="8302939" y="3183163"/>
          <a:ext cx="248160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15" imgW="1143000" imgH="215900" progId="">
                  <p:embed/>
                </p:oleObj>
              </mc:Choice>
              <mc:Fallback>
                <p:oleObj name="" r:id="rId15" imgW="1143000" imgH="215900" progId="">
                  <p:embed/>
                  <p:pic>
                    <p:nvPicPr>
                      <p:cNvPr id="0" name="对象 348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02939" y="3183163"/>
                        <a:ext cx="248160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27652"/>
          <p:cNvSpPr txBox="1"/>
          <p:nvPr>
            <p:custDataLst>
              <p:tags r:id="rId17"/>
            </p:custDataLst>
          </p:nvPr>
        </p:nvSpPr>
        <p:spPr>
          <a:xfrm>
            <a:off x="8021320" y="3679190"/>
            <a:ext cx="34766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1F2DA8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基元反应2和3均有Z生成</a:t>
            </a:r>
            <a:endParaRPr lang="en-US" altLang="zh-CN" sz="2000" b="1">
              <a:solidFill>
                <a:srgbClr val="1F2DA8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45" name="对象 34837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976650" y="4123156"/>
          <a:ext cx="2901950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9" imgW="1282700" imgH="215900" progId="">
                  <p:embed/>
                </p:oleObj>
              </mc:Choice>
              <mc:Fallback>
                <p:oleObj name="" r:id="rId19" imgW="1282700" imgH="215900" progId="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76650" y="4123156"/>
                        <a:ext cx="2901950" cy="486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34837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7475500" y="4119981"/>
          <a:ext cx="3161030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2" imgW="1397000" imgH="215900" progId="">
                  <p:embed/>
                </p:oleObj>
              </mc:Choice>
              <mc:Fallback>
                <p:oleObj name="" r:id="rId22" imgW="1397000" imgH="215900" progId="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475500" y="4119981"/>
                        <a:ext cx="3161030" cy="486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9" name="对象 34836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9077167" y="6358573"/>
          <a:ext cx="2317188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25" imgW="1155700" imgH="215900" progId="">
                  <p:embed/>
                </p:oleObj>
              </mc:Choice>
              <mc:Fallback>
                <p:oleObj name="" r:id="rId25" imgW="1155700" imgH="215900" progId="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077167" y="6358573"/>
                        <a:ext cx="2317188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34835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9143336" y="5464718"/>
          <a:ext cx="1232512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28" imgW="584200" imgH="444500" progId="">
                  <p:embed/>
                </p:oleObj>
              </mc:Choice>
              <mc:Fallback>
                <p:oleObj name="" r:id="rId28" imgW="584200" imgH="444500" progId="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143336" y="5464718"/>
                        <a:ext cx="1232512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文本框 8199"/>
          <p:cNvSpPr txBox="1"/>
          <p:nvPr>
            <p:custDataLst>
              <p:tags r:id="rId30"/>
            </p:custDataLst>
          </p:nvPr>
        </p:nvSpPr>
        <p:spPr>
          <a:xfrm>
            <a:off x="6599555" y="5730240"/>
            <a:ext cx="30270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ctr">
              <a:buClrTx/>
              <a:buSzTx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表观速率系数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53" name="文本框 8199"/>
          <p:cNvSpPr txBox="1"/>
          <p:nvPr>
            <p:custDataLst>
              <p:tags r:id="rId31"/>
            </p:custDataLst>
          </p:nvPr>
        </p:nvSpPr>
        <p:spPr>
          <a:xfrm>
            <a:off x="7292975" y="6391910"/>
            <a:ext cx="302704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l">
              <a:buClrTx/>
              <a:buSzTx/>
            </a:pP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表观活化能</a:t>
            </a:r>
            <a:endParaRPr lang="zh-CN" altLang="en-US" sz="2000" b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2" name="文本框 27652"/>
          <p:cNvSpPr txBox="1"/>
          <p:nvPr>
            <p:custDataLst>
              <p:tags r:id="rId32"/>
            </p:custDataLst>
          </p:nvPr>
        </p:nvSpPr>
        <p:spPr>
          <a:xfrm>
            <a:off x="624205" y="4194175"/>
            <a:ext cx="347662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1F2DA8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根据总反应的计量系数</a:t>
            </a:r>
            <a:r>
              <a:rPr lang="zh-CN" altLang="en-US" sz="2000" b="1">
                <a:solidFill>
                  <a:srgbClr val="1F2DA8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看出</a:t>
            </a:r>
            <a:endParaRPr lang="zh-CN" altLang="en-US" sz="2000" b="1">
              <a:solidFill>
                <a:srgbClr val="1F2DA8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矩形 352257"/>
          <p:cNvSpPr/>
          <p:nvPr/>
        </p:nvSpPr>
        <p:spPr>
          <a:xfrm>
            <a:off x="925195" y="3025458"/>
            <a:ext cx="1073848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(2)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若反应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慢速反应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，试求         ，并求此时该复合反应的活化能。并指出在什么条件下，两种处理法得到的速率方程相同。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69634" name="矩形 352258"/>
          <p:cNvSpPr/>
          <p:nvPr/>
        </p:nvSpPr>
        <p:spPr>
          <a:xfrm>
            <a:off x="0" y="2711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矩形 352259"/>
          <p:cNvSpPr/>
          <p:nvPr/>
        </p:nvSpPr>
        <p:spPr>
          <a:xfrm>
            <a:off x="0" y="2811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6" name="矩形 352260"/>
          <p:cNvSpPr/>
          <p:nvPr/>
        </p:nvSpPr>
        <p:spPr>
          <a:xfrm>
            <a:off x="0" y="2806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9637" name="对象 352261"/>
          <p:cNvGraphicFramePr>
            <a:graphicFrameLocks noChangeAspect="1"/>
          </p:cNvGraphicFramePr>
          <p:nvPr/>
        </p:nvGraphicFramePr>
        <p:xfrm>
          <a:off x="7904163" y="2091690"/>
          <a:ext cx="312611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358265" imgH="393700" progId="Equation.3">
                  <p:embed/>
                </p:oleObj>
              </mc:Choice>
              <mc:Fallback>
                <p:oleObj name="" r:id="rId1" imgW="1358265" imgH="3937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04163" y="2091690"/>
                        <a:ext cx="3126110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对象 352262"/>
          <p:cNvGraphicFramePr>
            <a:graphicFrameLocks noChangeAspect="1"/>
          </p:cNvGraphicFramePr>
          <p:nvPr/>
        </p:nvGraphicFramePr>
        <p:xfrm>
          <a:off x="5033010" y="2978468"/>
          <a:ext cx="60683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54000" imgH="228600" progId="Equation.3">
                  <p:embed/>
                </p:oleObj>
              </mc:Choice>
              <mc:Fallback>
                <p:oleObj name="" r:id="rId3" imgW="254000" imgH="2286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3010" y="2978468"/>
                        <a:ext cx="606832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矩形 352263"/>
          <p:cNvSpPr/>
          <p:nvPr/>
        </p:nvSpPr>
        <p:spPr>
          <a:xfrm>
            <a:off x="1073150" y="2334101"/>
            <a:ext cx="683133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fontAlgn="ctr"/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(1)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若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NO</a:t>
            </a:r>
            <a:r>
              <a:rPr lang="en-US" altLang="zh-CN" sz="2400" b="1" baseline="-25000"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和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NO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浓度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在反应过程中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很小，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试证明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69640" name="文本框 352264"/>
          <p:cNvSpPr txBox="1"/>
          <p:nvPr/>
        </p:nvSpPr>
        <p:spPr>
          <a:xfrm>
            <a:off x="1692275" y="44450"/>
            <a:ext cx="62118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：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O</a:t>
            </a:r>
            <a:r>
              <a:rPr lang="en-US" altLang="zh-CN" sz="2400" b="1" baseline="-25000" dirty="0">
                <a:latin typeface="Times New Roman" panose="02020603050405020304" pitchFamily="2" charset="0"/>
                <a:ea typeface="黑体" panose="02010609060101010101" pitchFamily="2" charset="-122"/>
              </a:rPr>
              <a:t>5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的分解历程如下：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69641" name="对象 352265"/>
          <p:cNvGraphicFramePr>
            <a:graphicFrameLocks noChangeAspect="1"/>
          </p:cNvGraphicFramePr>
          <p:nvPr/>
        </p:nvGraphicFramePr>
        <p:xfrm>
          <a:off x="1955800" y="1273493"/>
          <a:ext cx="425729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195830" imgH="241300" progId="Equation.3">
                  <p:embed/>
                </p:oleObj>
              </mc:Choice>
              <mc:Fallback>
                <p:oleObj name="" r:id="rId5" imgW="2195830" imgH="2413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55800" y="1273493"/>
                        <a:ext cx="425729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对象 352266"/>
          <p:cNvGraphicFramePr>
            <a:graphicFrameLocks noChangeAspect="1"/>
          </p:cNvGraphicFramePr>
          <p:nvPr/>
        </p:nvGraphicFramePr>
        <p:xfrm>
          <a:off x="1955800" y="1769745"/>
          <a:ext cx="292877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510665" imgH="241300" progId="Equation.3">
                  <p:embed/>
                </p:oleObj>
              </mc:Choice>
              <mc:Fallback>
                <p:oleObj name="" r:id="rId7" imgW="1510665" imgH="2413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55800" y="1769745"/>
                        <a:ext cx="292877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文本框 352267"/>
          <p:cNvSpPr txBox="1"/>
          <p:nvPr/>
        </p:nvSpPr>
        <p:spPr>
          <a:xfrm>
            <a:off x="1955483" y="629920"/>
            <a:ext cx="60499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O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NO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+NO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 sz="2400" b="1" baseline="-25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44" name="直接连接符 352268"/>
          <p:cNvSpPr/>
          <p:nvPr/>
        </p:nvSpPr>
        <p:spPr>
          <a:xfrm>
            <a:off x="3013075" y="807085"/>
            <a:ext cx="11525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69645" name="直接连接符 352269"/>
          <p:cNvSpPr/>
          <p:nvPr/>
        </p:nvSpPr>
        <p:spPr>
          <a:xfrm>
            <a:off x="3013075" y="907733"/>
            <a:ext cx="11525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</p:spPr>
      </p:sp>
      <p:sp>
        <p:nvSpPr>
          <p:cNvPr id="69646" name="文本框 352270"/>
          <p:cNvSpPr txBox="1"/>
          <p:nvPr/>
        </p:nvSpPr>
        <p:spPr>
          <a:xfrm>
            <a:off x="3281363" y="305435"/>
            <a:ext cx="12430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sz="2400" b="1" baseline="-25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47" name="文本框 352271"/>
          <p:cNvSpPr txBox="1"/>
          <p:nvPr/>
        </p:nvSpPr>
        <p:spPr>
          <a:xfrm>
            <a:off x="3300413" y="880110"/>
            <a:ext cx="12430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-1</a:t>
            </a:r>
            <a:endParaRPr lang="en-US" altLang="zh-CN" sz="2400" b="1" baseline="-25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52276" name="矩形 352275"/>
          <p:cNvSpPr/>
          <p:nvPr/>
        </p:nvSpPr>
        <p:spPr>
          <a:xfrm>
            <a:off x="223838" y="3943509"/>
            <a:ext cx="7235825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indent="269875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(1) 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恒稳态处理法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70669" name="对象 187410"/>
          <p:cNvGraphicFramePr>
            <a:graphicFrameLocks noChangeAspect="1"/>
          </p:cNvGraphicFramePr>
          <p:nvPr/>
        </p:nvGraphicFramePr>
        <p:xfrm>
          <a:off x="3929698" y="3978275"/>
          <a:ext cx="279825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345565" imgH="241300" progId="Equation.3">
                  <p:embed/>
                </p:oleObj>
              </mc:Choice>
              <mc:Fallback>
                <p:oleObj name="" r:id="rId9" imgW="1345565" imgH="2413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29698" y="3978275"/>
                        <a:ext cx="279825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7" name="对象 187399"/>
          <p:cNvGraphicFramePr>
            <a:graphicFrameLocks noChangeAspect="1"/>
          </p:cNvGraphicFramePr>
          <p:nvPr/>
        </p:nvGraphicFramePr>
        <p:xfrm>
          <a:off x="1825466" y="4532631"/>
          <a:ext cx="8385697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4673600" imgH="405765" progId="Equation.3">
                  <p:embed/>
                </p:oleObj>
              </mc:Choice>
              <mc:Fallback>
                <p:oleObj name="" r:id="rId11" imgW="4673600" imgH="405765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25466" y="4532631"/>
                        <a:ext cx="8385697" cy="72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对象 187397"/>
          <p:cNvGraphicFramePr>
            <a:graphicFrameLocks noChangeAspect="1"/>
          </p:cNvGraphicFramePr>
          <p:nvPr/>
        </p:nvGraphicFramePr>
        <p:xfrm>
          <a:off x="1825625" y="5361305"/>
          <a:ext cx="5064382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2754630" imgH="393700" progId="Equation.3">
                  <p:embed/>
                </p:oleObj>
              </mc:Choice>
              <mc:Fallback>
                <p:oleObj name="" r:id="rId13" imgW="2754630" imgH="3937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25625" y="5361305"/>
                        <a:ext cx="5064382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对象 187396"/>
          <p:cNvGraphicFramePr>
            <a:graphicFrameLocks noChangeAspect="1"/>
          </p:cNvGraphicFramePr>
          <p:nvPr/>
        </p:nvGraphicFramePr>
        <p:xfrm>
          <a:off x="7757795" y="5461000"/>
          <a:ext cx="3419235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955800" imgH="228600" progId="Equation.3">
                  <p:embed/>
                </p:oleObj>
              </mc:Choice>
              <mc:Fallback>
                <p:oleObj name="" r:id="rId15" imgW="1955800" imgH="2286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757795" y="5461000"/>
                        <a:ext cx="3419235" cy="39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对象 187406"/>
          <p:cNvGraphicFramePr>
            <a:graphicFrameLocks noChangeAspect="1"/>
          </p:cNvGraphicFramePr>
          <p:nvPr/>
        </p:nvGraphicFramePr>
        <p:xfrm>
          <a:off x="8005128" y="5973445"/>
          <a:ext cx="3276710" cy="7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980565" imgH="431800" progId="Equation.3">
                  <p:embed/>
                </p:oleObj>
              </mc:Choice>
              <mc:Fallback>
                <p:oleObj name="" r:id="rId17" imgW="1980565" imgH="4318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05128" y="5973445"/>
                        <a:ext cx="3276710" cy="7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对象 187405"/>
          <p:cNvGraphicFramePr>
            <a:graphicFrameLocks noChangeAspect="1"/>
          </p:cNvGraphicFramePr>
          <p:nvPr/>
        </p:nvGraphicFramePr>
        <p:xfrm>
          <a:off x="2079625" y="6074410"/>
          <a:ext cx="4648419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2322830" imgH="393700" progId="Equation.3">
                  <p:embed/>
                </p:oleObj>
              </mc:Choice>
              <mc:Fallback>
                <p:oleObj name="" r:id="rId19" imgW="2322830" imgH="39370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79625" y="6074410"/>
                        <a:ext cx="4648419" cy="79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任意多边形 187411"/>
          <p:cNvSpPr/>
          <p:nvPr/>
        </p:nvSpPr>
        <p:spPr>
          <a:xfrm>
            <a:off x="1073150" y="6376670"/>
            <a:ext cx="863600" cy="288925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1" name="对象 351233"/>
          <p:cNvGraphicFramePr>
            <a:graphicFrameLocks noChangeAspect="1"/>
          </p:cNvGraphicFramePr>
          <p:nvPr/>
        </p:nvGraphicFramePr>
        <p:xfrm>
          <a:off x="4353243" y="3699828"/>
          <a:ext cx="3171330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612265" imgH="444500" progId="Equation.3">
                  <p:embed/>
                </p:oleObj>
              </mc:Choice>
              <mc:Fallback>
                <p:oleObj name="" r:id="rId1" imgW="1612265" imgH="4445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53243" y="3699828"/>
                        <a:ext cx="3171330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" name="对象 351234"/>
          <p:cNvGraphicFramePr>
            <a:graphicFrameLocks noChangeAspect="1"/>
          </p:cNvGraphicFramePr>
          <p:nvPr/>
        </p:nvGraphicFramePr>
        <p:xfrm>
          <a:off x="3091498" y="2330133"/>
          <a:ext cx="283768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45565" imgH="241300" progId="Equation.3">
                  <p:embed/>
                </p:oleObj>
              </mc:Choice>
              <mc:Fallback>
                <p:oleObj name="" r:id="rId3" imgW="1345565" imgH="2413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91498" y="2330133"/>
                        <a:ext cx="283768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3" name="对象 351235"/>
          <p:cNvGraphicFramePr>
            <a:graphicFrameLocks noChangeAspect="1"/>
          </p:cNvGraphicFramePr>
          <p:nvPr/>
        </p:nvGraphicFramePr>
        <p:xfrm>
          <a:off x="8208963" y="4977765"/>
          <a:ext cx="279746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129030" imgH="203200" progId="Equation.3">
                  <p:embed/>
                </p:oleObj>
              </mc:Choice>
              <mc:Fallback>
                <p:oleObj name="" r:id="rId5" imgW="1129030" imgH="2032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08963" y="4977765"/>
                        <a:ext cx="279746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4" name="矩形 351236"/>
          <p:cNvSpPr/>
          <p:nvPr/>
        </p:nvSpPr>
        <p:spPr>
          <a:xfrm>
            <a:off x="499110" y="2333466"/>
            <a:ext cx="2592388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(2) </a:t>
            </a:r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平衡态处理法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     </a:t>
            </a:r>
            <a:endParaRPr lang="en-US" altLang="zh-CN" sz="240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aphicFrame>
        <p:nvGraphicFramePr>
          <p:cNvPr id="71685" name="对象 351237"/>
          <p:cNvGraphicFramePr>
            <a:graphicFrameLocks noChangeAspect="1"/>
          </p:cNvGraphicFramePr>
          <p:nvPr/>
        </p:nvGraphicFramePr>
        <p:xfrm>
          <a:off x="2738755" y="4785360"/>
          <a:ext cx="4777573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246630" imgH="444500" progId="Equation.3">
                  <p:embed/>
                </p:oleObj>
              </mc:Choice>
              <mc:Fallback>
                <p:oleObj name="" r:id="rId7" imgW="2246630" imgH="444500" progId="Equation.3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38755" y="4785360"/>
                        <a:ext cx="4777573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对象 351238"/>
          <p:cNvGraphicFramePr>
            <a:graphicFrameLocks noChangeAspect="1"/>
          </p:cNvGraphicFramePr>
          <p:nvPr/>
        </p:nvGraphicFramePr>
        <p:xfrm>
          <a:off x="5831523" y="2987040"/>
          <a:ext cx="517522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501900" imgH="228600" progId="Equation.3">
                  <p:embed/>
                </p:oleObj>
              </mc:Choice>
              <mc:Fallback>
                <p:oleObj name="" r:id="rId9" imgW="2501900" imgH="2286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31523" y="2987040"/>
                        <a:ext cx="517522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对象 351239"/>
          <p:cNvGraphicFramePr>
            <a:graphicFrameLocks noChangeAspect="1"/>
          </p:cNvGraphicFramePr>
          <p:nvPr/>
        </p:nvGraphicFramePr>
        <p:xfrm>
          <a:off x="4106545" y="2965768"/>
          <a:ext cx="1139593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520065" imgH="215900" progId="Equation.3">
                  <p:embed/>
                </p:oleObj>
              </mc:Choice>
              <mc:Fallback>
                <p:oleObj name="" r:id="rId11" imgW="520065" imgH="2159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06545" y="2965768"/>
                        <a:ext cx="1139593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8" name="文本框 351240"/>
          <p:cNvSpPr txBox="1"/>
          <p:nvPr/>
        </p:nvSpPr>
        <p:spPr>
          <a:xfrm>
            <a:off x="972185" y="2999740"/>
            <a:ext cx="6211888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对峙反应达到平衡时，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71689" name="任意多边形 351241"/>
          <p:cNvSpPr/>
          <p:nvPr/>
        </p:nvSpPr>
        <p:spPr>
          <a:xfrm>
            <a:off x="1778953" y="5066983"/>
            <a:ext cx="863600" cy="288925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1243" name="文本框 351242"/>
          <p:cNvSpPr txBox="1"/>
          <p:nvPr/>
        </p:nvSpPr>
        <p:spPr>
          <a:xfrm>
            <a:off x="1271905" y="6114098"/>
            <a:ext cx="98647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dirty="0">
                <a:latin typeface="黑体" panose="02010609060101010101" pitchFamily="2" charset="-122"/>
                <a:ea typeface="黑体" panose="02010609060101010101" pitchFamily="2" charset="-122"/>
              </a:rPr>
              <a:t>当           时，恒稳态和平衡态两种处理法得到的反应速率方程相同。</a:t>
            </a:r>
            <a:endParaRPr lang="zh-CN" altLang="en-US" sz="24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69641" name="对象 352265"/>
          <p:cNvGraphicFramePr>
            <a:graphicFrameLocks noChangeAspect="1"/>
          </p:cNvGraphicFramePr>
          <p:nvPr/>
        </p:nvGraphicFramePr>
        <p:xfrm>
          <a:off x="1765935" y="995998"/>
          <a:ext cx="4257290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2195830" imgH="241300" progId="Equation.3">
                  <p:embed/>
                </p:oleObj>
              </mc:Choice>
              <mc:Fallback>
                <p:oleObj name="" r:id="rId13" imgW="2195830" imgH="2413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65935" y="995998"/>
                        <a:ext cx="4257290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对象 352266"/>
          <p:cNvGraphicFramePr>
            <a:graphicFrameLocks noChangeAspect="1"/>
          </p:cNvGraphicFramePr>
          <p:nvPr/>
        </p:nvGraphicFramePr>
        <p:xfrm>
          <a:off x="1765935" y="1492250"/>
          <a:ext cx="292877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510665" imgH="241300" progId="Equation.3">
                  <p:embed/>
                </p:oleObj>
              </mc:Choice>
              <mc:Fallback>
                <p:oleObj name="" r:id="rId15" imgW="1510665" imgH="2413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65935" y="1492250"/>
                        <a:ext cx="292877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" name="文本框 352267"/>
          <p:cNvSpPr txBox="1"/>
          <p:nvPr/>
        </p:nvSpPr>
        <p:spPr>
          <a:xfrm>
            <a:off x="1765618" y="352425"/>
            <a:ext cx="604996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O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                       NO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Times New Roman" panose="02020603050405020304" pitchFamily="2" charset="0"/>
                <a:ea typeface="宋体" panose="02010600030101010101" pitchFamily="2" charset="-122"/>
              </a:rPr>
              <a:t>+NO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  <a:endParaRPr lang="en-US" altLang="zh-CN" sz="2400" b="1" baseline="-25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44" name="直接连接符 352268"/>
          <p:cNvSpPr/>
          <p:nvPr/>
        </p:nvSpPr>
        <p:spPr>
          <a:xfrm>
            <a:off x="2823210" y="529590"/>
            <a:ext cx="11525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sp>
      <p:sp>
        <p:nvSpPr>
          <p:cNvPr id="69645" name="直接连接符 352269"/>
          <p:cNvSpPr/>
          <p:nvPr/>
        </p:nvSpPr>
        <p:spPr>
          <a:xfrm>
            <a:off x="2823210" y="630238"/>
            <a:ext cx="11525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</p:spPr>
      </p:sp>
      <p:sp>
        <p:nvSpPr>
          <p:cNvPr id="69646" name="文本框 352270"/>
          <p:cNvSpPr txBox="1"/>
          <p:nvPr/>
        </p:nvSpPr>
        <p:spPr>
          <a:xfrm>
            <a:off x="3091498" y="27940"/>
            <a:ext cx="12430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  <a:endParaRPr lang="en-US" altLang="zh-CN" sz="2400" b="1" baseline="-25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47" name="文本框 352271"/>
          <p:cNvSpPr txBox="1"/>
          <p:nvPr/>
        </p:nvSpPr>
        <p:spPr>
          <a:xfrm>
            <a:off x="3110548" y="602615"/>
            <a:ext cx="1243012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2" charset="0"/>
                <a:ea typeface="宋体" panose="02010600030101010101" pitchFamily="2" charset="-122"/>
              </a:rPr>
              <a:t>k</a:t>
            </a:r>
            <a:r>
              <a:rPr lang="en-US" altLang="zh-CN" sz="2400" b="1" baseline="-25000">
                <a:latin typeface="Times New Roman" panose="02020603050405020304" pitchFamily="2" charset="0"/>
                <a:ea typeface="宋体" panose="02010600030101010101" pitchFamily="2" charset="-122"/>
              </a:rPr>
              <a:t>-1</a:t>
            </a:r>
            <a:endParaRPr lang="en-US" altLang="zh-CN" sz="2400" b="1" baseline="-2500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9633" name="矩形 352257"/>
          <p:cNvSpPr/>
          <p:nvPr/>
        </p:nvSpPr>
        <p:spPr>
          <a:xfrm>
            <a:off x="6297295" y="181293"/>
            <a:ext cx="48393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(2)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若反应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慢速反应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，试求         ，并求此时该复合反应的活化能。并指出在什么条件下，两种处理法得到的速率方程相同。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69638" name="对象 352262"/>
          <p:cNvGraphicFramePr>
            <a:graphicFrameLocks noChangeAspect="1"/>
          </p:cNvGraphicFramePr>
          <p:nvPr/>
        </p:nvGraphicFramePr>
        <p:xfrm>
          <a:off x="10400030" y="90488"/>
          <a:ext cx="606832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254000" imgH="228600" progId="Equation.3">
                  <p:embed/>
                </p:oleObj>
              </mc:Choice>
              <mc:Fallback>
                <p:oleObj name="" r:id="rId17" imgW="254000" imgH="2286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00030" y="90488"/>
                        <a:ext cx="606832" cy="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351235"/>
          <p:cNvGraphicFramePr>
            <a:graphicFrameLocks noChangeAspect="1"/>
          </p:cNvGraphicFramePr>
          <p:nvPr/>
        </p:nvGraphicFramePr>
        <p:xfrm>
          <a:off x="1761637" y="6114320"/>
          <a:ext cx="142703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9" imgW="698500" imgH="228600" progId="Equation.3">
                  <p:embed/>
                </p:oleObj>
              </mc:Choice>
              <mc:Fallback>
                <p:oleObj name="" r:id="rId19" imgW="698500" imgH="228600" progId="Equation.3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1637" y="6114320"/>
                        <a:ext cx="142703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13313"/>
          <p:cNvGraphicFramePr>
            <a:graphicFrameLocks noChangeAspect="1"/>
          </p:cNvGraphicFramePr>
          <p:nvPr/>
        </p:nvGraphicFramePr>
        <p:xfrm>
          <a:off x="5810777" y="864510"/>
          <a:ext cx="2950254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459865" imgH="482600" progId="">
                  <p:embed/>
                </p:oleObj>
              </mc:Choice>
              <mc:Fallback>
                <p:oleObj name="" r:id="rId1" imgW="1459865" imgH="482600" progId="">
                  <p:embed/>
                  <p:pic>
                    <p:nvPicPr>
                      <p:cNvPr id="0" name="对象 133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10777" y="864510"/>
                        <a:ext cx="2950254" cy="972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13314"/>
          <p:cNvGraphicFramePr>
            <a:graphicFrameLocks noChangeAspect="1"/>
          </p:cNvGraphicFramePr>
          <p:nvPr/>
        </p:nvGraphicFramePr>
        <p:xfrm>
          <a:off x="6387230" y="4522171"/>
          <a:ext cx="3639547" cy="976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790700" imgH="482600" progId="">
                  <p:embed/>
                </p:oleObj>
              </mc:Choice>
              <mc:Fallback>
                <p:oleObj name="" r:id="rId3" imgW="1790700" imgH="482600" progId="">
                  <p:embed/>
                  <p:pic>
                    <p:nvPicPr>
                      <p:cNvPr id="0" name="对象 133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87230" y="4522171"/>
                        <a:ext cx="3639547" cy="97602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3315"/>
          <p:cNvGraphicFramePr>
            <a:graphicFrameLocks noChangeAspect="1"/>
          </p:cNvGraphicFramePr>
          <p:nvPr/>
        </p:nvGraphicFramePr>
        <p:xfrm>
          <a:off x="3585430" y="2754178"/>
          <a:ext cx="3363256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727200" imgH="482600" progId="">
                  <p:embed/>
                </p:oleObj>
              </mc:Choice>
              <mc:Fallback>
                <p:oleObj name="" r:id="rId5" imgW="1727200" imgH="482600" progId="">
                  <p:embed/>
                  <p:pic>
                    <p:nvPicPr>
                      <p:cNvPr id="0" name="对象 133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5430" y="2754178"/>
                        <a:ext cx="3363256" cy="93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03665" y="292851"/>
            <a:ext cx="4824413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阿仑尼乌斯方程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03665" y="2200686"/>
            <a:ext cx="4824413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范托夫方程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76304" y="3980660"/>
            <a:ext cx="4824413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克</a:t>
            </a:r>
            <a:r>
              <a:rPr lang="en-US" altLang="zh-CN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-</a:t>
            </a:r>
            <a:r>
              <a:rPr lang="zh-CN" altLang="en-US" sz="2400" b="1" noProof="1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  <a:cs typeface="Times New Roman" panose="02020603050405020304" pitchFamily="2" charset="0"/>
              </a:rPr>
              <a:t>克方程</a:t>
            </a:r>
            <a:endParaRPr lang="zh-CN" altLang="en-US" sz="2400" b="1" noProof="1">
              <a:solidFill>
                <a:srgbClr val="FF0000"/>
              </a:solidFill>
              <a:latin typeface="Times New Roman" panose="02020603050405020304" pitchFamily="2" charset="0"/>
              <a:ea typeface="黑体" panose="02010609060101010101" pitchFamily="2" charset="-122"/>
              <a:cs typeface="Times New Roman" panose="02020603050405020304" pitchFamily="2" charset="0"/>
            </a:endParaRPr>
          </a:p>
        </p:txBody>
      </p:sp>
      <p:pic>
        <p:nvPicPr>
          <p:cNvPr id="11" name="图片 10"/>
          <p:cNvPicPr/>
          <p:nvPr/>
        </p:nvPicPr>
        <p:blipFill>
          <a:blip r:embed="rId7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53378" y="5447199"/>
            <a:ext cx="2438400" cy="1213104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" name="对象 11269"/>
          <p:cNvGraphicFramePr>
            <a:graphicFrameLocks noChangeAspect="1"/>
          </p:cNvGraphicFramePr>
          <p:nvPr/>
        </p:nvGraphicFramePr>
        <p:xfrm>
          <a:off x="9241746" y="926169"/>
          <a:ext cx="2779674" cy="818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8" imgW="1371600" imgH="405765" progId="">
                  <p:embed/>
                </p:oleObj>
              </mc:Choice>
              <mc:Fallback>
                <p:oleObj name="" r:id="rId8" imgW="1371600" imgH="405765" progId="">
                  <p:embed/>
                  <p:pic>
                    <p:nvPicPr>
                      <p:cNvPr id="0" name="对象 1126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241746" y="926169"/>
                        <a:ext cx="2779674" cy="81834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6156"/>
          <p:cNvGraphicFramePr>
            <a:graphicFrameLocks noChangeAspect="1"/>
          </p:cNvGraphicFramePr>
          <p:nvPr/>
        </p:nvGraphicFramePr>
        <p:xfrm>
          <a:off x="3330653" y="1100857"/>
          <a:ext cx="1936405" cy="47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0" imgW="889000" imgH="215900" progId="">
                  <p:embed/>
                </p:oleObj>
              </mc:Choice>
              <mc:Fallback>
                <p:oleObj name="" r:id="rId10" imgW="889000" imgH="215900" progId="">
                  <p:embed/>
                  <p:pic>
                    <p:nvPicPr>
                      <p:cNvPr id="0" name="对象 615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30653" y="1100857"/>
                        <a:ext cx="1936405" cy="471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6156"/>
          <p:cNvGraphicFramePr>
            <a:graphicFrameLocks noChangeAspect="1"/>
          </p:cNvGraphicFramePr>
          <p:nvPr/>
        </p:nvGraphicFramePr>
        <p:xfrm>
          <a:off x="811405" y="937561"/>
          <a:ext cx="1936404" cy="806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2" imgW="978535" imgH="407035" progId="">
                  <p:embed/>
                </p:oleObj>
              </mc:Choice>
              <mc:Fallback>
                <p:oleObj name="" r:id="rId12" imgW="978535" imgH="407035" progId="">
                  <p:embed/>
                  <p:pic>
                    <p:nvPicPr>
                      <p:cNvPr id="0" name="对象 615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11405" y="937561"/>
                        <a:ext cx="1936404" cy="80695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8199"/>
          <p:cNvGraphicFramePr>
            <a:graphicFrameLocks noChangeAspect="1"/>
          </p:cNvGraphicFramePr>
          <p:nvPr/>
        </p:nvGraphicFramePr>
        <p:xfrm>
          <a:off x="914120" y="2797525"/>
          <a:ext cx="2084042" cy="831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4" imgW="1041400" imgH="419100" progId="Equation.3">
                  <p:embed/>
                </p:oleObj>
              </mc:Choice>
              <mc:Fallback>
                <p:oleObj name="" r:id="rId14" imgW="1041400" imgH="419100" progId="Equation.3">
                  <p:embed/>
                  <p:pic>
                    <p:nvPicPr>
                      <p:cNvPr id="0" name="对象 819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14120" y="2797525"/>
                        <a:ext cx="2084042" cy="83151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0246"/>
          <p:cNvGraphicFramePr>
            <a:graphicFrameLocks noChangeAspect="1"/>
          </p:cNvGraphicFramePr>
          <p:nvPr/>
        </p:nvGraphicFramePr>
        <p:xfrm>
          <a:off x="3432506" y="4511310"/>
          <a:ext cx="2535446" cy="865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6" imgW="1233805" imgH="419735" progId="">
                  <p:embed/>
                </p:oleObj>
              </mc:Choice>
              <mc:Fallback>
                <p:oleObj name="" r:id="rId16" imgW="1233805" imgH="419735" progId="">
                  <p:embed/>
                  <p:pic>
                    <p:nvPicPr>
                      <p:cNvPr id="0" name="对象 1024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32506" y="4511310"/>
                        <a:ext cx="2535446" cy="86586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11265"/>
          <p:cNvGraphicFramePr>
            <a:graphicFrameLocks noChangeAspect="1"/>
          </p:cNvGraphicFramePr>
          <p:nvPr/>
        </p:nvGraphicFramePr>
        <p:xfrm>
          <a:off x="6527644" y="5694366"/>
          <a:ext cx="2987412" cy="844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8" imgW="1485900" imgH="419100" progId="">
                  <p:embed/>
                </p:oleObj>
              </mc:Choice>
              <mc:Fallback>
                <p:oleObj name="" r:id="rId18" imgW="1485900" imgH="419100" progId="">
                  <p:embed/>
                  <p:pic>
                    <p:nvPicPr>
                      <p:cNvPr id="0" name="对象 1126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27644" y="5694366"/>
                        <a:ext cx="2987412" cy="84401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9220"/>
          <p:cNvGraphicFramePr>
            <a:graphicFrameLocks noChangeAspect="1"/>
          </p:cNvGraphicFramePr>
          <p:nvPr/>
        </p:nvGraphicFramePr>
        <p:xfrm>
          <a:off x="770221" y="4551651"/>
          <a:ext cx="2188333" cy="89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0" imgW="992505" imgH="445135" progId="">
                  <p:embed/>
                </p:oleObj>
              </mc:Choice>
              <mc:Fallback>
                <p:oleObj name="" r:id="rId20" imgW="992505" imgH="445135" progId="">
                  <p:embed/>
                  <p:pic>
                    <p:nvPicPr>
                      <p:cNvPr id="0" name="对象 922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0221" y="4551651"/>
                        <a:ext cx="2188333" cy="89554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8193"/>
          <p:cNvGraphicFramePr>
            <a:graphicFrameLocks noChangeAspect="1"/>
          </p:cNvGraphicFramePr>
          <p:nvPr/>
        </p:nvGraphicFramePr>
        <p:xfrm>
          <a:off x="7705684" y="2767348"/>
          <a:ext cx="2988246" cy="861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2" imgW="1361440" imgH="394335" progId="Equation.3">
                  <p:embed/>
                </p:oleObj>
              </mc:Choice>
              <mc:Fallback>
                <p:oleObj name="" r:id="rId22" imgW="1361440" imgH="394335" progId="Equation.3">
                  <p:embed/>
                  <p:pic>
                    <p:nvPicPr>
                      <p:cNvPr id="0" name="对象 819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05684" y="2767348"/>
                        <a:ext cx="2988246" cy="86169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对象 55297"/>
          <p:cNvGraphicFramePr>
            <a:graphicFrameLocks noChangeAspect="1"/>
          </p:cNvGraphicFramePr>
          <p:nvPr/>
        </p:nvGraphicFramePr>
        <p:xfrm>
          <a:off x="2351405" y="2823845"/>
          <a:ext cx="334853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650365" imgH="444500" progId="">
                  <p:embed/>
                </p:oleObj>
              </mc:Choice>
              <mc:Fallback>
                <p:oleObj name="" r:id="rId1" imgW="1650365" imgH="444500" progId="">
                  <p:embed/>
                  <p:pic>
                    <p:nvPicPr>
                      <p:cNvPr id="0" name="对象 552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51405" y="2823845"/>
                        <a:ext cx="3348530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对象 55298"/>
          <p:cNvGraphicFramePr>
            <a:graphicFrameLocks noChangeAspect="1"/>
          </p:cNvGraphicFramePr>
          <p:nvPr/>
        </p:nvGraphicFramePr>
        <p:xfrm>
          <a:off x="6608445" y="2996883"/>
          <a:ext cx="358410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133600" imgH="228600" progId="">
                  <p:embed/>
                </p:oleObj>
              </mc:Choice>
              <mc:Fallback>
                <p:oleObj name="" r:id="rId3" imgW="2133600" imgH="228600" progId="">
                  <p:embed/>
                  <p:pic>
                    <p:nvPicPr>
                      <p:cNvPr id="0" name="对象 552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8445" y="2996883"/>
                        <a:ext cx="358410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文本框 55299"/>
          <p:cNvSpPr txBox="1"/>
          <p:nvPr/>
        </p:nvSpPr>
        <p:spPr>
          <a:xfrm>
            <a:off x="173990" y="274320"/>
            <a:ext cx="11562080" cy="14763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50℃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时，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物质在溶剂中进行分解反应，反应为一级，初速率                                                       ，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小时后速率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  <a:p>
            <a:pPr algn="just">
              <a:lnSpc>
                <a:spcPct val="125000"/>
              </a:lnSpc>
            </a:pP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 试求：（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）       ； 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(2)          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； 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(3)</a:t>
            </a:r>
            <a:r>
              <a:rPr lang="en-US" altLang="zh-CN" sz="2400" dirty="0">
                <a:latin typeface="Times New Roman" panose="02020603050405020304" pitchFamily="2" charset="0"/>
                <a:ea typeface="黑体" panose="02010609060101010101" pitchFamily="2" charset="-122"/>
              </a:rPr>
              <a:t>     </a:t>
            </a:r>
            <a:endParaRPr lang="en-US" altLang="zh-CN" sz="2400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54276" name="对象 55300"/>
          <p:cNvGraphicFramePr>
            <a:graphicFrameLocks noChangeAspect="1"/>
          </p:cNvGraphicFramePr>
          <p:nvPr/>
        </p:nvGraphicFramePr>
        <p:xfrm>
          <a:off x="777240" y="794068"/>
          <a:ext cx="379164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955165" imgH="241300" progId="">
                  <p:embed/>
                </p:oleObj>
              </mc:Choice>
              <mc:Fallback>
                <p:oleObj name="" r:id="rId5" imgW="1955165" imgH="241300" progId="">
                  <p:embed/>
                  <p:pic>
                    <p:nvPicPr>
                      <p:cNvPr id="0" name="对象 553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7240" y="794068"/>
                        <a:ext cx="379164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7" name="对象 55301"/>
          <p:cNvGraphicFramePr>
            <a:graphicFrameLocks noChangeAspect="1"/>
          </p:cNvGraphicFramePr>
          <p:nvPr/>
        </p:nvGraphicFramePr>
        <p:xfrm>
          <a:off x="6829743" y="794068"/>
          <a:ext cx="3694982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955800" imgH="228600" progId="">
                  <p:embed/>
                </p:oleObj>
              </mc:Choice>
              <mc:Fallback>
                <p:oleObj name="" r:id="rId7" imgW="1955800" imgH="228600" progId="">
                  <p:embed/>
                  <p:pic>
                    <p:nvPicPr>
                      <p:cNvPr id="0" name="对象 553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29743" y="794068"/>
                        <a:ext cx="3694982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8" name="对象 55302"/>
          <p:cNvGraphicFramePr>
            <a:graphicFrameLocks noChangeAspect="1"/>
          </p:cNvGraphicFramePr>
          <p:nvPr/>
        </p:nvGraphicFramePr>
        <p:xfrm>
          <a:off x="1908175" y="1259205"/>
          <a:ext cx="442982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05740" imgH="218440" progId="">
                  <p:embed/>
                </p:oleObj>
              </mc:Choice>
              <mc:Fallback>
                <p:oleObj name="" r:id="rId9" imgW="205740" imgH="218440" progId="">
                  <p:embed/>
                  <p:pic>
                    <p:nvPicPr>
                      <p:cNvPr id="0" name="对象 553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8175" y="1259205"/>
                        <a:ext cx="442982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对象 55303"/>
          <p:cNvGraphicFramePr>
            <a:graphicFrameLocks noChangeAspect="1"/>
          </p:cNvGraphicFramePr>
          <p:nvPr/>
        </p:nvGraphicFramePr>
        <p:xfrm>
          <a:off x="3480753" y="1235393"/>
          <a:ext cx="447529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205740" imgH="231775" progId="">
                  <p:embed/>
                </p:oleObj>
              </mc:Choice>
              <mc:Fallback>
                <p:oleObj name="" r:id="rId11" imgW="205740" imgH="231775" progId="">
                  <p:embed/>
                  <p:pic>
                    <p:nvPicPr>
                      <p:cNvPr id="0" name="对象 553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80753" y="1235393"/>
                        <a:ext cx="447529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对象 55304"/>
          <p:cNvGraphicFramePr>
            <a:graphicFrameLocks noChangeAspect="1"/>
          </p:cNvGraphicFramePr>
          <p:nvPr/>
        </p:nvGraphicFramePr>
        <p:xfrm>
          <a:off x="4950143" y="1294130"/>
          <a:ext cx="502522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231775" imgH="231775" progId="">
                  <p:embed/>
                </p:oleObj>
              </mc:Choice>
              <mc:Fallback>
                <p:oleObj name="" r:id="rId13" imgW="231775" imgH="231775" progId="">
                  <p:embed/>
                  <p:pic>
                    <p:nvPicPr>
                      <p:cNvPr id="0" name="对象 553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0143" y="1294130"/>
                        <a:ext cx="502522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对象 55305"/>
          <p:cNvGraphicFramePr>
            <a:graphicFrameLocks noChangeAspect="1"/>
          </p:cNvGraphicFramePr>
          <p:nvPr/>
        </p:nvGraphicFramePr>
        <p:xfrm>
          <a:off x="1268095" y="4156393"/>
          <a:ext cx="3563445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765300" imgH="228600" progId="">
                  <p:embed/>
                </p:oleObj>
              </mc:Choice>
              <mc:Fallback>
                <p:oleObj name="" r:id="rId15" imgW="1765300" imgH="228600" progId="">
                  <p:embed/>
                  <p:pic>
                    <p:nvPicPr>
                      <p:cNvPr id="0" name="对象 5530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68095" y="4156393"/>
                        <a:ext cx="3563445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对象 55306"/>
          <p:cNvGraphicFramePr>
            <a:graphicFrameLocks noChangeAspect="1"/>
          </p:cNvGraphicFramePr>
          <p:nvPr/>
        </p:nvGraphicFramePr>
        <p:xfrm>
          <a:off x="1267778" y="5030470"/>
          <a:ext cx="438818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2272030" imgH="241300" progId="">
                  <p:embed/>
                </p:oleObj>
              </mc:Choice>
              <mc:Fallback>
                <p:oleObj name="" r:id="rId17" imgW="2272030" imgH="241300" progId="">
                  <p:embed/>
                  <p:pic>
                    <p:nvPicPr>
                      <p:cNvPr id="0" name="对象 5530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67778" y="5030470"/>
                        <a:ext cx="438818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对象 55308"/>
          <p:cNvGraphicFramePr>
            <a:graphicFrameLocks noChangeAspect="1"/>
          </p:cNvGraphicFramePr>
          <p:nvPr/>
        </p:nvGraphicFramePr>
        <p:xfrm>
          <a:off x="1086168" y="2061210"/>
          <a:ext cx="194762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956945" imgH="229870" progId="">
                  <p:embed/>
                </p:oleObj>
              </mc:Choice>
              <mc:Fallback>
                <p:oleObj name="" r:id="rId19" imgW="956945" imgH="229870" progId="">
                  <p:embed/>
                  <p:pic>
                    <p:nvPicPr>
                      <p:cNvPr id="0" name="对象 553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86168" y="2061210"/>
                        <a:ext cx="1947621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对象 55309"/>
          <p:cNvGraphicFramePr>
            <a:graphicFrameLocks noChangeAspect="1"/>
          </p:cNvGraphicFramePr>
          <p:nvPr/>
        </p:nvGraphicFramePr>
        <p:xfrm>
          <a:off x="3481070" y="2097405"/>
          <a:ext cx="135034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675640" imgH="216535" progId="">
                  <p:embed/>
                </p:oleObj>
              </mc:Choice>
              <mc:Fallback>
                <p:oleObj name="" r:id="rId21" imgW="675640" imgH="216535" progId="">
                  <p:embed/>
                  <p:pic>
                    <p:nvPicPr>
                      <p:cNvPr id="0" name="对象 5530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81070" y="2097405"/>
                        <a:ext cx="1350340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对象 55310"/>
          <p:cNvGraphicFramePr>
            <a:graphicFrameLocks noChangeAspect="1"/>
          </p:cNvGraphicFramePr>
          <p:nvPr/>
        </p:nvGraphicFramePr>
        <p:xfrm>
          <a:off x="5452428" y="2097405"/>
          <a:ext cx="2160529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3" imgW="1059180" imgH="229870" progId="">
                  <p:embed/>
                </p:oleObj>
              </mc:Choice>
              <mc:Fallback>
                <p:oleObj name="" r:id="rId23" imgW="1059180" imgH="229870" progId="">
                  <p:embed/>
                  <p:pic>
                    <p:nvPicPr>
                      <p:cNvPr id="0" name="对象 5531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452428" y="2097405"/>
                        <a:ext cx="2160529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矩形 55311"/>
          <p:cNvSpPr/>
          <p:nvPr/>
        </p:nvSpPr>
        <p:spPr>
          <a:xfrm>
            <a:off x="291148" y="2061369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fontAlgn="ctr"/>
            <a:r>
              <a:rPr lang="zh-CN" altLang="en-US" sz="2400" b="1">
                <a:latin typeface="Times New Roman" panose="02020603050405020304" pitchFamily="2" charset="0"/>
                <a:ea typeface="黑体" panose="02010609060101010101" pitchFamily="2" charset="-122"/>
              </a:rPr>
              <a:t>解：</a:t>
            </a:r>
            <a:endParaRPr lang="zh-CN" altLang="en-US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  <p:custDataLst>
      <p:tags r:id="rId2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384001"/>
          <p:cNvSpPr txBox="1"/>
          <p:nvPr/>
        </p:nvSpPr>
        <p:spPr>
          <a:xfrm>
            <a:off x="291465" y="237490"/>
            <a:ext cx="1151255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                       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的初始浓度相等，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还剩多少？（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为一级，对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为零级；（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均为一级；  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均为零级。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7650" name="对象 384002"/>
          <p:cNvGraphicFramePr>
            <a:graphicFrameLocks noChangeAspect="1"/>
          </p:cNvGraphicFramePr>
          <p:nvPr/>
        </p:nvGraphicFramePr>
        <p:xfrm>
          <a:off x="1766888" y="279400"/>
          <a:ext cx="150191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722630" imgH="177800" progId="Equation.3">
                  <p:embed/>
                </p:oleObj>
              </mc:Choice>
              <mc:Fallback>
                <p:oleObj name="" r:id="rId1" imgW="722630" imgH="177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6888" y="279400"/>
                        <a:ext cx="150191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矩形 384008"/>
          <p:cNvSpPr/>
          <p:nvPr/>
        </p:nvSpPr>
        <p:spPr>
          <a:xfrm>
            <a:off x="291148" y="1534160"/>
            <a:ext cx="21590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fontAlgn="ctr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解</a:t>
            </a:r>
            <a:r>
              <a:rPr lang="en-US" altLang="zh-CN" sz="2400" b="1">
                <a:latin typeface="Times New Roman" panose="02020603050405020304" pitchFamily="2" charset="0"/>
                <a:ea typeface="黑体" panose="02010609060101010101" pitchFamily="2" charset="-122"/>
              </a:rPr>
              <a:t>:</a:t>
            </a:r>
            <a:endParaRPr lang="en-US" altLang="zh-CN" sz="2400" b="1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0721" name="文本框 387073"/>
          <p:cNvSpPr txBox="1"/>
          <p:nvPr/>
        </p:nvSpPr>
        <p:spPr>
          <a:xfrm>
            <a:off x="973455" y="1525270"/>
            <a:ext cx="108305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just"/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一级反应，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小时反应掉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25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％，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小时将反应掉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小时时剩余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75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％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物质的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25%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物质的浓度为</a:t>
            </a:r>
            <a:r>
              <a:rPr lang="zh-CN" altLang="en-US" sz="2400" dirty="0"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0723" name="对象 387075"/>
          <p:cNvGraphicFramePr>
            <a:graphicFrameLocks noChangeAspect="1"/>
          </p:cNvGraphicFramePr>
          <p:nvPr/>
        </p:nvGraphicFramePr>
        <p:xfrm>
          <a:off x="2677796" y="3965416"/>
          <a:ext cx="2794010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282700" imgH="444500" progId="Equation.3">
                  <p:embed/>
                </p:oleObj>
              </mc:Choice>
              <mc:Fallback>
                <p:oleObj name="" r:id="rId3" imgW="1282700" imgH="4445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77796" y="3965416"/>
                        <a:ext cx="2794010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387076"/>
          <p:cNvGraphicFramePr>
            <a:graphicFrameLocks noChangeAspect="1"/>
          </p:cNvGraphicFramePr>
          <p:nvPr/>
        </p:nvGraphicFramePr>
        <p:xfrm>
          <a:off x="6656070" y="3981450"/>
          <a:ext cx="1757607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824865" imgH="405765" progId="Equation.3">
                  <p:embed/>
                </p:oleObj>
              </mc:Choice>
              <mc:Fallback>
                <p:oleObj name="" r:id="rId5" imgW="824865" imgH="405765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6070" y="3981450"/>
                        <a:ext cx="1757607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387077"/>
          <p:cNvGraphicFramePr>
            <a:graphicFrameLocks noChangeAspect="1"/>
          </p:cNvGraphicFramePr>
          <p:nvPr/>
        </p:nvGraphicFramePr>
        <p:xfrm>
          <a:off x="2520316" y="4839811"/>
          <a:ext cx="3236757" cy="10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435100" imgH="444500" progId="Equation.3">
                  <p:embed/>
                </p:oleObj>
              </mc:Choice>
              <mc:Fallback>
                <p:oleObj name="" r:id="rId7" imgW="1435100" imgH="4445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0316" y="4839811"/>
                        <a:ext cx="3236757" cy="10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对象 387078"/>
          <p:cNvGraphicFramePr>
            <a:graphicFrameLocks noChangeAspect="1"/>
          </p:cNvGraphicFramePr>
          <p:nvPr/>
        </p:nvGraphicFramePr>
        <p:xfrm>
          <a:off x="6304598" y="4842510"/>
          <a:ext cx="1695752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837565" imgH="444500" progId="Equation.3">
                  <p:embed/>
                </p:oleObj>
              </mc:Choice>
              <mc:Fallback>
                <p:oleObj name="" r:id="rId9" imgW="837565" imgH="4445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04598" y="4842510"/>
                        <a:ext cx="1695752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对象 387079"/>
          <p:cNvGraphicFramePr>
            <a:graphicFrameLocks noChangeAspect="1"/>
          </p:cNvGraphicFramePr>
          <p:nvPr/>
        </p:nvGraphicFramePr>
        <p:xfrm>
          <a:off x="3259455" y="5888355"/>
          <a:ext cx="213066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965200" imgH="228600" progId="Equation.3">
                  <p:embed/>
                </p:oleObj>
              </mc:Choice>
              <mc:Fallback>
                <p:oleObj name="" r:id="rId11" imgW="965200" imgH="2286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59455" y="5888355"/>
                        <a:ext cx="213066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矩形 387080"/>
          <p:cNvSpPr/>
          <p:nvPr/>
        </p:nvSpPr>
        <p:spPr>
          <a:xfrm>
            <a:off x="1336040" y="315976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矩形 387081"/>
          <p:cNvSpPr/>
          <p:nvPr/>
        </p:nvSpPr>
        <p:spPr>
          <a:xfrm>
            <a:off x="1725295" y="4188302"/>
            <a:ext cx="7950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fontAlgn="ctr"/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或由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0730" name="矩形 387082"/>
          <p:cNvSpPr/>
          <p:nvPr/>
        </p:nvSpPr>
        <p:spPr>
          <a:xfrm>
            <a:off x="5986780" y="4181634"/>
            <a:ext cx="8953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fontAlgn="ctr"/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得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0731" name="矩形 387083"/>
          <p:cNvSpPr/>
          <p:nvPr/>
        </p:nvSpPr>
        <p:spPr>
          <a:xfrm>
            <a:off x="2407285" y="5897722"/>
            <a:ext cx="2411413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fontAlgn="ctr"/>
            <a:r>
              <a:rPr lang="zh-CN" altLang="en-US" sz="2400" b="1" dirty="0">
                <a:latin typeface="Times New Roman" panose="02020603050405020304" pitchFamily="2" charset="0"/>
                <a:ea typeface="黑体" panose="02010609060101010101" pitchFamily="2" charset="-122"/>
              </a:rPr>
              <a:t>求得</a:t>
            </a:r>
            <a:endParaRPr lang="zh-CN" altLang="en-US" sz="2400" b="1" dirty="0"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0732" name="矩形 387084"/>
          <p:cNvSpPr/>
          <p:nvPr/>
        </p:nvSpPr>
        <p:spPr>
          <a:xfrm>
            <a:off x="5414328" y="5898039"/>
            <a:ext cx="29991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，即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56.25 %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对象 387076"/>
          <p:cNvGraphicFramePr>
            <a:graphicFrameLocks noChangeAspect="1"/>
          </p:cNvGraphicFramePr>
          <p:nvPr/>
        </p:nvGraphicFramePr>
        <p:xfrm>
          <a:off x="2758123" y="3381375"/>
          <a:ext cx="5655938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2565400" imgH="228600" progId="Equation.3">
                  <p:embed/>
                </p:oleObj>
              </mc:Choice>
              <mc:Fallback>
                <p:oleObj name="" r:id="rId13" imgW="2565400" imgH="2286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758123" y="3381375"/>
                        <a:ext cx="5655938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7138353" y="2446338"/>
          <a:ext cx="18002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812165" imgH="355600" progId="Equation.3">
                  <p:embed/>
                </p:oleObj>
              </mc:Choice>
              <mc:Fallback>
                <p:oleObj name="" r:id="rId15" imgW="812165" imgH="3556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138353" y="2446338"/>
                        <a:ext cx="1800225" cy="785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162652" y="2397125"/>
          <a:ext cx="3823977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1803400" imgH="405765" progId="Equation.3">
                  <p:embed/>
                </p:oleObj>
              </mc:Choice>
              <mc:Fallback>
                <p:oleObj name="" r:id="rId17" imgW="1803400" imgH="405765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62652" y="2397125"/>
                        <a:ext cx="3823977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5" name="对象 388097"/>
          <p:cNvGraphicFramePr>
            <a:graphicFrameLocks noChangeAspect="1"/>
          </p:cNvGraphicFramePr>
          <p:nvPr/>
        </p:nvGraphicFramePr>
        <p:xfrm>
          <a:off x="1404303" y="2339975"/>
          <a:ext cx="3223206" cy="16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663700" imgH="838200" progId="Equation.3">
                  <p:embed/>
                </p:oleObj>
              </mc:Choice>
              <mc:Fallback>
                <p:oleObj name="" r:id="rId1" imgW="1663700" imgH="8382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4303" y="2339975"/>
                        <a:ext cx="3223206" cy="162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文本框 388098"/>
          <p:cNvSpPr txBox="1"/>
          <p:nvPr/>
        </p:nvSpPr>
        <p:spPr>
          <a:xfrm>
            <a:off x="326390" y="1447483"/>
            <a:ext cx="29003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(1)   </a:t>
            </a:r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方法二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1748" name="对象 388100"/>
          <p:cNvGraphicFramePr>
            <a:graphicFrameLocks noChangeAspect="1"/>
          </p:cNvGraphicFramePr>
          <p:nvPr/>
        </p:nvGraphicFramePr>
        <p:xfrm>
          <a:off x="6430328" y="2736215"/>
          <a:ext cx="1977414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015365" imgH="444500" progId="Equation.3">
                  <p:embed/>
                </p:oleObj>
              </mc:Choice>
              <mc:Fallback>
                <p:oleObj name="" r:id="rId3" imgW="1015365" imgH="44450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0328" y="2736215"/>
                        <a:ext cx="1977414" cy="8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对象 388101"/>
          <p:cNvGraphicFramePr>
            <a:graphicFrameLocks noChangeAspect="1"/>
          </p:cNvGraphicFramePr>
          <p:nvPr/>
        </p:nvGraphicFramePr>
        <p:xfrm>
          <a:off x="1569085" y="4569143"/>
          <a:ext cx="2189455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116330" imgH="215900" progId="Equation.3">
                  <p:embed/>
                </p:oleObj>
              </mc:Choice>
              <mc:Fallback>
                <p:oleObj name="" r:id="rId5" imgW="1116330" imgH="2159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9085" y="4569143"/>
                        <a:ext cx="2189455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对象 388102"/>
          <p:cNvGraphicFramePr>
            <a:graphicFrameLocks noChangeAspect="1"/>
          </p:cNvGraphicFramePr>
          <p:nvPr/>
        </p:nvGraphicFramePr>
        <p:xfrm>
          <a:off x="4246880" y="4532948"/>
          <a:ext cx="1979917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965200" imgH="228600" progId="Equation.3">
                  <p:embed/>
                </p:oleObj>
              </mc:Choice>
              <mc:Fallback>
                <p:oleObj name="" r:id="rId7" imgW="965200" imgH="228600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6880" y="4532948"/>
                        <a:ext cx="1979917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任意多边形 388103"/>
          <p:cNvSpPr/>
          <p:nvPr/>
        </p:nvSpPr>
        <p:spPr>
          <a:xfrm>
            <a:off x="5202238" y="3005455"/>
            <a:ext cx="863600" cy="288925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1752" name="对象 388104"/>
          <p:cNvGraphicFramePr>
            <a:graphicFrameLocks noChangeAspect="1"/>
          </p:cNvGraphicFramePr>
          <p:nvPr/>
        </p:nvGraphicFramePr>
        <p:xfrm>
          <a:off x="2453640" y="1440180"/>
          <a:ext cx="1572424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723265" imgH="215900" progId="Equation.3">
                  <p:embed/>
                </p:oleObj>
              </mc:Choice>
              <mc:Fallback>
                <p:oleObj name="" r:id="rId9" imgW="723265" imgH="21590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53640" y="1440180"/>
                        <a:ext cx="1572424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对象 388105"/>
          <p:cNvGraphicFramePr>
            <a:graphicFrameLocks noChangeAspect="1"/>
          </p:cNvGraphicFramePr>
          <p:nvPr/>
        </p:nvGraphicFramePr>
        <p:xfrm>
          <a:off x="4406900" y="1205230"/>
          <a:ext cx="1659090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786765" imgH="444500" progId="Equation.3">
                  <p:embed/>
                </p:oleObj>
              </mc:Choice>
              <mc:Fallback>
                <p:oleObj name="" r:id="rId11" imgW="786765" imgH="4445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06900" y="1205230"/>
                        <a:ext cx="1659090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对象 388106"/>
          <p:cNvGraphicFramePr>
            <a:graphicFrameLocks noChangeAspect="1"/>
          </p:cNvGraphicFramePr>
          <p:nvPr/>
        </p:nvGraphicFramePr>
        <p:xfrm>
          <a:off x="6704965" y="1213168"/>
          <a:ext cx="1812790" cy="82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888365" imgH="405765" progId="Equation.3">
                  <p:embed/>
                </p:oleObj>
              </mc:Choice>
              <mc:Fallback>
                <p:oleObj name="" r:id="rId13" imgW="888365" imgH="405765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04965" y="1213168"/>
                        <a:ext cx="1812790" cy="82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矩形 388107"/>
          <p:cNvSpPr/>
          <p:nvPr/>
        </p:nvSpPr>
        <p:spPr>
          <a:xfrm>
            <a:off x="6421755" y="4509929"/>
            <a:ext cx="29991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，即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56.25 %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49" name="文本框 384001"/>
          <p:cNvSpPr txBox="1"/>
          <p:nvPr/>
        </p:nvSpPr>
        <p:spPr>
          <a:xfrm>
            <a:off x="291465" y="98425"/>
            <a:ext cx="1151255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例2.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                       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的初始浓度相等，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还剩多少？（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为一级，对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为零级；（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均为一级；  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均为零级。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7650" name="对象 384002"/>
          <p:cNvGraphicFramePr>
            <a:graphicFrameLocks noChangeAspect="1"/>
          </p:cNvGraphicFramePr>
          <p:nvPr/>
        </p:nvGraphicFramePr>
        <p:xfrm>
          <a:off x="1724978" y="126365"/>
          <a:ext cx="150191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722630" imgH="177800" progId="Equation.3">
                  <p:embed/>
                </p:oleObj>
              </mc:Choice>
              <mc:Fallback>
                <p:oleObj name="" r:id="rId15" imgW="722630" imgH="177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24978" y="126365"/>
                        <a:ext cx="150191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384001"/>
          <p:cNvSpPr txBox="1"/>
          <p:nvPr/>
        </p:nvSpPr>
        <p:spPr>
          <a:xfrm>
            <a:off x="291465" y="98425"/>
            <a:ext cx="1151255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                       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的初始浓度相等，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还剩多少？（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为一级，对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为零级；（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均为一级；  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均为零级。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7650" name="对象 384002"/>
          <p:cNvGraphicFramePr>
            <a:graphicFrameLocks noChangeAspect="1"/>
          </p:cNvGraphicFramePr>
          <p:nvPr/>
        </p:nvGraphicFramePr>
        <p:xfrm>
          <a:off x="1724978" y="126365"/>
          <a:ext cx="150191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722630" imgH="177800" progId="Equation.3">
                  <p:embed/>
                </p:oleObj>
              </mc:Choice>
              <mc:Fallback>
                <p:oleObj name="" r:id="rId1" imgW="722630" imgH="177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4978" y="126365"/>
                        <a:ext cx="150191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对象 389123"/>
          <p:cNvGraphicFramePr>
            <a:graphicFrameLocks noChangeAspect="1"/>
          </p:cNvGraphicFramePr>
          <p:nvPr/>
        </p:nvGraphicFramePr>
        <p:xfrm>
          <a:off x="8029258" y="1950085"/>
          <a:ext cx="2084445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51865" imgH="444500" progId="Equation.3">
                  <p:embed/>
                </p:oleObj>
              </mc:Choice>
              <mc:Fallback>
                <p:oleObj name="" r:id="rId3" imgW="951865" imgH="444500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9258" y="1950085"/>
                        <a:ext cx="2084445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对象 385036"/>
          <p:cNvGraphicFramePr>
            <a:graphicFrameLocks noChangeAspect="1"/>
          </p:cNvGraphicFramePr>
          <p:nvPr/>
        </p:nvGraphicFramePr>
        <p:xfrm>
          <a:off x="911313" y="1531525"/>
          <a:ext cx="256921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168400" imgH="228600" progId="Equation.3">
                  <p:embed/>
                </p:oleObj>
              </mc:Choice>
              <mc:Fallback>
                <p:oleObj name="" r:id="rId5" imgW="1168400" imgH="2286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1313" y="1531525"/>
                        <a:ext cx="2569210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28" name="对象 385027"/>
          <p:cNvGraphicFramePr>
            <a:graphicFrameLocks noChangeAspect="1"/>
          </p:cNvGraphicFramePr>
          <p:nvPr/>
        </p:nvGraphicFramePr>
        <p:xfrm>
          <a:off x="3846830" y="1564958"/>
          <a:ext cx="2917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231265" imgH="228600" progId="Equation.3">
                  <p:embed/>
                </p:oleObj>
              </mc:Choice>
              <mc:Fallback>
                <p:oleObj name="" r:id="rId7" imgW="1231265" imgH="2286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46830" y="1564958"/>
                        <a:ext cx="29178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33" name="对象 385032"/>
          <p:cNvGraphicFramePr>
            <a:graphicFrameLocks noChangeAspect="1"/>
          </p:cNvGraphicFramePr>
          <p:nvPr/>
        </p:nvGraphicFramePr>
        <p:xfrm>
          <a:off x="2813368" y="2183765"/>
          <a:ext cx="4662737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120900" imgH="228600" progId="Equation.3">
                  <p:embed/>
                </p:oleObj>
              </mc:Choice>
              <mc:Fallback>
                <p:oleObj name="" r:id="rId9" imgW="2120900" imgH="2286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3368" y="2183765"/>
                        <a:ext cx="4662737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389121"/>
          <p:cNvGraphicFramePr/>
          <p:nvPr/>
        </p:nvGraphicFramePr>
        <p:xfrm>
          <a:off x="3392170" y="2687955"/>
          <a:ext cx="5311140" cy="407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1" imgW="4378325" imgH="3369310" progId="Word.Document.8">
                  <p:embed/>
                </p:oleObj>
              </mc:Choice>
              <mc:Fallback>
                <p:oleObj name="" r:id="rId11" imgW="4378325" imgH="3369310" progId="Word.Document.8">
                  <p:embed/>
                  <p:pic>
                    <p:nvPicPr>
                      <p:cNvPr id="0" name="图片 34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92170" y="2687955"/>
                        <a:ext cx="5311140" cy="4074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384001"/>
          <p:cNvSpPr txBox="1"/>
          <p:nvPr/>
        </p:nvSpPr>
        <p:spPr>
          <a:xfrm>
            <a:off x="291465" y="98425"/>
            <a:ext cx="11512550" cy="11988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2.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                       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的初始浓度相等，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反应掉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25%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 h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后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还剩多少？（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为一级，对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为零级；（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均为一级；  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）反应对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，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均为零级。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27650" name="对象 384002"/>
          <p:cNvGraphicFramePr>
            <a:graphicFrameLocks noChangeAspect="1"/>
          </p:cNvGraphicFramePr>
          <p:nvPr/>
        </p:nvGraphicFramePr>
        <p:xfrm>
          <a:off x="1724978" y="126365"/>
          <a:ext cx="1501919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722630" imgH="177800" progId="Equation.3">
                  <p:embed/>
                </p:oleObj>
              </mc:Choice>
              <mc:Fallback>
                <p:oleObj name="" r:id="rId1" imgW="722630" imgH="1778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4978" y="126365"/>
                        <a:ext cx="1501919" cy="36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2" name="对象 386051"/>
          <p:cNvGraphicFramePr>
            <a:graphicFrameLocks noChangeAspect="1"/>
          </p:cNvGraphicFramePr>
          <p:nvPr/>
        </p:nvGraphicFramePr>
        <p:xfrm>
          <a:off x="2473325" y="2221865"/>
          <a:ext cx="3666947" cy="9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701165" imgH="431800" progId="Equation.3">
                  <p:embed/>
                </p:oleObj>
              </mc:Choice>
              <mc:Fallback>
                <p:oleObj name="" r:id="rId3" imgW="1701165" imgH="4318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3325" y="2221865"/>
                        <a:ext cx="3666947" cy="93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3" name="对象 386052"/>
          <p:cNvGraphicFramePr>
            <a:graphicFrameLocks noChangeAspect="1"/>
          </p:cNvGraphicFramePr>
          <p:nvPr/>
        </p:nvGraphicFramePr>
        <p:xfrm>
          <a:off x="2559685" y="3471228"/>
          <a:ext cx="2588260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231265" imgH="431800" progId="Equation.3">
                  <p:embed/>
                </p:oleObj>
              </mc:Choice>
              <mc:Fallback>
                <p:oleObj name="" r:id="rId5" imgW="1231265" imgH="4318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9685" y="3471228"/>
                        <a:ext cx="2588260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6" name="对象 386055"/>
          <p:cNvGraphicFramePr>
            <a:graphicFrameLocks noChangeAspect="1"/>
          </p:cNvGraphicFramePr>
          <p:nvPr/>
        </p:nvGraphicFramePr>
        <p:xfrm>
          <a:off x="2383473" y="1403668"/>
          <a:ext cx="4384210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993900" imgH="228600" progId="Equation.3">
                  <p:embed/>
                </p:oleObj>
              </mc:Choice>
              <mc:Fallback>
                <p:oleObj name="" r:id="rId7" imgW="1993900" imgH="2286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3473" y="1403668"/>
                        <a:ext cx="4384210" cy="50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6" name="文本框 388098"/>
          <p:cNvSpPr txBox="1"/>
          <p:nvPr/>
        </p:nvSpPr>
        <p:spPr>
          <a:xfrm>
            <a:off x="326390" y="1447483"/>
            <a:ext cx="2900363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400" b="1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(2)   </a:t>
            </a:r>
            <a:r>
              <a:rPr lang="zh-CN" altLang="en-US" sz="2400" b="1" dirty="0">
                <a:solidFill>
                  <a:srgbClr val="1322EB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方法二</a:t>
            </a:r>
            <a:endParaRPr lang="zh-CN" altLang="en-US" sz="2400" b="1" dirty="0">
              <a:solidFill>
                <a:srgbClr val="1322EB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graphicFrame>
        <p:nvGraphicFramePr>
          <p:cNvPr id="33794" name="对象 390146"/>
          <p:cNvGraphicFramePr>
            <a:graphicFrameLocks noChangeAspect="1"/>
          </p:cNvGraphicFramePr>
          <p:nvPr/>
        </p:nvGraphicFramePr>
        <p:xfrm>
          <a:off x="7245350" y="1249680"/>
          <a:ext cx="2084446" cy="9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951865" imgH="444500" progId="Equation.3">
                  <p:embed/>
                </p:oleObj>
              </mc:Choice>
              <mc:Fallback>
                <p:oleObj name="" r:id="rId9" imgW="951865" imgH="444500" progId="Equation.3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45350" y="1249680"/>
                        <a:ext cx="2084446" cy="9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对象 390149"/>
          <p:cNvGraphicFramePr>
            <a:graphicFrameLocks noChangeAspect="1"/>
          </p:cNvGraphicFramePr>
          <p:nvPr/>
        </p:nvGraphicFramePr>
        <p:xfrm>
          <a:off x="6634163" y="3382328"/>
          <a:ext cx="2625323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294765" imgH="444500" progId="Equation.3">
                  <p:embed/>
                </p:oleObj>
              </mc:Choice>
              <mc:Fallback>
                <p:oleObj name="" r:id="rId11" imgW="1294765" imgH="444500" progId="Equation.3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34163" y="3382328"/>
                        <a:ext cx="2625323" cy="90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对象 390150"/>
          <p:cNvGraphicFramePr>
            <a:graphicFrameLocks noChangeAspect="1"/>
          </p:cNvGraphicFramePr>
          <p:nvPr/>
        </p:nvGraphicFramePr>
        <p:xfrm>
          <a:off x="9817100" y="3563620"/>
          <a:ext cx="1247574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621665" imgH="215900" progId="Equation.3">
                  <p:embed/>
                </p:oleObj>
              </mc:Choice>
              <mc:Fallback>
                <p:oleObj name="" r:id="rId13" imgW="621665" imgH="215900" progId="Equation.3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17100" y="3563620"/>
                        <a:ext cx="1247574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对象 390151"/>
          <p:cNvGraphicFramePr>
            <a:graphicFrameLocks noChangeAspect="1"/>
          </p:cNvGraphicFramePr>
          <p:nvPr/>
        </p:nvGraphicFramePr>
        <p:xfrm>
          <a:off x="3466465" y="4897755"/>
          <a:ext cx="1656636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824230" imgH="215900" progId="Equation.3">
                  <p:embed/>
                </p:oleObj>
              </mc:Choice>
              <mc:Fallback>
                <p:oleObj name="" r:id="rId15" imgW="824230" imgH="2159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66465" y="4897755"/>
                        <a:ext cx="1656636" cy="43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矩形 390152"/>
          <p:cNvSpPr/>
          <p:nvPr/>
        </p:nvSpPr>
        <p:spPr>
          <a:xfrm>
            <a:off x="2650490" y="4893310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所以</a:t>
            </a:r>
            <a:r>
              <a:rPr lang="zh-CN" altLang="en-US" sz="2400" dirty="0"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801" name="矩形 390153"/>
          <p:cNvSpPr/>
          <p:nvPr/>
        </p:nvSpPr>
        <p:spPr>
          <a:xfrm>
            <a:off x="5123180" y="4897914"/>
            <a:ext cx="22371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即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还剩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60%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2" charset="0"/>
                <a:ea typeface="黑体" panose="02010609060101010101" pitchFamily="2" charset="-122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33802" name="任意多边形 390154"/>
          <p:cNvSpPr/>
          <p:nvPr/>
        </p:nvSpPr>
        <p:spPr>
          <a:xfrm>
            <a:off x="5525453" y="3688080"/>
            <a:ext cx="863600" cy="288925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TABLE_BEAUTIFY" val="smartTable{ce5dbaeb-4320-4dfd-a94c-25424e3ac415}"/>
</p:tagLst>
</file>

<file path=ppt/tags/tag13.xml><?xml version="1.0" encoding="utf-8"?>
<p:tagLst xmlns:p="http://schemas.openxmlformats.org/presentationml/2006/main">
  <p:tag name="KSO_WM_UNIT_TABLE_BEAUTIFY" val="smartTable{78f3c392-8af5-4a82-b550-9d923dbdfa22}"/>
</p:tagLst>
</file>

<file path=ppt/tags/tag14.xml><?xml version="1.0" encoding="utf-8"?>
<p:tagLst xmlns:p="http://schemas.openxmlformats.org/presentationml/2006/main">
  <p:tag name="KSO_WM_UNIT_TABLE_BEAUTIFY" val="smartTable{8d44a30a-e315-41e2-b0ee-691675de40e4}"/>
  <p:tag name="TABLE_ENDDRAG_ORIGIN_RECT" val="467*66"/>
  <p:tag name="TABLE_ENDDRAG_RECT" val="184*85*467*66"/>
</p:tagLst>
</file>

<file path=ppt/tags/tag15.xml><?xml version="1.0" encoding="utf-8"?>
<p:tagLst xmlns:p="http://schemas.openxmlformats.org/presentationml/2006/main">
  <p:tag name="KSO_WM_UNIT_TABLE_BEAUTIFY" val="smartTable{8d44a30a-e315-41e2-b0ee-691675de40e4}"/>
  <p:tag name="TABLE_ENDDRAG_ORIGIN_RECT" val="467*66"/>
  <p:tag name="TABLE_ENDDRAG_RECT" val="184*85*467*66"/>
</p:tagLst>
</file>

<file path=ppt/tags/tag16.xml><?xml version="1.0" encoding="utf-8"?>
<p:tagLst xmlns:p="http://schemas.openxmlformats.org/presentationml/2006/main">
  <p:tag name="KSO_WM_UNIT_TABLE_BEAUTIFY" val="smartTable{8d44a30a-e315-41e2-b0ee-691675de40e4}"/>
  <p:tag name="TABLE_ENDDRAG_ORIGIN_RECT" val="467*66"/>
  <p:tag name="TABLE_ENDDRAG_RECT" val="184*85*467*66"/>
</p:tagLst>
</file>

<file path=ppt/tags/tag17.xml><?xml version="1.0" encoding="utf-8"?>
<p:tagLst xmlns:p="http://schemas.openxmlformats.org/presentationml/2006/main">
  <p:tag name="KSO_WM_UNIT_TABLE_BEAUTIFY" val="smartTable{9709f728-07dc-4474-aa30-cfbd614d5df3}"/>
  <p:tag name="TABLE_ENDDRAG_ORIGIN_RECT" val="467*66"/>
  <p:tag name="TABLE_ENDDRAG_RECT" val="184*85*467*66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COMMONDATA" val="eyJoZGlkIjoiNDZlMGU2MTkyNjcwYTdmZGFlZWI2MzVmZTRlZjJlNzUifQ=="/>
  <p:tag name="KSO_WPP_MARK_KEY" val="a2a3c6db-fdfe-4f92-9e33-e093875fe749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TABLE_BEAUTIFY" val="smartTable{064ad15f-957d-4d9c-bf7a-2716e52b5dd3}"/>
</p:tagLst>
</file>

<file path=ppt/tags/tag9.xml><?xml version="1.0" encoding="utf-8"?>
<p:tagLst xmlns:p="http://schemas.openxmlformats.org/presentationml/2006/main">
  <p:tag name="KSO_WM_UNIT_TABLE_BEAUTIFY" val="smartTable{064ad15f-957d-4d9c-bf7a-2716e52b5dd3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7317</Words>
  <Application>WPS 演示</Application>
  <PresentationFormat>宽屏</PresentationFormat>
  <Paragraphs>736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231</vt:i4>
      </vt:variant>
      <vt:variant>
        <vt:lpstr>幻灯片标题</vt:lpstr>
      </vt:variant>
      <vt:variant>
        <vt:i4>45</vt:i4>
      </vt:variant>
    </vt:vector>
  </HeadingPairs>
  <TitlesOfParts>
    <vt:vector size="292" baseType="lpstr">
      <vt:lpstr>Arial</vt:lpstr>
      <vt:lpstr>宋体</vt:lpstr>
      <vt:lpstr>Wingdings</vt:lpstr>
      <vt:lpstr>黑体</vt:lpstr>
      <vt:lpstr>Times New Roman</vt:lpstr>
      <vt:lpstr>Wingdings</vt:lpstr>
      <vt:lpstr>Symbol</vt:lpstr>
      <vt:lpstr>微软雅黑</vt:lpstr>
      <vt:lpstr>Arial Unicode MS</vt:lpstr>
      <vt:lpstr>等线 Light</vt:lpstr>
      <vt:lpstr>等线</vt:lpstr>
      <vt:lpstr>Calibri</vt:lpstr>
      <vt:lpstr>华文中宋</vt:lpstr>
      <vt:lpstr>楷体_GB2312</vt:lpstr>
      <vt:lpstr>新宋体</vt:lpstr>
      <vt:lpstr>Office 主题​​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Word.Picture.8</vt:lpstr>
      <vt:lpstr>Word.Picture.8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Equation.2</vt:lpstr>
      <vt:lpstr>Equation.2</vt:lpstr>
      <vt:lpstr>Equation.2</vt:lpstr>
      <vt:lpstr>Equation.2</vt:lpstr>
      <vt:lpstr>Equation.2</vt:lpstr>
      <vt:lpstr>Equation.2</vt:lpstr>
      <vt:lpstr>Equation.2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Equation.2</vt:lpstr>
      <vt:lpstr>Word.Picture.8</vt:lpstr>
      <vt:lpstr>Word.Picture.8</vt:lpstr>
      <vt:lpstr>Equation.KSEE3</vt:lpstr>
      <vt:lpstr>Equation.KSEE3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第七章   化学动力学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Lei</dc:creator>
  <cp:lastModifiedBy>wps</cp:lastModifiedBy>
  <cp:revision>66</cp:revision>
  <dcterms:created xsi:type="dcterms:W3CDTF">2022-04-10T08:45:00Z</dcterms:created>
  <dcterms:modified xsi:type="dcterms:W3CDTF">2025-06-14T05:06:55Z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4D822B22000044418ABF5A31FBDF5A42</vt:lpwstr>
  </property>
  <property fmtid="{D5CDD505-2E9C-101B-9397-08002B2CF9AE}" pid="3" name="KSOProductBuildVer">
    <vt:lpwstr>2052-11.8.2.12195</vt:lpwstr>
  </property>
</Properties>
</file>