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73" r:id="rId16"/>
    <p:sldId id="277" r:id="rId17"/>
    <p:sldId id="274" r:id="rId18"/>
    <p:sldId id="275" r:id="rId19"/>
    <p:sldId id="269" r:id="rId20"/>
    <p:sldId id="278" r:id="rId21"/>
    <p:sldId id="300" r:id="rId22"/>
    <p:sldId id="301" r:id="rId23"/>
    <p:sldId id="267" r:id="rId24"/>
    <p:sldId id="270" r:id="rId25"/>
    <p:sldId id="276" r:id="rId26"/>
    <p:sldId id="279" r:id="rId27"/>
    <p:sldId id="281" r:id="rId28"/>
    <p:sldId id="283" r:id="rId29"/>
    <p:sldId id="284" r:id="rId30"/>
    <p:sldId id="285" r:id="rId31"/>
    <p:sldId id="286" r:id="rId32"/>
    <p:sldId id="288" r:id="rId33"/>
    <p:sldId id="290" r:id="rId34"/>
    <p:sldId id="291" r:id="rId35"/>
    <p:sldId id="293" r:id="rId36"/>
    <p:sldId id="294" r:id="rId37"/>
    <p:sldId id="296" r:id="rId38"/>
    <p:sldId id="297" r:id="rId39"/>
    <p:sldId id="299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9C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912" y="72"/>
      </p:cViewPr>
      <p:guideLst>
        <p:guide orient="horz" pos="21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52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70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0" Type="http://schemas.openxmlformats.org/officeDocument/2006/relationships/image" Target="../media/image101.w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2" Type="http://schemas.openxmlformats.org/officeDocument/2006/relationships/image" Target="../media/image113.wmf"/><Relationship Id="rId11" Type="http://schemas.openxmlformats.org/officeDocument/2006/relationships/image" Target="../media/image112.wmf"/><Relationship Id="rId10" Type="http://schemas.openxmlformats.org/officeDocument/2006/relationships/image" Target="../media/image111.wmf"/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image" Target="../media/image125.wmf"/><Relationship Id="rId7" Type="http://schemas.openxmlformats.org/officeDocument/2006/relationships/image" Target="../media/image124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emf"/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wmf"/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2" Type="http://schemas.openxmlformats.org/officeDocument/2006/relationships/image" Target="../media/image142.wmf"/><Relationship Id="rId11" Type="http://schemas.openxmlformats.org/officeDocument/2006/relationships/image" Target="../media/image144.wmf"/><Relationship Id="rId10" Type="http://schemas.openxmlformats.org/officeDocument/2006/relationships/image" Target="../media/image143.wmf"/><Relationship Id="rId1" Type="http://schemas.openxmlformats.org/officeDocument/2006/relationships/image" Target="../media/image145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0.emf"/><Relationship Id="rId6" Type="http://schemas.openxmlformats.org/officeDocument/2006/relationships/image" Target="../media/image159.e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4" Type="http://schemas.openxmlformats.org/officeDocument/2006/relationships/image" Target="../media/image174.wmf"/><Relationship Id="rId13" Type="http://schemas.openxmlformats.org/officeDocument/2006/relationships/image" Target="../media/image173.wmf"/><Relationship Id="rId12" Type="http://schemas.openxmlformats.org/officeDocument/2006/relationships/image" Target="../media/image17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7" Type="http://schemas.openxmlformats.org/officeDocument/2006/relationships/image" Target="../media/image181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0.wmf"/><Relationship Id="rId8" Type="http://schemas.openxmlformats.org/officeDocument/2006/relationships/image" Target="../media/image118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1" Type="http://schemas.openxmlformats.org/officeDocument/2006/relationships/image" Target="../media/image192.wmf"/><Relationship Id="rId10" Type="http://schemas.openxmlformats.org/officeDocument/2006/relationships/image" Target="../media/image191.wmf"/><Relationship Id="rId1" Type="http://schemas.openxmlformats.org/officeDocument/2006/relationships/image" Target="../media/image183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wmf"/><Relationship Id="rId8" Type="http://schemas.openxmlformats.org/officeDocument/2006/relationships/image" Target="../media/image184.wmf"/><Relationship Id="rId7" Type="http://schemas.openxmlformats.org/officeDocument/2006/relationships/image" Target="../media/image199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2" Type="http://schemas.openxmlformats.org/officeDocument/2006/relationships/image" Target="../media/image203.wmf"/><Relationship Id="rId11" Type="http://schemas.openxmlformats.org/officeDocument/2006/relationships/image" Target="../media/image202.wmf"/><Relationship Id="rId10" Type="http://schemas.openxmlformats.org/officeDocument/2006/relationships/image" Target="../media/image201.wmf"/><Relationship Id="rId1" Type="http://schemas.openxmlformats.org/officeDocument/2006/relationships/image" Target="../media/image193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wmf"/><Relationship Id="rId8" Type="http://schemas.openxmlformats.org/officeDocument/2006/relationships/image" Target="../media/image214.wmf"/><Relationship Id="rId7" Type="http://schemas.openxmlformats.org/officeDocument/2006/relationships/image" Target="../media/image213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82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2" Type="http://schemas.openxmlformats.org/officeDocument/2006/relationships/image" Target="../media/image218.wmf"/><Relationship Id="rId11" Type="http://schemas.openxmlformats.org/officeDocument/2006/relationships/image" Target="../media/image217.wmf"/><Relationship Id="rId10" Type="http://schemas.openxmlformats.org/officeDocument/2006/relationships/image" Target="../media/image216.wmf"/><Relationship Id="rId1" Type="http://schemas.openxmlformats.org/officeDocument/2006/relationships/image" Target="../media/image208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7" Type="http://schemas.openxmlformats.org/officeDocument/2006/relationships/image" Target="../media/image230.wmf"/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7" Type="http://schemas.openxmlformats.org/officeDocument/2006/relationships/image" Target="../media/image238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wmf"/><Relationship Id="rId8" Type="http://schemas.openxmlformats.org/officeDocument/2006/relationships/image" Target="../media/image246.wmf"/><Relationship Id="rId7" Type="http://schemas.openxmlformats.org/officeDocument/2006/relationships/image" Target="../media/image245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36.wmf"/><Relationship Id="rId10" Type="http://schemas.openxmlformats.org/officeDocument/2006/relationships/image" Target="../media/image248.wmf"/><Relationship Id="rId1" Type="http://schemas.openxmlformats.org/officeDocument/2006/relationships/image" Target="../media/image24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255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wmf"/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wmf"/><Relationship Id="rId7" Type="http://schemas.openxmlformats.org/officeDocument/2006/relationships/image" Target="../media/image270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121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6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9.wmf"/><Relationship Id="rId1" Type="http://schemas.openxmlformats.org/officeDocument/2006/relationships/image" Target="../media/image27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emf"/><Relationship Id="rId8" Type="http://schemas.openxmlformats.org/officeDocument/2006/relationships/image" Target="../media/image29.emf"/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0" Type="http://schemas.openxmlformats.org/officeDocument/2006/relationships/image" Target="../media/image31.emf"/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8" Type="http://schemas.openxmlformats.org/officeDocument/2006/relationships/image" Target="../media/image48.wmf"/><Relationship Id="rId17" Type="http://schemas.openxmlformats.org/officeDocument/2006/relationships/image" Target="../media/image21.wmf"/><Relationship Id="rId16" Type="http://schemas.openxmlformats.org/officeDocument/2006/relationships/image" Target="../media/image47.wmf"/><Relationship Id="rId15" Type="http://schemas.openxmlformats.org/officeDocument/2006/relationships/image" Target="../media/image46.wmf"/><Relationship Id="rId14" Type="http://schemas.openxmlformats.org/officeDocument/2006/relationships/image" Target="../media/image45.wmf"/><Relationship Id="rId13" Type="http://schemas.openxmlformats.org/officeDocument/2006/relationships/image" Target="../media/image44.wmf"/><Relationship Id="rId12" Type="http://schemas.openxmlformats.org/officeDocument/2006/relationships/image" Target="../media/image4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3" Type="http://schemas.openxmlformats.org/officeDocument/2006/relationships/image" Target="../media/image61.wmf"/><Relationship Id="rId12" Type="http://schemas.openxmlformats.org/officeDocument/2006/relationships/image" Target="../media/image60.wmf"/><Relationship Id="rId11" Type="http://schemas.openxmlformats.org/officeDocument/2006/relationships/image" Target="../media/image59.wmf"/><Relationship Id="rId10" Type="http://schemas.openxmlformats.org/officeDocument/2006/relationships/image" Target="../media/image58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3.bin"/><Relationship Id="rId4" Type="http://schemas.openxmlformats.org/officeDocument/2006/relationships/tags" Target="../tags/tag278.xml"/><Relationship Id="rId32" Type="http://schemas.openxmlformats.org/officeDocument/2006/relationships/vmlDrawing" Target="../drawings/vmlDrawing7.v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292.xml"/><Relationship Id="rId3" Type="http://schemas.openxmlformats.org/officeDocument/2006/relationships/image" Target="../media/image62.emf"/><Relationship Id="rId29" Type="http://schemas.openxmlformats.org/officeDocument/2006/relationships/tags" Target="../tags/tag291.xml"/><Relationship Id="rId28" Type="http://schemas.openxmlformats.org/officeDocument/2006/relationships/image" Target="../media/image68.wmf"/><Relationship Id="rId27" Type="http://schemas.openxmlformats.org/officeDocument/2006/relationships/oleObject" Target="../embeddings/oleObject68.bin"/><Relationship Id="rId26" Type="http://schemas.openxmlformats.org/officeDocument/2006/relationships/tags" Target="../tags/tag290.xml"/><Relationship Id="rId25" Type="http://schemas.openxmlformats.org/officeDocument/2006/relationships/tags" Target="../tags/tag289.xml"/><Relationship Id="rId24" Type="http://schemas.openxmlformats.org/officeDocument/2006/relationships/tags" Target="../tags/tag288.xml"/><Relationship Id="rId23" Type="http://schemas.openxmlformats.org/officeDocument/2006/relationships/image" Target="../media/image67.wmf"/><Relationship Id="rId22" Type="http://schemas.openxmlformats.org/officeDocument/2006/relationships/oleObject" Target="../embeddings/oleObject67.bin"/><Relationship Id="rId21" Type="http://schemas.openxmlformats.org/officeDocument/2006/relationships/tags" Target="../tags/tag287.xml"/><Relationship Id="rId20" Type="http://schemas.openxmlformats.org/officeDocument/2006/relationships/image" Target="../media/image66.wmf"/><Relationship Id="rId2" Type="http://schemas.openxmlformats.org/officeDocument/2006/relationships/oleObject" Target="../embeddings/oleObject62.bin"/><Relationship Id="rId19" Type="http://schemas.openxmlformats.org/officeDocument/2006/relationships/oleObject" Target="../embeddings/oleObject66.bin"/><Relationship Id="rId18" Type="http://schemas.openxmlformats.org/officeDocument/2006/relationships/tags" Target="../tags/tag286.xml"/><Relationship Id="rId17" Type="http://schemas.openxmlformats.org/officeDocument/2006/relationships/tags" Target="../tags/tag285.xml"/><Relationship Id="rId16" Type="http://schemas.openxmlformats.org/officeDocument/2006/relationships/tags" Target="../tags/tag284.xml"/><Relationship Id="rId15" Type="http://schemas.openxmlformats.org/officeDocument/2006/relationships/image" Target="../media/image65.wmf"/><Relationship Id="rId14" Type="http://schemas.openxmlformats.org/officeDocument/2006/relationships/oleObject" Target="../embeddings/oleObject65.bin"/><Relationship Id="rId13" Type="http://schemas.openxmlformats.org/officeDocument/2006/relationships/tags" Target="../tags/tag283.xml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10" Type="http://schemas.openxmlformats.org/officeDocument/2006/relationships/tags" Target="../tags/tag282.xml"/><Relationship Id="rId1" Type="http://schemas.openxmlformats.org/officeDocument/2006/relationships/tags" Target="../tags/tag27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image" Target="../media/image69.wmf"/><Relationship Id="rId6" Type="http://schemas.openxmlformats.org/officeDocument/2006/relationships/oleObject" Target="../embeddings/oleObject69.bin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3" Type="http://schemas.openxmlformats.org/officeDocument/2006/relationships/tags" Target="../tags/tag295.xml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309.xml"/><Relationship Id="rId26" Type="http://schemas.openxmlformats.org/officeDocument/2006/relationships/image" Target="../media/image73.wmf"/><Relationship Id="rId25" Type="http://schemas.openxmlformats.org/officeDocument/2006/relationships/oleObject" Target="../embeddings/oleObject73.bin"/><Relationship Id="rId24" Type="http://schemas.openxmlformats.org/officeDocument/2006/relationships/tags" Target="../tags/tag308.xml"/><Relationship Id="rId23" Type="http://schemas.openxmlformats.org/officeDocument/2006/relationships/tags" Target="../tags/tag307.xml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72.bin"/><Relationship Id="rId20" Type="http://schemas.openxmlformats.org/officeDocument/2006/relationships/tags" Target="../tags/tag306.xml"/><Relationship Id="rId2" Type="http://schemas.openxmlformats.org/officeDocument/2006/relationships/tags" Target="../tags/tag294.xml"/><Relationship Id="rId19" Type="http://schemas.openxmlformats.org/officeDocument/2006/relationships/tags" Target="../tags/tag305.xml"/><Relationship Id="rId18" Type="http://schemas.openxmlformats.org/officeDocument/2006/relationships/tags" Target="../tags/tag304.xml"/><Relationship Id="rId17" Type="http://schemas.openxmlformats.org/officeDocument/2006/relationships/tags" Target="../tags/tag303.xml"/><Relationship Id="rId16" Type="http://schemas.openxmlformats.org/officeDocument/2006/relationships/tags" Target="../tags/tag302.xml"/><Relationship Id="rId15" Type="http://schemas.openxmlformats.org/officeDocument/2006/relationships/image" Target="../media/image71.wmf"/><Relationship Id="rId14" Type="http://schemas.openxmlformats.org/officeDocument/2006/relationships/oleObject" Target="../embeddings/oleObject71.bin"/><Relationship Id="rId13" Type="http://schemas.openxmlformats.org/officeDocument/2006/relationships/tags" Target="../tags/tag301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70.bin"/><Relationship Id="rId10" Type="http://schemas.openxmlformats.org/officeDocument/2006/relationships/tags" Target="../tags/tag300.xml"/><Relationship Id="rId1" Type="http://schemas.openxmlformats.org/officeDocument/2006/relationships/tags" Target="../tags/tag2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5.bin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324.xml"/><Relationship Id="rId22" Type="http://schemas.openxmlformats.org/officeDocument/2006/relationships/tags" Target="../tags/tag323.xml"/><Relationship Id="rId21" Type="http://schemas.openxmlformats.org/officeDocument/2006/relationships/tags" Target="../tags/tag322.xml"/><Relationship Id="rId20" Type="http://schemas.openxmlformats.org/officeDocument/2006/relationships/tags" Target="../tags/tag321.xml"/><Relationship Id="rId2" Type="http://schemas.openxmlformats.org/officeDocument/2006/relationships/tags" Target="../tags/tag311.xml"/><Relationship Id="rId19" Type="http://schemas.openxmlformats.org/officeDocument/2006/relationships/tags" Target="../tags/tag320.xml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77.bin"/><Relationship Id="rId16" Type="http://schemas.openxmlformats.org/officeDocument/2006/relationships/tags" Target="../tags/tag319.xml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76.bin"/><Relationship Id="rId13" Type="http://schemas.openxmlformats.org/officeDocument/2006/relationships/tags" Target="../tags/tag318.xml"/><Relationship Id="rId12" Type="http://schemas.openxmlformats.org/officeDocument/2006/relationships/tags" Target="../tags/tag317.xml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tags" Target="../tags/tag328.xml"/><Relationship Id="rId7" Type="http://schemas.openxmlformats.org/officeDocument/2006/relationships/image" Target="../media/image79.wmf"/><Relationship Id="rId6" Type="http://schemas.openxmlformats.org/officeDocument/2006/relationships/oleObject" Target="../embeddings/oleObject79.bin"/><Relationship Id="rId5" Type="http://schemas.openxmlformats.org/officeDocument/2006/relationships/tags" Target="../tags/tag327.xml"/><Relationship Id="rId40" Type="http://schemas.openxmlformats.org/officeDocument/2006/relationships/vmlDrawing" Target="../drawings/vmlDrawing10.vml"/><Relationship Id="rId4" Type="http://schemas.openxmlformats.org/officeDocument/2006/relationships/image" Target="../media/image78.wmf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344.xml"/><Relationship Id="rId37" Type="http://schemas.openxmlformats.org/officeDocument/2006/relationships/tags" Target="../tags/tag343.xml"/><Relationship Id="rId36" Type="http://schemas.openxmlformats.org/officeDocument/2006/relationships/image" Target="../media/image85.wmf"/><Relationship Id="rId35" Type="http://schemas.openxmlformats.org/officeDocument/2006/relationships/oleObject" Target="../embeddings/oleObject86.bin"/><Relationship Id="rId34" Type="http://schemas.openxmlformats.org/officeDocument/2006/relationships/tags" Target="../tags/tag342.xml"/><Relationship Id="rId33" Type="http://schemas.openxmlformats.org/officeDocument/2006/relationships/tags" Target="../tags/tag341.xml"/><Relationship Id="rId32" Type="http://schemas.openxmlformats.org/officeDocument/2006/relationships/image" Target="../media/image84.wmf"/><Relationship Id="rId31" Type="http://schemas.openxmlformats.org/officeDocument/2006/relationships/oleObject" Target="../embeddings/oleObject85.bin"/><Relationship Id="rId30" Type="http://schemas.openxmlformats.org/officeDocument/2006/relationships/tags" Target="../tags/tag340.xml"/><Relationship Id="rId3" Type="http://schemas.openxmlformats.org/officeDocument/2006/relationships/oleObject" Target="../embeddings/oleObject78.bin"/><Relationship Id="rId29" Type="http://schemas.openxmlformats.org/officeDocument/2006/relationships/tags" Target="../tags/tag339.xml"/><Relationship Id="rId28" Type="http://schemas.openxmlformats.org/officeDocument/2006/relationships/image" Target="../media/image83.wmf"/><Relationship Id="rId27" Type="http://schemas.openxmlformats.org/officeDocument/2006/relationships/oleObject" Target="../embeddings/oleObject84.bin"/><Relationship Id="rId26" Type="http://schemas.openxmlformats.org/officeDocument/2006/relationships/tags" Target="../tags/tag338.xml"/><Relationship Id="rId25" Type="http://schemas.openxmlformats.org/officeDocument/2006/relationships/tags" Target="../tags/tag337.xml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83.bin"/><Relationship Id="rId22" Type="http://schemas.openxmlformats.org/officeDocument/2006/relationships/tags" Target="../tags/tag336.xml"/><Relationship Id="rId21" Type="http://schemas.openxmlformats.org/officeDocument/2006/relationships/tags" Target="../tags/tag335.xml"/><Relationship Id="rId20" Type="http://schemas.openxmlformats.org/officeDocument/2006/relationships/image" Target="../media/image70.wmf"/><Relationship Id="rId2" Type="http://schemas.openxmlformats.org/officeDocument/2006/relationships/tags" Target="../tags/tag326.xml"/><Relationship Id="rId19" Type="http://schemas.openxmlformats.org/officeDocument/2006/relationships/oleObject" Target="../embeddings/oleObject82.bin"/><Relationship Id="rId18" Type="http://schemas.openxmlformats.org/officeDocument/2006/relationships/tags" Target="../tags/tag334.xml"/><Relationship Id="rId17" Type="http://schemas.openxmlformats.org/officeDocument/2006/relationships/tags" Target="../tags/tag333.xml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1.bin"/><Relationship Id="rId14" Type="http://schemas.openxmlformats.org/officeDocument/2006/relationships/tags" Target="../tags/tag332.xml"/><Relationship Id="rId13" Type="http://schemas.openxmlformats.org/officeDocument/2006/relationships/tags" Target="../tags/tag331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image" Target="../media/image80.wmf"/><Relationship Id="rId1" Type="http://schemas.openxmlformats.org/officeDocument/2006/relationships/tags" Target="../tags/tag32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8.bin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86.wmf"/><Relationship Id="rId29" Type="http://schemas.openxmlformats.org/officeDocument/2006/relationships/tags" Target="../tags/tag359.xml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93.bin"/><Relationship Id="rId26" Type="http://schemas.openxmlformats.org/officeDocument/2006/relationships/tags" Target="../tags/tag358.xml"/><Relationship Id="rId25" Type="http://schemas.openxmlformats.org/officeDocument/2006/relationships/tags" Target="../tags/tag357.xml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92.bin"/><Relationship Id="rId22" Type="http://schemas.openxmlformats.org/officeDocument/2006/relationships/tags" Target="../tags/tag356.xml"/><Relationship Id="rId21" Type="http://schemas.openxmlformats.org/officeDocument/2006/relationships/tags" Target="../tags/tag355.xml"/><Relationship Id="rId20" Type="http://schemas.openxmlformats.org/officeDocument/2006/relationships/tags" Target="../tags/tag354.xml"/><Relationship Id="rId2" Type="http://schemas.openxmlformats.org/officeDocument/2006/relationships/oleObject" Target="../embeddings/oleObject87.bin"/><Relationship Id="rId19" Type="http://schemas.openxmlformats.org/officeDocument/2006/relationships/tags" Target="../tags/tag353.xml"/><Relationship Id="rId18" Type="http://schemas.openxmlformats.org/officeDocument/2006/relationships/tags" Target="../tags/tag352.xml"/><Relationship Id="rId17" Type="http://schemas.openxmlformats.org/officeDocument/2006/relationships/image" Target="../media/image90.wmf"/><Relationship Id="rId16" Type="http://schemas.openxmlformats.org/officeDocument/2006/relationships/oleObject" Target="../embeddings/oleObject91.bin"/><Relationship Id="rId15" Type="http://schemas.openxmlformats.org/officeDocument/2006/relationships/tags" Target="../tags/tag351.xml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12" Type="http://schemas.openxmlformats.org/officeDocument/2006/relationships/tags" Target="../tags/tag350.xml"/><Relationship Id="rId11" Type="http://schemas.openxmlformats.org/officeDocument/2006/relationships/image" Target="../media/image88.wmf"/><Relationship Id="rId10" Type="http://schemas.openxmlformats.org/officeDocument/2006/relationships/oleObject" Target="../embeddings/oleObject89.bin"/><Relationship Id="rId1" Type="http://schemas.openxmlformats.org/officeDocument/2006/relationships/tags" Target="../tags/tag34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4.bin"/><Relationship Id="rId46" Type="http://schemas.openxmlformats.org/officeDocument/2006/relationships/vmlDrawing" Target="../drawings/vmlDrawing12.vml"/><Relationship Id="rId45" Type="http://schemas.openxmlformats.org/officeDocument/2006/relationships/slideLayout" Target="../slideLayouts/slideLayout2.xml"/><Relationship Id="rId44" Type="http://schemas.openxmlformats.org/officeDocument/2006/relationships/tags" Target="../tags/tag383.xml"/><Relationship Id="rId43" Type="http://schemas.openxmlformats.org/officeDocument/2006/relationships/tags" Target="../tags/tag382.xml"/><Relationship Id="rId42" Type="http://schemas.openxmlformats.org/officeDocument/2006/relationships/image" Target="../media/image101.wmf"/><Relationship Id="rId41" Type="http://schemas.openxmlformats.org/officeDocument/2006/relationships/oleObject" Target="../embeddings/oleObject103.bin"/><Relationship Id="rId40" Type="http://schemas.openxmlformats.org/officeDocument/2006/relationships/tags" Target="../tags/tag381.xml"/><Relationship Id="rId4" Type="http://schemas.openxmlformats.org/officeDocument/2006/relationships/tags" Target="../tags/tag363.xml"/><Relationship Id="rId39" Type="http://schemas.openxmlformats.org/officeDocument/2006/relationships/image" Target="../media/image100.wmf"/><Relationship Id="rId38" Type="http://schemas.openxmlformats.org/officeDocument/2006/relationships/oleObject" Target="../embeddings/oleObject102.bin"/><Relationship Id="rId37" Type="http://schemas.openxmlformats.org/officeDocument/2006/relationships/tags" Target="../tags/tag380.xml"/><Relationship Id="rId36" Type="http://schemas.openxmlformats.org/officeDocument/2006/relationships/tags" Target="../tags/tag379.xml"/><Relationship Id="rId35" Type="http://schemas.openxmlformats.org/officeDocument/2006/relationships/image" Target="../media/image99.wmf"/><Relationship Id="rId34" Type="http://schemas.openxmlformats.org/officeDocument/2006/relationships/oleObject" Target="../embeddings/oleObject101.bin"/><Relationship Id="rId33" Type="http://schemas.openxmlformats.org/officeDocument/2006/relationships/tags" Target="../tags/tag378.xml"/><Relationship Id="rId32" Type="http://schemas.openxmlformats.org/officeDocument/2006/relationships/image" Target="../media/image98.wmf"/><Relationship Id="rId31" Type="http://schemas.openxmlformats.org/officeDocument/2006/relationships/oleObject" Target="../embeddings/oleObject100.bin"/><Relationship Id="rId30" Type="http://schemas.openxmlformats.org/officeDocument/2006/relationships/tags" Target="../tags/tag377.xml"/><Relationship Id="rId3" Type="http://schemas.openxmlformats.org/officeDocument/2006/relationships/tags" Target="../tags/tag362.xml"/><Relationship Id="rId29" Type="http://schemas.openxmlformats.org/officeDocument/2006/relationships/tags" Target="../tags/tag376.xml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99.bin"/><Relationship Id="rId26" Type="http://schemas.openxmlformats.org/officeDocument/2006/relationships/tags" Target="../tags/tag375.xml"/><Relationship Id="rId25" Type="http://schemas.openxmlformats.org/officeDocument/2006/relationships/tags" Target="../tags/tag374.xml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98.bin"/><Relationship Id="rId22" Type="http://schemas.openxmlformats.org/officeDocument/2006/relationships/tags" Target="../tags/tag373.xml"/><Relationship Id="rId21" Type="http://schemas.openxmlformats.org/officeDocument/2006/relationships/tags" Target="../tags/tag372.xml"/><Relationship Id="rId20" Type="http://schemas.openxmlformats.org/officeDocument/2006/relationships/tags" Target="../tags/tag371.xml"/><Relationship Id="rId2" Type="http://schemas.openxmlformats.org/officeDocument/2006/relationships/tags" Target="../tags/tag361.xml"/><Relationship Id="rId19" Type="http://schemas.openxmlformats.org/officeDocument/2006/relationships/tags" Target="../tags/tag370.xml"/><Relationship Id="rId18" Type="http://schemas.openxmlformats.org/officeDocument/2006/relationships/tags" Target="../tags/tag369.xml"/><Relationship Id="rId17" Type="http://schemas.openxmlformats.org/officeDocument/2006/relationships/image" Target="../media/image95.wmf"/><Relationship Id="rId16" Type="http://schemas.openxmlformats.org/officeDocument/2006/relationships/oleObject" Target="../embeddings/oleObject97.bin"/><Relationship Id="rId15" Type="http://schemas.openxmlformats.org/officeDocument/2006/relationships/tags" Target="../tags/tag368.xml"/><Relationship Id="rId14" Type="http://schemas.openxmlformats.org/officeDocument/2006/relationships/tags" Target="../tags/tag367.xml"/><Relationship Id="rId13" Type="http://schemas.openxmlformats.org/officeDocument/2006/relationships/image" Target="../media/image94.wmf"/><Relationship Id="rId12" Type="http://schemas.openxmlformats.org/officeDocument/2006/relationships/oleObject" Target="../embeddings/oleObject96.bin"/><Relationship Id="rId11" Type="http://schemas.openxmlformats.org/officeDocument/2006/relationships/tags" Target="../tags/tag366.xml"/><Relationship Id="rId10" Type="http://schemas.openxmlformats.org/officeDocument/2006/relationships/image" Target="../media/image93.wmf"/><Relationship Id="rId1" Type="http://schemas.openxmlformats.org/officeDocument/2006/relationships/tags" Target="../tags/tag36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image" Target="../media/image102.wmf"/><Relationship Id="rId6" Type="http://schemas.openxmlformats.org/officeDocument/2006/relationships/oleObject" Target="../embeddings/oleObject104.bin"/><Relationship Id="rId5" Type="http://schemas.openxmlformats.org/officeDocument/2006/relationships/tags" Target="../tags/tag388.xml"/><Relationship Id="rId49" Type="http://schemas.openxmlformats.org/officeDocument/2006/relationships/vmlDrawing" Target="../drawings/vmlDrawing13.v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406.xml"/><Relationship Id="rId46" Type="http://schemas.openxmlformats.org/officeDocument/2006/relationships/tags" Target="../tags/tag405.xml"/><Relationship Id="rId45" Type="http://schemas.openxmlformats.org/officeDocument/2006/relationships/image" Target="../media/image113.wmf"/><Relationship Id="rId44" Type="http://schemas.openxmlformats.org/officeDocument/2006/relationships/oleObject" Target="../embeddings/oleObject115.bin"/><Relationship Id="rId43" Type="http://schemas.openxmlformats.org/officeDocument/2006/relationships/tags" Target="../tags/tag404.xml"/><Relationship Id="rId42" Type="http://schemas.openxmlformats.org/officeDocument/2006/relationships/image" Target="../media/image112.wmf"/><Relationship Id="rId41" Type="http://schemas.openxmlformats.org/officeDocument/2006/relationships/oleObject" Target="../embeddings/oleObject114.bin"/><Relationship Id="rId40" Type="http://schemas.openxmlformats.org/officeDocument/2006/relationships/tags" Target="../tags/tag403.xml"/><Relationship Id="rId4" Type="http://schemas.openxmlformats.org/officeDocument/2006/relationships/tags" Target="../tags/tag387.xml"/><Relationship Id="rId39" Type="http://schemas.openxmlformats.org/officeDocument/2006/relationships/image" Target="../media/image111.wmf"/><Relationship Id="rId38" Type="http://schemas.openxmlformats.org/officeDocument/2006/relationships/oleObject" Target="../embeddings/oleObject113.bin"/><Relationship Id="rId37" Type="http://schemas.openxmlformats.org/officeDocument/2006/relationships/tags" Target="../tags/tag402.xml"/><Relationship Id="rId36" Type="http://schemas.openxmlformats.org/officeDocument/2006/relationships/tags" Target="../tags/tag401.xml"/><Relationship Id="rId35" Type="http://schemas.openxmlformats.org/officeDocument/2006/relationships/image" Target="../media/image110.wmf"/><Relationship Id="rId34" Type="http://schemas.openxmlformats.org/officeDocument/2006/relationships/oleObject" Target="../embeddings/oleObject112.bin"/><Relationship Id="rId33" Type="http://schemas.openxmlformats.org/officeDocument/2006/relationships/tags" Target="../tags/tag400.xml"/><Relationship Id="rId32" Type="http://schemas.openxmlformats.org/officeDocument/2006/relationships/tags" Target="../tags/tag399.xml"/><Relationship Id="rId31" Type="http://schemas.openxmlformats.org/officeDocument/2006/relationships/image" Target="../media/image109.wmf"/><Relationship Id="rId30" Type="http://schemas.openxmlformats.org/officeDocument/2006/relationships/oleObject" Target="../embeddings/oleObject111.bin"/><Relationship Id="rId3" Type="http://schemas.openxmlformats.org/officeDocument/2006/relationships/tags" Target="../tags/tag386.xml"/><Relationship Id="rId29" Type="http://schemas.openxmlformats.org/officeDocument/2006/relationships/tags" Target="../tags/tag398.xml"/><Relationship Id="rId28" Type="http://schemas.openxmlformats.org/officeDocument/2006/relationships/image" Target="../media/image108.wmf"/><Relationship Id="rId27" Type="http://schemas.openxmlformats.org/officeDocument/2006/relationships/oleObject" Target="../embeddings/oleObject110.bin"/><Relationship Id="rId26" Type="http://schemas.openxmlformats.org/officeDocument/2006/relationships/tags" Target="../tags/tag397.xml"/><Relationship Id="rId25" Type="http://schemas.openxmlformats.org/officeDocument/2006/relationships/image" Target="../media/image107.wmf"/><Relationship Id="rId24" Type="http://schemas.openxmlformats.org/officeDocument/2006/relationships/oleObject" Target="../embeddings/oleObject109.bin"/><Relationship Id="rId23" Type="http://schemas.openxmlformats.org/officeDocument/2006/relationships/tags" Target="../tags/tag396.xml"/><Relationship Id="rId22" Type="http://schemas.openxmlformats.org/officeDocument/2006/relationships/image" Target="../media/image106.wmf"/><Relationship Id="rId21" Type="http://schemas.openxmlformats.org/officeDocument/2006/relationships/oleObject" Target="../embeddings/oleObject108.bin"/><Relationship Id="rId20" Type="http://schemas.openxmlformats.org/officeDocument/2006/relationships/tags" Target="../tags/tag395.xml"/><Relationship Id="rId2" Type="http://schemas.openxmlformats.org/officeDocument/2006/relationships/tags" Target="../tags/tag385.xml"/><Relationship Id="rId19" Type="http://schemas.openxmlformats.org/officeDocument/2006/relationships/tags" Target="../tags/tag394.xml"/><Relationship Id="rId18" Type="http://schemas.openxmlformats.org/officeDocument/2006/relationships/image" Target="../media/image105.wmf"/><Relationship Id="rId17" Type="http://schemas.openxmlformats.org/officeDocument/2006/relationships/oleObject" Target="../embeddings/oleObject107.bin"/><Relationship Id="rId16" Type="http://schemas.openxmlformats.org/officeDocument/2006/relationships/tags" Target="../tags/tag393.xml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06.bin"/><Relationship Id="rId13" Type="http://schemas.openxmlformats.org/officeDocument/2006/relationships/tags" Target="../tags/tag392.xml"/><Relationship Id="rId12" Type="http://schemas.openxmlformats.org/officeDocument/2006/relationships/tags" Target="../tags/tag391.xml"/><Relationship Id="rId11" Type="http://schemas.openxmlformats.org/officeDocument/2006/relationships/image" Target="../media/image103.wmf"/><Relationship Id="rId10" Type="http://schemas.openxmlformats.org/officeDocument/2006/relationships/oleObject" Target="../embeddings/oleObject105.bin"/><Relationship Id="rId1" Type="http://schemas.openxmlformats.org/officeDocument/2006/relationships/tags" Target="../tags/tag38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image" Target="../media/image115.wmf"/><Relationship Id="rId6" Type="http://schemas.openxmlformats.org/officeDocument/2006/relationships/oleObject" Target="../embeddings/oleObject117.bin"/><Relationship Id="rId5" Type="http://schemas.openxmlformats.org/officeDocument/2006/relationships/tags" Target="../tags/tag409.xml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408.xml"/><Relationship Id="rId19" Type="http://schemas.openxmlformats.org/officeDocument/2006/relationships/tags" Target="../tags/tag417.xml"/><Relationship Id="rId18" Type="http://schemas.openxmlformats.org/officeDocument/2006/relationships/tags" Target="../tags/tag416.xml"/><Relationship Id="rId17" Type="http://schemas.openxmlformats.org/officeDocument/2006/relationships/tags" Target="../tags/tag415.xml"/><Relationship Id="rId16" Type="http://schemas.openxmlformats.org/officeDocument/2006/relationships/tags" Target="../tags/tag414.xml"/><Relationship Id="rId15" Type="http://schemas.openxmlformats.org/officeDocument/2006/relationships/tags" Target="../tags/tag413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19.bin"/><Relationship Id="rId12" Type="http://schemas.openxmlformats.org/officeDocument/2006/relationships/tags" Target="../tags/tag412.xml"/><Relationship Id="rId11" Type="http://schemas.openxmlformats.org/officeDocument/2006/relationships/image" Target="../media/image116.wmf"/><Relationship Id="rId10" Type="http://schemas.openxmlformats.org/officeDocument/2006/relationships/oleObject" Target="../embeddings/oleObject118.bin"/><Relationship Id="rId1" Type="http://schemas.openxmlformats.org/officeDocument/2006/relationships/tags" Target="../tags/tag4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oleObject" Target="../embeddings/oleObject121.bin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2" Type="http://schemas.openxmlformats.org/officeDocument/2006/relationships/vmlDrawing" Target="../drawings/vmlDrawing15.vml"/><Relationship Id="rId41" Type="http://schemas.openxmlformats.org/officeDocument/2006/relationships/slideLayout" Target="../slideLayouts/slideLayout2.xml"/><Relationship Id="rId40" Type="http://schemas.openxmlformats.org/officeDocument/2006/relationships/tags" Target="../tags/tag439.xml"/><Relationship Id="rId4" Type="http://schemas.openxmlformats.org/officeDocument/2006/relationships/tags" Target="../tags/tag419.xml"/><Relationship Id="rId39" Type="http://schemas.openxmlformats.org/officeDocument/2006/relationships/tags" Target="../tags/tag438.xml"/><Relationship Id="rId38" Type="http://schemas.openxmlformats.org/officeDocument/2006/relationships/image" Target="../media/image126.wmf"/><Relationship Id="rId37" Type="http://schemas.openxmlformats.org/officeDocument/2006/relationships/oleObject" Target="../embeddings/oleObject128.bin"/><Relationship Id="rId36" Type="http://schemas.openxmlformats.org/officeDocument/2006/relationships/tags" Target="../tags/tag437.xml"/><Relationship Id="rId35" Type="http://schemas.openxmlformats.org/officeDocument/2006/relationships/tags" Target="../tags/tag436.xml"/><Relationship Id="rId34" Type="http://schemas.openxmlformats.org/officeDocument/2006/relationships/image" Target="../media/image125.wmf"/><Relationship Id="rId33" Type="http://schemas.openxmlformats.org/officeDocument/2006/relationships/oleObject" Target="../embeddings/oleObject127.bin"/><Relationship Id="rId32" Type="http://schemas.openxmlformats.org/officeDocument/2006/relationships/tags" Target="../tags/tag435.xml"/><Relationship Id="rId31" Type="http://schemas.openxmlformats.org/officeDocument/2006/relationships/tags" Target="../tags/tag434.xml"/><Relationship Id="rId30" Type="http://schemas.openxmlformats.org/officeDocument/2006/relationships/tags" Target="../tags/tag433.xml"/><Relationship Id="rId3" Type="http://schemas.openxmlformats.org/officeDocument/2006/relationships/image" Target="../media/image118.wmf"/><Relationship Id="rId29" Type="http://schemas.openxmlformats.org/officeDocument/2006/relationships/image" Target="../media/image124.wmf"/><Relationship Id="rId28" Type="http://schemas.openxmlformats.org/officeDocument/2006/relationships/oleObject" Target="../embeddings/oleObject126.bin"/><Relationship Id="rId27" Type="http://schemas.openxmlformats.org/officeDocument/2006/relationships/tags" Target="../tags/tag432.xml"/><Relationship Id="rId26" Type="http://schemas.openxmlformats.org/officeDocument/2006/relationships/tags" Target="../tags/tag431.xml"/><Relationship Id="rId25" Type="http://schemas.openxmlformats.org/officeDocument/2006/relationships/image" Target="../media/image123.wmf"/><Relationship Id="rId24" Type="http://schemas.openxmlformats.org/officeDocument/2006/relationships/oleObject" Target="../embeddings/oleObject125.bin"/><Relationship Id="rId23" Type="http://schemas.openxmlformats.org/officeDocument/2006/relationships/tags" Target="../tags/tag430.xml"/><Relationship Id="rId22" Type="http://schemas.openxmlformats.org/officeDocument/2006/relationships/image" Target="../media/image122.wmf"/><Relationship Id="rId21" Type="http://schemas.openxmlformats.org/officeDocument/2006/relationships/oleObject" Target="../embeddings/oleObject124.bin"/><Relationship Id="rId20" Type="http://schemas.openxmlformats.org/officeDocument/2006/relationships/tags" Target="../tags/tag429.xml"/><Relationship Id="rId2" Type="http://schemas.openxmlformats.org/officeDocument/2006/relationships/oleObject" Target="../embeddings/oleObject120.bin"/><Relationship Id="rId19" Type="http://schemas.openxmlformats.org/officeDocument/2006/relationships/tags" Target="../tags/tag428.xml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23.bin"/><Relationship Id="rId16" Type="http://schemas.openxmlformats.org/officeDocument/2006/relationships/tags" Target="../tags/tag427.xml"/><Relationship Id="rId15" Type="http://schemas.openxmlformats.org/officeDocument/2006/relationships/tags" Target="../tags/tag426.xml"/><Relationship Id="rId14" Type="http://schemas.openxmlformats.org/officeDocument/2006/relationships/tags" Target="../tags/tag425.xml"/><Relationship Id="rId13" Type="http://schemas.openxmlformats.org/officeDocument/2006/relationships/image" Target="../media/image120.wmf"/><Relationship Id="rId12" Type="http://schemas.openxmlformats.org/officeDocument/2006/relationships/oleObject" Target="../embeddings/oleObject122.bin"/><Relationship Id="rId11" Type="http://schemas.openxmlformats.org/officeDocument/2006/relationships/tags" Target="../tags/tag424.xml"/><Relationship Id="rId10" Type="http://schemas.openxmlformats.org/officeDocument/2006/relationships/tags" Target="../tags/tag423.xml"/><Relationship Id="rId1" Type="http://schemas.openxmlformats.org/officeDocument/2006/relationships/tags" Target="../tags/tag41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tags" Target="../tags/tag443.xml"/><Relationship Id="rId7" Type="http://schemas.openxmlformats.org/officeDocument/2006/relationships/image" Target="../media/image128.wmf"/><Relationship Id="rId6" Type="http://schemas.openxmlformats.org/officeDocument/2006/relationships/oleObject" Target="../embeddings/oleObject130.bin"/><Relationship Id="rId5" Type="http://schemas.openxmlformats.org/officeDocument/2006/relationships/tags" Target="../tags/tag442.xml"/><Relationship Id="rId4" Type="http://schemas.openxmlformats.org/officeDocument/2006/relationships/tags" Target="../tags/tag441.xml"/><Relationship Id="rId38" Type="http://schemas.openxmlformats.org/officeDocument/2006/relationships/vmlDrawing" Target="../drawings/vmlDrawing16.v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457.xml"/><Relationship Id="rId35" Type="http://schemas.openxmlformats.org/officeDocument/2006/relationships/tags" Target="../tags/tag456.xml"/><Relationship Id="rId34" Type="http://schemas.openxmlformats.org/officeDocument/2006/relationships/tags" Target="../tags/tag455.xml"/><Relationship Id="rId33" Type="http://schemas.openxmlformats.org/officeDocument/2006/relationships/tags" Target="../tags/tag454.xml"/><Relationship Id="rId32" Type="http://schemas.openxmlformats.org/officeDocument/2006/relationships/tags" Target="../tags/tag453.xml"/><Relationship Id="rId31" Type="http://schemas.openxmlformats.org/officeDocument/2006/relationships/tags" Target="../tags/tag452.xml"/><Relationship Id="rId30" Type="http://schemas.openxmlformats.org/officeDocument/2006/relationships/image" Target="../media/image135.emf"/><Relationship Id="rId3" Type="http://schemas.openxmlformats.org/officeDocument/2006/relationships/image" Target="../media/image127.wmf"/><Relationship Id="rId29" Type="http://schemas.openxmlformats.org/officeDocument/2006/relationships/oleObject" Target="../embeddings/oleObject137.bin"/><Relationship Id="rId28" Type="http://schemas.openxmlformats.org/officeDocument/2006/relationships/tags" Target="../tags/tag451.xml"/><Relationship Id="rId27" Type="http://schemas.openxmlformats.org/officeDocument/2006/relationships/tags" Target="../tags/tag450.xml"/><Relationship Id="rId26" Type="http://schemas.openxmlformats.org/officeDocument/2006/relationships/image" Target="../media/image134.wmf"/><Relationship Id="rId25" Type="http://schemas.openxmlformats.org/officeDocument/2006/relationships/oleObject" Target="../embeddings/oleObject136.bin"/><Relationship Id="rId24" Type="http://schemas.openxmlformats.org/officeDocument/2006/relationships/tags" Target="../tags/tag449.xml"/><Relationship Id="rId23" Type="http://schemas.openxmlformats.org/officeDocument/2006/relationships/image" Target="../media/image133.wmf"/><Relationship Id="rId22" Type="http://schemas.openxmlformats.org/officeDocument/2006/relationships/oleObject" Target="../embeddings/oleObject135.bin"/><Relationship Id="rId21" Type="http://schemas.openxmlformats.org/officeDocument/2006/relationships/tags" Target="../tags/tag448.xml"/><Relationship Id="rId20" Type="http://schemas.openxmlformats.org/officeDocument/2006/relationships/image" Target="../media/image132.wmf"/><Relationship Id="rId2" Type="http://schemas.openxmlformats.org/officeDocument/2006/relationships/oleObject" Target="../embeddings/oleObject129.bin"/><Relationship Id="rId19" Type="http://schemas.openxmlformats.org/officeDocument/2006/relationships/oleObject" Target="../embeddings/oleObject134.bin"/><Relationship Id="rId18" Type="http://schemas.openxmlformats.org/officeDocument/2006/relationships/tags" Target="../tags/tag447.xml"/><Relationship Id="rId17" Type="http://schemas.openxmlformats.org/officeDocument/2006/relationships/tags" Target="../tags/tag446.xml"/><Relationship Id="rId16" Type="http://schemas.openxmlformats.org/officeDocument/2006/relationships/image" Target="../media/image131.wmf"/><Relationship Id="rId15" Type="http://schemas.openxmlformats.org/officeDocument/2006/relationships/oleObject" Target="../embeddings/oleObject133.bin"/><Relationship Id="rId14" Type="http://schemas.openxmlformats.org/officeDocument/2006/relationships/tags" Target="../tags/tag445.xml"/><Relationship Id="rId13" Type="http://schemas.openxmlformats.org/officeDocument/2006/relationships/image" Target="../media/image130.wmf"/><Relationship Id="rId12" Type="http://schemas.openxmlformats.org/officeDocument/2006/relationships/oleObject" Target="../embeddings/oleObject132.bin"/><Relationship Id="rId11" Type="http://schemas.openxmlformats.org/officeDocument/2006/relationships/tags" Target="../tags/tag444.xml"/><Relationship Id="rId10" Type="http://schemas.openxmlformats.org/officeDocument/2006/relationships/image" Target="../media/image129.wmf"/><Relationship Id="rId1" Type="http://schemas.openxmlformats.org/officeDocument/2006/relationships/tags" Target="../tags/tag4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79.xml"/><Relationship Id="rId15" Type="http://schemas.openxmlformats.org/officeDocument/2006/relationships/image" Target="../media/image1.jpeg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9.bin"/><Relationship Id="rId3" Type="http://schemas.openxmlformats.org/officeDocument/2006/relationships/image" Target="../media/image136.wmf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59.xml"/><Relationship Id="rId2" Type="http://schemas.openxmlformats.org/officeDocument/2006/relationships/oleObject" Target="../embeddings/oleObject138.bin"/><Relationship Id="rId19" Type="http://schemas.openxmlformats.org/officeDocument/2006/relationships/image" Target="../media/image144.wmf"/><Relationship Id="rId18" Type="http://schemas.openxmlformats.org/officeDocument/2006/relationships/oleObject" Target="../embeddings/oleObject146.bin"/><Relationship Id="rId17" Type="http://schemas.openxmlformats.org/officeDocument/2006/relationships/image" Target="../media/image143.wmf"/><Relationship Id="rId16" Type="http://schemas.openxmlformats.org/officeDocument/2006/relationships/oleObject" Target="../embeddings/oleObject145.bin"/><Relationship Id="rId15" Type="http://schemas.openxmlformats.org/officeDocument/2006/relationships/image" Target="../media/image142.w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41.w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140.wmf"/><Relationship Id="rId10" Type="http://schemas.openxmlformats.org/officeDocument/2006/relationships/oleObject" Target="../embeddings/oleObject142.bin"/><Relationship Id="rId1" Type="http://schemas.openxmlformats.org/officeDocument/2006/relationships/tags" Target="../tags/tag45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oleObject" Target="../embeddings/oleObject150.bin"/><Relationship Id="rId7" Type="http://schemas.openxmlformats.org/officeDocument/2006/relationships/image" Target="../media/image147.wmf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48.bin"/><Relationship Id="rId35" Type="http://schemas.openxmlformats.org/officeDocument/2006/relationships/vmlDrawing" Target="../drawings/vmlDrawing18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468.xml"/><Relationship Id="rId32" Type="http://schemas.openxmlformats.org/officeDocument/2006/relationships/tags" Target="../tags/tag467.xml"/><Relationship Id="rId31" Type="http://schemas.openxmlformats.org/officeDocument/2006/relationships/image" Target="../media/image142.wmf"/><Relationship Id="rId30" Type="http://schemas.openxmlformats.org/officeDocument/2006/relationships/oleObject" Target="../embeddings/oleObject158.bin"/><Relationship Id="rId3" Type="http://schemas.openxmlformats.org/officeDocument/2006/relationships/image" Target="../media/image145.wmf"/><Relationship Id="rId29" Type="http://schemas.openxmlformats.org/officeDocument/2006/relationships/tags" Target="../tags/tag466.xml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57.bin"/><Relationship Id="rId26" Type="http://schemas.openxmlformats.org/officeDocument/2006/relationships/tags" Target="../tags/tag465.xml"/><Relationship Id="rId25" Type="http://schemas.openxmlformats.org/officeDocument/2006/relationships/image" Target="../media/image143.wmf"/><Relationship Id="rId24" Type="http://schemas.openxmlformats.org/officeDocument/2006/relationships/oleObject" Target="../embeddings/oleObject156.bin"/><Relationship Id="rId23" Type="http://schemas.openxmlformats.org/officeDocument/2006/relationships/tags" Target="../tags/tag464.xml"/><Relationship Id="rId22" Type="http://schemas.openxmlformats.org/officeDocument/2006/relationships/image" Target="../media/image153.wmf"/><Relationship Id="rId21" Type="http://schemas.openxmlformats.org/officeDocument/2006/relationships/oleObject" Target="../embeddings/oleObject155.bin"/><Relationship Id="rId20" Type="http://schemas.openxmlformats.org/officeDocument/2006/relationships/tags" Target="../tags/tag463.xml"/><Relationship Id="rId2" Type="http://schemas.openxmlformats.org/officeDocument/2006/relationships/oleObject" Target="../embeddings/oleObject147.bin"/><Relationship Id="rId19" Type="http://schemas.openxmlformats.org/officeDocument/2006/relationships/image" Target="../media/image152.wmf"/><Relationship Id="rId18" Type="http://schemas.openxmlformats.org/officeDocument/2006/relationships/oleObject" Target="../embeddings/oleObject154.bin"/><Relationship Id="rId17" Type="http://schemas.openxmlformats.org/officeDocument/2006/relationships/tags" Target="../tags/tag462.xml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53.bin"/><Relationship Id="rId14" Type="http://schemas.openxmlformats.org/officeDocument/2006/relationships/tags" Target="../tags/tag461.xml"/><Relationship Id="rId13" Type="http://schemas.openxmlformats.org/officeDocument/2006/relationships/image" Target="../media/image150.wmf"/><Relationship Id="rId12" Type="http://schemas.openxmlformats.org/officeDocument/2006/relationships/oleObject" Target="../embeddings/oleObject152.bin"/><Relationship Id="rId11" Type="http://schemas.openxmlformats.org/officeDocument/2006/relationships/image" Target="../media/image149.wmf"/><Relationship Id="rId10" Type="http://schemas.openxmlformats.org/officeDocument/2006/relationships/oleObject" Target="../embeddings/oleObject151.bin"/><Relationship Id="rId1" Type="http://schemas.openxmlformats.org/officeDocument/2006/relationships/tags" Target="../tags/tag46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5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4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0.e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59.e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58.wmf"/><Relationship Id="rId1" Type="http://schemas.openxmlformats.org/officeDocument/2006/relationships/oleObject" Target="../embeddings/oleObject15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2.wmf"/><Relationship Id="rId38" Type="http://schemas.openxmlformats.org/officeDocument/2006/relationships/vmlDrawing" Target="../drawings/vmlDrawing20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74.wmf"/><Relationship Id="rId35" Type="http://schemas.openxmlformats.org/officeDocument/2006/relationships/oleObject" Target="../embeddings/oleObject179.bin"/><Relationship Id="rId34" Type="http://schemas.openxmlformats.org/officeDocument/2006/relationships/tags" Target="../tags/tag476.xml"/><Relationship Id="rId33" Type="http://schemas.openxmlformats.org/officeDocument/2006/relationships/image" Target="../media/image173.wmf"/><Relationship Id="rId32" Type="http://schemas.openxmlformats.org/officeDocument/2006/relationships/oleObject" Target="../embeddings/oleObject178.bin"/><Relationship Id="rId31" Type="http://schemas.openxmlformats.org/officeDocument/2006/relationships/tags" Target="../tags/tag475.xml"/><Relationship Id="rId30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29" Type="http://schemas.openxmlformats.org/officeDocument/2006/relationships/oleObject" Target="../embeddings/oleObject177.bin"/><Relationship Id="rId28" Type="http://schemas.openxmlformats.org/officeDocument/2006/relationships/tags" Target="../tags/tag474.xml"/><Relationship Id="rId27" Type="http://schemas.openxmlformats.org/officeDocument/2006/relationships/tags" Target="../tags/tag473.xml"/><Relationship Id="rId26" Type="http://schemas.openxmlformats.org/officeDocument/2006/relationships/image" Target="../media/image171.wmf"/><Relationship Id="rId25" Type="http://schemas.openxmlformats.org/officeDocument/2006/relationships/oleObject" Target="../embeddings/oleObject176.bin"/><Relationship Id="rId24" Type="http://schemas.openxmlformats.org/officeDocument/2006/relationships/tags" Target="../tags/tag472.xml"/><Relationship Id="rId23" Type="http://schemas.openxmlformats.org/officeDocument/2006/relationships/tags" Target="../tags/tag471.xml"/><Relationship Id="rId22" Type="http://schemas.openxmlformats.org/officeDocument/2006/relationships/tags" Target="../tags/tag470.xml"/><Relationship Id="rId21" Type="http://schemas.openxmlformats.org/officeDocument/2006/relationships/image" Target="../media/image170.wmf"/><Relationship Id="rId20" Type="http://schemas.openxmlformats.org/officeDocument/2006/relationships/oleObject" Target="../embeddings/oleObject175.bin"/><Relationship Id="rId2" Type="http://schemas.openxmlformats.org/officeDocument/2006/relationships/image" Target="../media/image161.wmf"/><Relationship Id="rId19" Type="http://schemas.openxmlformats.org/officeDocument/2006/relationships/tags" Target="../tags/tag469.xml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6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81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17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2.wmf"/><Relationship Id="rId17" Type="http://schemas.openxmlformats.org/officeDocument/2006/relationships/oleObject" Target="../embeddings/oleObject187.bin"/><Relationship Id="rId16" Type="http://schemas.openxmlformats.org/officeDocument/2006/relationships/tags" Target="../tags/tag478.xml"/><Relationship Id="rId15" Type="http://schemas.openxmlformats.org/officeDocument/2006/relationships/image" Target="../media/image181.wmf"/><Relationship Id="rId14" Type="http://schemas.openxmlformats.org/officeDocument/2006/relationships/oleObject" Target="../embeddings/oleObject186.bin"/><Relationship Id="rId13" Type="http://schemas.openxmlformats.org/officeDocument/2006/relationships/tags" Target="../tags/tag477.xml"/><Relationship Id="rId12" Type="http://schemas.openxmlformats.org/officeDocument/2006/relationships/image" Target="../media/image180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79.wmf"/><Relationship Id="rId1" Type="http://schemas.openxmlformats.org/officeDocument/2006/relationships/oleObject" Target="../embeddings/oleObject18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9.bin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92.wmf"/><Relationship Id="rId25" Type="http://schemas.openxmlformats.org/officeDocument/2006/relationships/oleObject" Target="../embeddings/oleObject198.bin"/><Relationship Id="rId24" Type="http://schemas.openxmlformats.org/officeDocument/2006/relationships/tags" Target="../tags/tag482.xml"/><Relationship Id="rId23" Type="http://schemas.openxmlformats.org/officeDocument/2006/relationships/image" Target="../media/image191.wmf"/><Relationship Id="rId22" Type="http://schemas.openxmlformats.org/officeDocument/2006/relationships/oleObject" Target="../embeddings/oleObject197.bin"/><Relationship Id="rId21" Type="http://schemas.openxmlformats.org/officeDocument/2006/relationships/tags" Target="../tags/tag481.xml"/><Relationship Id="rId20" Type="http://schemas.openxmlformats.org/officeDocument/2006/relationships/image" Target="../media/image190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196.bin"/><Relationship Id="rId18" Type="http://schemas.openxmlformats.org/officeDocument/2006/relationships/tags" Target="../tags/tag480.xml"/><Relationship Id="rId17" Type="http://schemas.openxmlformats.org/officeDocument/2006/relationships/image" Target="../media/image118.wmf"/><Relationship Id="rId16" Type="http://schemas.openxmlformats.org/officeDocument/2006/relationships/oleObject" Target="../embeddings/oleObject195.bin"/><Relationship Id="rId15" Type="http://schemas.openxmlformats.org/officeDocument/2006/relationships/tags" Target="../tags/tag479.xml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8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196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95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94.w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200.bin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486.xml"/><Relationship Id="rId27" Type="http://schemas.openxmlformats.org/officeDocument/2006/relationships/image" Target="../media/image203.wmf"/><Relationship Id="rId26" Type="http://schemas.openxmlformats.org/officeDocument/2006/relationships/oleObject" Target="../embeddings/oleObject210.bin"/><Relationship Id="rId25" Type="http://schemas.openxmlformats.org/officeDocument/2006/relationships/tags" Target="../tags/tag485.xml"/><Relationship Id="rId24" Type="http://schemas.openxmlformats.org/officeDocument/2006/relationships/image" Target="../media/image202.wmf"/><Relationship Id="rId23" Type="http://schemas.openxmlformats.org/officeDocument/2006/relationships/oleObject" Target="../embeddings/oleObject209.bin"/><Relationship Id="rId22" Type="http://schemas.openxmlformats.org/officeDocument/2006/relationships/tags" Target="../tags/tag484.xml"/><Relationship Id="rId21" Type="http://schemas.openxmlformats.org/officeDocument/2006/relationships/image" Target="../media/image201.wmf"/><Relationship Id="rId20" Type="http://schemas.openxmlformats.org/officeDocument/2006/relationships/oleObject" Target="../embeddings/oleObject208.bin"/><Relationship Id="rId2" Type="http://schemas.openxmlformats.org/officeDocument/2006/relationships/image" Target="../media/image193.wmf"/><Relationship Id="rId19" Type="http://schemas.openxmlformats.org/officeDocument/2006/relationships/tags" Target="../tags/tag483.xml"/><Relationship Id="rId18" Type="http://schemas.openxmlformats.org/officeDocument/2006/relationships/image" Target="../media/image200.wmf"/><Relationship Id="rId17" Type="http://schemas.openxmlformats.org/officeDocument/2006/relationships/oleObject" Target="../embeddings/oleObject207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198.w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197.wmf"/><Relationship Id="rId1" Type="http://schemas.openxmlformats.org/officeDocument/2006/relationships/oleObject" Target="../embeddings/oleObject19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12.bin"/><Relationship Id="rId2" Type="http://schemas.openxmlformats.org/officeDocument/2006/relationships/image" Target="../media/image204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211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16.bin"/><Relationship Id="rId26" Type="http://schemas.openxmlformats.org/officeDocument/2006/relationships/vmlDrawing" Target="../drawings/vmlDrawing2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18.wmf"/><Relationship Id="rId23" Type="http://schemas.openxmlformats.org/officeDocument/2006/relationships/oleObject" Target="../embeddings/oleObject226.bin"/><Relationship Id="rId22" Type="http://schemas.openxmlformats.org/officeDocument/2006/relationships/image" Target="../media/image217.wmf"/><Relationship Id="rId21" Type="http://schemas.openxmlformats.org/officeDocument/2006/relationships/oleObject" Target="../embeddings/oleObject225.bin"/><Relationship Id="rId20" Type="http://schemas.openxmlformats.org/officeDocument/2006/relationships/image" Target="../media/image216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24.bin"/><Relationship Id="rId18" Type="http://schemas.openxmlformats.org/officeDocument/2006/relationships/image" Target="../media/image215.wmf"/><Relationship Id="rId17" Type="http://schemas.openxmlformats.org/officeDocument/2006/relationships/oleObject" Target="../embeddings/oleObject223.bin"/><Relationship Id="rId16" Type="http://schemas.openxmlformats.org/officeDocument/2006/relationships/image" Target="../media/image214.wmf"/><Relationship Id="rId15" Type="http://schemas.openxmlformats.org/officeDocument/2006/relationships/oleObject" Target="../embeddings/oleObject222.bin"/><Relationship Id="rId14" Type="http://schemas.openxmlformats.org/officeDocument/2006/relationships/image" Target="../media/image213.wmf"/><Relationship Id="rId13" Type="http://schemas.openxmlformats.org/officeDocument/2006/relationships/oleObject" Target="../embeddings/oleObject221.bin"/><Relationship Id="rId12" Type="http://schemas.openxmlformats.org/officeDocument/2006/relationships/image" Target="../media/image212.wmf"/><Relationship Id="rId11" Type="http://schemas.openxmlformats.org/officeDocument/2006/relationships/oleObject" Target="../embeddings/oleObject220.bin"/><Relationship Id="rId10" Type="http://schemas.openxmlformats.org/officeDocument/2006/relationships/image" Target="../media/image211.wmf"/><Relationship Id="rId1" Type="http://schemas.openxmlformats.org/officeDocument/2006/relationships/oleObject" Target="../embeddings/oleObject21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22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20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19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3.wmf"/><Relationship Id="rId1" Type="http://schemas.openxmlformats.org/officeDocument/2006/relationships/oleObject" Target="../embeddings/oleObject22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6" Type="http://schemas.openxmlformats.org/officeDocument/2006/relationships/vmlDrawing" Target="../drawings/vmlDrawing1.v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image" Target="../media/image6.wmf"/><Relationship Id="rId31" Type="http://schemas.openxmlformats.org/officeDocument/2006/relationships/oleObject" Target="../embeddings/oleObject5.bin"/><Relationship Id="rId30" Type="http://schemas.openxmlformats.org/officeDocument/2006/relationships/tags" Target="../tags/tag101.xml"/><Relationship Id="rId3" Type="http://schemas.openxmlformats.org/officeDocument/2006/relationships/tags" Target="../tags/tag82.xml"/><Relationship Id="rId29" Type="http://schemas.openxmlformats.org/officeDocument/2006/relationships/image" Target="../media/image5.wmf"/><Relationship Id="rId28" Type="http://schemas.openxmlformats.org/officeDocument/2006/relationships/oleObject" Target="../embeddings/oleObject4.bin"/><Relationship Id="rId27" Type="http://schemas.openxmlformats.org/officeDocument/2006/relationships/tags" Target="../tags/tag100.xml"/><Relationship Id="rId26" Type="http://schemas.openxmlformats.org/officeDocument/2006/relationships/image" Target="../media/image4.wmf"/><Relationship Id="rId25" Type="http://schemas.openxmlformats.org/officeDocument/2006/relationships/oleObject" Target="../embeddings/oleObject3.bin"/><Relationship Id="rId24" Type="http://schemas.openxmlformats.org/officeDocument/2006/relationships/tags" Target="../tags/tag99.xml"/><Relationship Id="rId23" Type="http://schemas.openxmlformats.org/officeDocument/2006/relationships/image" Target="../media/image3.wmf"/><Relationship Id="rId22" Type="http://schemas.openxmlformats.org/officeDocument/2006/relationships/oleObject" Target="../embeddings/oleObject2.bin"/><Relationship Id="rId21" Type="http://schemas.openxmlformats.org/officeDocument/2006/relationships/tags" Target="../tags/tag98.xml"/><Relationship Id="rId20" Type="http://schemas.openxmlformats.org/officeDocument/2006/relationships/image" Target="../media/image2.wmf"/><Relationship Id="rId2" Type="http://schemas.openxmlformats.org/officeDocument/2006/relationships/tags" Target="../tags/tag81.xml"/><Relationship Id="rId19" Type="http://schemas.openxmlformats.org/officeDocument/2006/relationships/oleObject" Target="../embeddings/oleObject1.bin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wmf"/><Relationship Id="rId8" Type="http://schemas.openxmlformats.org/officeDocument/2006/relationships/oleObject" Target="../embeddings/oleObject235.bin"/><Relationship Id="rId7" Type="http://schemas.openxmlformats.org/officeDocument/2006/relationships/tags" Target="../tags/tag487.x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33.bin"/><Relationship Id="rId25" Type="http://schemas.openxmlformats.org/officeDocument/2006/relationships/vmlDrawing" Target="../drawings/vmlDrawing27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493.xml"/><Relationship Id="rId22" Type="http://schemas.openxmlformats.org/officeDocument/2006/relationships/image" Target="../media/image231.wmf"/><Relationship Id="rId21" Type="http://schemas.openxmlformats.org/officeDocument/2006/relationships/oleObject" Target="../embeddings/oleObject239.bin"/><Relationship Id="rId20" Type="http://schemas.openxmlformats.org/officeDocument/2006/relationships/tags" Target="../tags/tag492.xml"/><Relationship Id="rId2" Type="http://schemas.openxmlformats.org/officeDocument/2006/relationships/image" Target="../media/image224.wmf"/><Relationship Id="rId19" Type="http://schemas.openxmlformats.org/officeDocument/2006/relationships/image" Target="../media/image230.wmf"/><Relationship Id="rId18" Type="http://schemas.openxmlformats.org/officeDocument/2006/relationships/oleObject" Target="../embeddings/oleObject238.bin"/><Relationship Id="rId17" Type="http://schemas.openxmlformats.org/officeDocument/2006/relationships/tags" Target="../tags/tag491.xml"/><Relationship Id="rId16" Type="http://schemas.openxmlformats.org/officeDocument/2006/relationships/tags" Target="../tags/tag490.xml"/><Relationship Id="rId15" Type="http://schemas.openxmlformats.org/officeDocument/2006/relationships/image" Target="../media/image229.wmf"/><Relationship Id="rId14" Type="http://schemas.openxmlformats.org/officeDocument/2006/relationships/oleObject" Target="../embeddings/oleObject237.bin"/><Relationship Id="rId13" Type="http://schemas.openxmlformats.org/officeDocument/2006/relationships/tags" Target="../tags/tag489.xml"/><Relationship Id="rId12" Type="http://schemas.openxmlformats.org/officeDocument/2006/relationships/image" Target="../media/image228.wmf"/><Relationship Id="rId11" Type="http://schemas.openxmlformats.org/officeDocument/2006/relationships/oleObject" Target="../embeddings/oleObject236.bin"/><Relationship Id="rId10" Type="http://schemas.openxmlformats.org/officeDocument/2006/relationships/tags" Target="../tags/tag488.xml"/><Relationship Id="rId1" Type="http://schemas.openxmlformats.org/officeDocument/2006/relationships/oleObject" Target="../embeddings/oleObject23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494.xml"/><Relationship Id="rId8" Type="http://schemas.openxmlformats.org/officeDocument/2006/relationships/image" Target="../media/image235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34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33.wmf"/><Relationship Id="rId3" Type="http://schemas.openxmlformats.org/officeDocument/2006/relationships/oleObject" Target="../embeddings/oleObject241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39.wmf"/><Relationship Id="rId2" Type="http://schemas.openxmlformats.org/officeDocument/2006/relationships/image" Target="../media/image232.wmf"/><Relationship Id="rId19" Type="http://schemas.openxmlformats.org/officeDocument/2006/relationships/oleObject" Target="../embeddings/oleObject247.bin"/><Relationship Id="rId18" Type="http://schemas.openxmlformats.org/officeDocument/2006/relationships/tags" Target="../tags/tag497.xml"/><Relationship Id="rId17" Type="http://schemas.openxmlformats.org/officeDocument/2006/relationships/image" Target="../media/image238.wmf"/><Relationship Id="rId16" Type="http://schemas.openxmlformats.org/officeDocument/2006/relationships/oleObject" Target="../embeddings/oleObject246.bin"/><Relationship Id="rId15" Type="http://schemas.openxmlformats.org/officeDocument/2006/relationships/tags" Target="../tags/tag496.xml"/><Relationship Id="rId14" Type="http://schemas.openxmlformats.org/officeDocument/2006/relationships/image" Target="../media/image237.wmf"/><Relationship Id="rId13" Type="http://schemas.openxmlformats.org/officeDocument/2006/relationships/oleObject" Target="../embeddings/oleObject245.bin"/><Relationship Id="rId12" Type="http://schemas.openxmlformats.org/officeDocument/2006/relationships/tags" Target="../tags/tag495.xml"/><Relationship Id="rId11" Type="http://schemas.openxmlformats.org/officeDocument/2006/relationships/image" Target="../media/image236.wmf"/><Relationship Id="rId10" Type="http://schemas.openxmlformats.org/officeDocument/2006/relationships/oleObject" Target="../embeddings/oleObject244.bin"/><Relationship Id="rId1" Type="http://schemas.openxmlformats.org/officeDocument/2006/relationships/oleObject" Target="../embeddings/oleObject24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49.bin"/><Relationship Id="rId26" Type="http://schemas.openxmlformats.org/officeDocument/2006/relationships/vmlDrawing" Target="../drawings/vmlDrawing29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8.wmf"/><Relationship Id="rId23" Type="http://schemas.openxmlformats.org/officeDocument/2006/relationships/oleObject" Target="../embeddings/oleObject257.bin"/><Relationship Id="rId22" Type="http://schemas.openxmlformats.org/officeDocument/2006/relationships/tags" Target="../tags/tag501.xml"/><Relationship Id="rId21" Type="http://schemas.openxmlformats.org/officeDocument/2006/relationships/image" Target="../media/image247.wmf"/><Relationship Id="rId20" Type="http://schemas.openxmlformats.org/officeDocument/2006/relationships/oleObject" Target="../embeddings/oleObject256.bin"/><Relationship Id="rId2" Type="http://schemas.openxmlformats.org/officeDocument/2006/relationships/image" Target="../media/image240.wmf"/><Relationship Id="rId19" Type="http://schemas.openxmlformats.org/officeDocument/2006/relationships/tags" Target="../tags/tag500.xml"/><Relationship Id="rId18" Type="http://schemas.openxmlformats.org/officeDocument/2006/relationships/image" Target="../media/image246.wmf"/><Relationship Id="rId17" Type="http://schemas.openxmlformats.org/officeDocument/2006/relationships/oleObject" Target="../embeddings/oleObject255.bin"/><Relationship Id="rId16" Type="http://schemas.openxmlformats.org/officeDocument/2006/relationships/tags" Target="../tags/tag499.xml"/><Relationship Id="rId15" Type="http://schemas.openxmlformats.org/officeDocument/2006/relationships/tags" Target="../tags/tag498.xml"/><Relationship Id="rId14" Type="http://schemas.openxmlformats.org/officeDocument/2006/relationships/image" Target="../media/image245.wmf"/><Relationship Id="rId13" Type="http://schemas.openxmlformats.org/officeDocument/2006/relationships/oleObject" Target="../embeddings/oleObject254.bin"/><Relationship Id="rId12" Type="http://schemas.openxmlformats.org/officeDocument/2006/relationships/image" Target="../media/image244.wmf"/><Relationship Id="rId11" Type="http://schemas.openxmlformats.org/officeDocument/2006/relationships/oleObject" Target="../embeddings/oleObject253.bin"/><Relationship Id="rId10" Type="http://schemas.openxmlformats.org/officeDocument/2006/relationships/image" Target="../media/image243.wmf"/><Relationship Id="rId1" Type="http://schemas.openxmlformats.org/officeDocument/2006/relationships/oleObject" Target="../embeddings/oleObject24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oleObject" Target="../embeddings/oleObject260.bin"/><Relationship Id="rId7" Type="http://schemas.openxmlformats.org/officeDocument/2006/relationships/tags" Target="../tags/tag504.xml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59.bin"/><Relationship Id="rId4" Type="http://schemas.openxmlformats.org/officeDocument/2006/relationships/tags" Target="../tags/tag503.xml"/><Relationship Id="rId3" Type="http://schemas.openxmlformats.org/officeDocument/2006/relationships/image" Target="../media/image249.wmf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21.wmf"/><Relationship Id="rId23" Type="http://schemas.openxmlformats.org/officeDocument/2006/relationships/oleObject" Target="../embeddings/oleObject265.bin"/><Relationship Id="rId22" Type="http://schemas.openxmlformats.org/officeDocument/2006/relationships/tags" Target="../tags/tag509.xml"/><Relationship Id="rId21" Type="http://schemas.openxmlformats.org/officeDocument/2006/relationships/image" Target="../media/image255.wmf"/><Relationship Id="rId20" Type="http://schemas.openxmlformats.org/officeDocument/2006/relationships/oleObject" Target="../embeddings/oleObject264.bin"/><Relationship Id="rId2" Type="http://schemas.openxmlformats.org/officeDocument/2006/relationships/oleObject" Target="../embeddings/oleObject258.bin"/><Relationship Id="rId19" Type="http://schemas.openxmlformats.org/officeDocument/2006/relationships/tags" Target="../tags/tag508.xml"/><Relationship Id="rId18" Type="http://schemas.openxmlformats.org/officeDocument/2006/relationships/image" Target="../media/image254.wmf"/><Relationship Id="rId17" Type="http://schemas.openxmlformats.org/officeDocument/2006/relationships/oleObject" Target="../embeddings/oleObject263.bin"/><Relationship Id="rId16" Type="http://schemas.openxmlformats.org/officeDocument/2006/relationships/tags" Target="../tags/tag507.xml"/><Relationship Id="rId15" Type="http://schemas.openxmlformats.org/officeDocument/2006/relationships/image" Target="../media/image253.wmf"/><Relationship Id="rId14" Type="http://schemas.openxmlformats.org/officeDocument/2006/relationships/oleObject" Target="../embeddings/oleObject262.bin"/><Relationship Id="rId13" Type="http://schemas.openxmlformats.org/officeDocument/2006/relationships/tags" Target="../tags/tag506.xml"/><Relationship Id="rId12" Type="http://schemas.openxmlformats.org/officeDocument/2006/relationships/image" Target="../media/image252.wmf"/><Relationship Id="rId11" Type="http://schemas.openxmlformats.org/officeDocument/2006/relationships/oleObject" Target="../embeddings/oleObject261.bin"/><Relationship Id="rId10" Type="http://schemas.openxmlformats.org/officeDocument/2006/relationships/tags" Target="../tags/tag505.xml"/><Relationship Id="rId1" Type="http://schemas.openxmlformats.org/officeDocument/2006/relationships/tags" Target="../tags/tag50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0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69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67.bin"/><Relationship Id="rId21" Type="http://schemas.openxmlformats.org/officeDocument/2006/relationships/vmlDrawing" Target="../drawings/vmlDrawing3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56.wmf"/><Relationship Id="rId19" Type="http://schemas.openxmlformats.org/officeDocument/2006/relationships/image" Target="../media/image264.wmf"/><Relationship Id="rId18" Type="http://schemas.openxmlformats.org/officeDocument/2006/relationships/oleObject" Target="../embeddings/oleObject274.bin"/><Relationship Id="rId17" Type="http://schemas.openxmlformats.org/officeDocument/2006/relationships/tags" Target="../tags/tag510.xml"/><Relationship Id="rId16" Type="http://schemas.openxmlformats.org/officeDocument/2006/relationships/image" Target="../media/image263.wmf"/><Relationship Id="rId15" Type="http://schemas.openxmlformats.org/officeDocument/2006/relationships/oleObject" Target="../embeddings/oleObject273.bin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272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271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26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image" Target="../media/image267.wmf"/><Relationship Id="rId6" Type="http://schemas.openxmlformats.org/officeDocument/2006/relationships/oleObject" Target="../embeddings/oleObject277.bin"/><Relationship Id="rId5" Type="http://schemas.openxmlformats.org/officeDocument/2006/relationships/tags" Target="../tags/tag511.xml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76.bin"/><Relationship Id="rId26" Type="http://schemas.openxmlformats.org/officeDocument/2006/relationships/vmlDrawing" Target="../drawings/vmlDrawing3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1.wmf"/><Relationship Id="rId23" Type="http://schemas.openxmlformats.org/officeDocument/2006/relationships/oleObject" Target="../embeddings/oleObject282.bin"/><Relationship Id="rId22" Type="http://schemas.openxmlformats.org/officeDocument/2006/relationships/tags" Target="../tags/tag518.xml"/><Relationship Id="rId21" Type="http://schemas.openxmlformats.org/officeDocument/2006/relationships/image" Target="../media/image270.wmf"/><Relationship Id="rId20" Type="http://schemas.openxmlformats.org/officeDocument/2006/relationships/oleObject" Target="../embeddings/oleObject281.bin"/><Relationship Id="rId2" Type="http://schemas.openxmlformats.org/officeDocument/2006/relationships/image" Target="../media/image265.wmf"/><Relationship Id="rId19" Type="http://schemas.openxmlformats.org/officeDocument/2006/relationships/tags" Target="../tags/tag517.xml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280.bin"/><Relationship Id="rId16" Type="http://schemas.openxmlformats.org/officeDocument/2006/relationships/tags" Target="../tags/tag516.xml"/><Relationship Id="rId15" Type="http://schemas.openxmlformats.org/officeDocument/2006/relationships/tags" Target="../tags/tag515.xml"/><Relationship Id="rId14" Type="http://schemas.openxmlformats.org/officeDocument/2006/relationships/image" Target="../media/image268.wmf"/><Relationship Id="rId13" Type="http://schemas.openxmlformats.org/officeDocument/2006/relationships/oleObject" Target="../embeddings/oleObject279.bin"/><Relationship Id="rId12" Type="http://schemas.openxmlformats.org/officeDocument/2006/relationships/tags" Target="../tags/tag514.xml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278.bin"/><Relationship Id="rId1" Type="http://schemas.openxmlformats.org/officeDocument/2006/relationships/oleObject" Target="../embeddings/oleObject27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73.wmf"/><Relationship Id="rId3" Type="http://schemas.openxmlformats.org/officeDocument/2006/relationships/oleObject" Target="../embeddings/oleObject284.bin"/><Relationship Id="rId2" Type="http://schemas.openxmlformats.org/officeDocument/2006/relationships/image" Target="../media/image272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5.wmf"/><Relationship Id="rId1" Type="http://schemas.openxmlformats.org/officeDocument/2006/relationships/oleObject" Target="../embeddings/oleObject28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0.xml"/><Relationship Id="rId1" Type="http://schemas.openxmlformats.org/officeDocument/2006/relationships/tags" Target="../tags/tag51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289.bin"/><Relationship Id="rId2" Type="http://schemas.openxmlformats.org/officeDocument/2006/relationships/image" Target="../media/image276.wmf"/><Relationship Id="rId1" Type="http://schemas.openxmlformats.org/officeDocument/2006/relationships/oleObject" Target="../embeddings/oleObject28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9" Type="http://schemas.openxmlformats.org/officeDocument/2006/relationships/slideLayout" Target="../slideLayouts/slideLayout2.xml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0" Type="http://schemas.openxmlformats.org/officeDocument/2006/relationships/vmlDrawing" Target="../drawings/vmlDrawing2.vml"/><Relationship Id="rId6" Type="http://schemas.openxmlformats.org/officeDocument/2006/relationships/tags" Target="../tags/tag137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185.xml"/><Relationship Id="rId57" Type="http://schemas.openxmlformats.org/officeDocument/2006/relationships/tags" Target="../tags/tag184.xml"/><Relationship Id="rId56" Type="http://schemas.openxmlformats.org/officeDocument/2006/relationships/tags" Target="../tags/tag183.xml"/><Relationship Id="rId55" Type="http://schemas.openxmlformats.org/officeDocument/2006/relationships/tags" Target="../tags/tag182.xml"/><Relationship Id="rId54" Type="http://schemas.openxmlformats.org/officeDocument/2006/relationships/image" Target="../media/image8.wmf"/><Relationship Id="rId53" Type="http://schemas.openxmlformats.org/officeDocument/2006/relationships/oleObject" Target="../embeddings/oleObject7.bin"/><Relationship Id="rId52" Type="http://schemas.openxmlformats.org/officeDocument/2006/relationships/tags" Target="../tags/tag181.xml"/><Relationship Id="rId51" Type="http://schemas.openxmlformats.org/officeDocument/2006/relationships/image" Target="../media/image7.wmf"/><Relationship Id="rId50" Type="http://schemas.openxmlformats.org/officeDocument/2006/relationships/oleObject" Target="../embeddings/oleObject6.bin"/><Relationship Id="rId5" Type="http://schemas.openxmlformats.org/officeDocument/2006/relationships/tags" Target="../tags/tag136.xml"/><Relationship Id="rId49" Type="http://schemas.openxmlformats.org/officeDocument/2006/relationships/tags" Target="../tags/tag180.xml"/><Relationship Id="rId48" Type="http://schemas.openxmlformats.org/officeDocument/2006/relationships/tags" Target="../tags/tag179.xml"/><Relationship Id="rId47" Type="http://schemas.openxmlformats.org/officeDocument/2006/relationships/tags" Target="../tags/tag178.xml"/><Relationship Id="rId46" Type="http://schemas.openxmlformats.org/officeDocument/2006/relationships/tags" Target="../tags/tag177.xml"/><Relationship Id="rId45" Type="http://schemas.openxmlformats.org/officeDocument/2006/relationships/tags" Target="../tags/tag176.xml"/><Relationship Id="rId44" Type="http://schemas.openxmlformats.org/officeDocument/2006/relationships/tags" Target="../tags/tag175.xml"/><Relationship Id="rId43" Type="http://schemas.openxmlformats.org/officeDocument/2006/relationships/tags" Target="../tags/tag174.xml"/><Relationship Id="rId42" Type="http://schemas.openxmlformats.org/officeDocument/2006/relationships/tags" Target="../tags/tag173.xml"/><Relationship Id="rId41" Type="http://schemas.openxmlformats.org/officeDocument/2006/relationships/tags" Target="../tags/tag172.xml"/><Relationship Id="rId40" Type="http://schemas.openxmlformats.org/officeDocument/2006/relationships/tags" Target="../tags/tag171.xml"/><Relationship Id="rId4" Type="http://schemas.openxmlformats.org/officeDocument/2006/relationships/tags" Target="../tags/tag135.xml"/><Relationship Id="rId39" Type="http://schemas.openxmlformats.org/officeDocument/2006/relationships/tags" Target="../tags/tag170.xml"/><Relationship Id="rId38" Type="http://schemas.openxmlformats.org/officeDocument/2006/relationships/tags" Target="../tags/tag169.xml"/><Relationship Id="rId37" Type="http://schemas.openxmlformats.org/officeDocument/2006/relationships/tags" Target="../tags/tag168.xml"/><Relationship Id="rId36" Type="http://schemas.openxmlformats.org/officeDocument/2006/relationships/tags" Target="../tags/tag167.xml"/><Relationship Id="rId35" Type="http://schemas.openxmlformats.org/officeDocument/2006/relationships/tags" Target="../tags/tag166.xml"/><Relationship Id="rId34" Type="http://schemas.openxmlformats.org/officeDocument/2006/relationships/tags" Target="../tags/tag165.xml"/><Relationship Id="rId33" Type="http://schemas.openxmlformats.org/officeDocument/2006/relationships/tags" Target="../tags/tag164.xml"/><Relationship Id="rId32" Type="http://schemas.openxmlformats.org/officeDocument/2006/relationships/tags" Target="../tags/tag163.xml"/><Relationship Id="rId31" Type="http://schemas.openxmlformats.org/officeDocument/2006/relationships/tags" Target="../tags/tag162.xml"/><Relationship Id="rId30" Type="http://schemas.openxmlformats.org/officeDocument/2006/relationships/tags" Target="../tags/tag161.xml"/><Relationship Id="rId3" Type="http://schemas.openxmlformats.org/officeDocument/2006/relationships/tags" Target="../tags/tag134.xml"/><Relationship Id="rId29" Type="http://schemas.openxmlformats.org/officeDocument/2006/relationships/tags" Target="../tags/tag160.xml"/><Relationship Id="rId28" Type="http://schemas.openxmlformats.org/officeDocument/2006/relationships/tags" Target="../tags/tag159.xml"/><Relationship Id="rId27" Type="http://schemas.openxmlformats.org/officeDocument/2006/relationships/tags" Target="../tags/tag158.xml"/><Relationship Id="rId26" Type="http://schemas.openxmlformats.org/officeDocument/2006/relationships/tags" Target="../tags/tag157.xml"/><Relationship Id="rId25" Type="http://schemas.openxmlformats.org/officeDocument/2006/relationships/tags" Target="../tags/tag156.xml"/><Relationship Id="rId24" Type="http://schemas.openxmlformats.org/officeDocument/2006/relationships/tags" Target="../tags/tag155.xml"/><Relationship Id="rId23" Type="http://schemas.openxmlformats.org/officeDocument/2006/relationships/tags" Target="../tags/tag154.xml"/><Relationship Id="rId22" Type="http://schemas.openxmlformats.org/officeDocument/2006/relationships/tags" Target="../tags/tag153.xml"/><Relationship Id="rId21" Type="http://schemas.openxmlformats.org/officeDocument/2006/relationships/tags" Target="../tags/tag152.xml"/><Relationship Id="rId20" Type="http://schemas.openxmlformats.org/officeDocument/2006/relationships/tags" Target="../tags/tag151.xml"/><Relationship Id="rId2" Type="http://schemas.openxmlformats.org/officeDocument/2006/relationships/tags" Target="../tags/tag133.xml"/><Relationship Id="rId19" Type="http://schemas.openxmlformats.org/officeDocument/2006/relationships/tags" Target="../tags/tag150.xml"/><Relationship Id="rId18" Type="http://schemas.openxmlformats.org/officeDocument/2006/relationships/tags" Target="../tags/tag149.xml"/><Relationship Id="rId17" Type="http://schemas.openxmlformats.org/officeDocument/2006/relationships/tags" Target="../tags/tag148.xml"/><Relationship Id="rId16" Type="http://schemas.openxmlformats.org/officeDocument/2006/relationships/tags" Target="../tags/tag147.xml"/><Relationship Id="rId15" Type="http://schemas.openxmlformats.org/officeDocument/2006/relationships/tags" Target="../tags/tag146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tags" Target="../tags/tag189.xml"/><Relationship Id="rId7" Type="http://schemas.openxmlformats.org/officeDocument/2006/relationships/image" Target="../media/image10.emf"/><Relationship Id="rId6" Type="http://schemas.openxmlformats.org/officeDocument/2006/relationships/oleObject" Target="../embeddings/oleObject9.bin"/><Relationship Id="rId5" Type="http://schemas.openxmlformats.org/officeDocument/2006/relationships/tags" Target="../tags/tag188.xml"/><Relationship Id="rId49" Type="http://schemas.openxmlformats.org/officeDocument/2006/relationships/vmlDrawing" Target="../drawings/vmlDrawing3.vml"/><Relationship Id="rId48" Type="http://schemas.openxmlformats.org/officeDocument/2006/relationships/slideLayout" Target="../slideLayouts/slideLayout2.xml"/><Relationship Id="rId47" Type="http://schemas.openxmlformats.org/officeDocument/2006/relationships/tags" Target="../tags/tag206.xml"/><Relationship Id="rId46" Type="http://schemas.openxmlformats.org/officeDocument/2006/relationships/image" Target="../media/image21.wmf"/><Relationship Id="rId45" Type="http://schemas.openxmlformats.org/officeDocument/2006/relationships/oleObject" Target="../embeddings/oleObject20.bin"/><Relationship Id="rId44" Type="http://schemas.openxmlformats.org/officeDocument/2006/relationships/tags" Target="../tags/tag205.xml"/><Relationship Id="rId43" Type="http://schemas.openxmlformats.org/officeDocument/2006/relationships/image" Target="../media/image20.wmf"/><Relationship Id="rId42" Type="http://schemas.openxmlformats.org/officeDocument/2006/relationships/oleObject" Target="../embeddings/oleObject19.bin"/><Relationship Id="rId41" Type="http://schemas.openxmlformats.org/officeDocument/2006/relationships/tags" Target="../tags/tag204.xml"/><Relationship Id="rId40" Type="http://schemas.openxmlformats.org/officeDocument/2006/relationships/tags" Target="../tags/tag203.xml"/><Relationship Id="rId4" Type="http://schemas.openxmlformats.org/officeDocument/2006/relationships/image" Target="../media/image9.wmf"/><Relationship Id="rId39" Type="http://schemas.openxmlformats.org/officeDocument/2006/relationships/tags" Target="../tags/tag202.xml"/><Relationship Id="rId38" Type="http://schemas.openxmlformats.org/officeDocument/2006/relationships/image" Target="../media/image19.wmf"/><Relationship Id="rId37" Type="http://schemas.openxmlformats.org/officeDocument/2006/relationships/oleObject" Target="../embeddings/oleObject18.bin"/><Relationship Id="rId36" Type="http://schemas.openxmlformats.org/officeDocument/2006/relationships/tags" Target="../tags/tag201.xml"/><Relationship Id="rId35" Type="http://schemas.openxmlformats.org/officeDocument/2006/relationships/image" Target="../media/image18.wmf"/><Relationship Id="rId34" Type="http://schemas.openxmlformats.org/officeDocument/2006/relationships/oleObject" Target="../embeddings/oleObject17.bin"/><Relationship Id="rId33" Type="http://schemas.openxmlformats.org/officeDocument/2006/relationships/tags" Target="../tags/tag200.xml"/><Relationship Id="rId32" Type="http://schemas.openxmlformats.org/officeDocument/2006/relationships/tags" Target="../tags/tag199.xml"/><Relationship Id="rId31" Type="http://schemas.openxmlformats.org/officeDocument/2006/relationships/image" Target="../media/image17.wmf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8.bin"/><Relationship Id="rId29" Type="http://schemas.openxmlformats.org/officeDocument/2006/relationships/tags" Target="../tags/tag198.xml"/><Relationship Id="rId28" Type="http://schemas.openxmlformats.org/officeDocument/2006/relationships/tags" Target="../tags/tag197.xml"/><Relationship Id="rId27" Type="http://schemas.openxmlformats.org/officeDocument/2006/relationships/image" Target="../media/image16.wmf"/><Relationship Id="rId26" Type="http://schemas.openxmlformats.org/officeDocument/2006/relationships/oleObject" Target="../embeddings/oleObject15.bin"/><Relationship Id="rId25" Type="http://schemas.openxmlformats.org/officeDocument/2006/relationships/tags" Target="../tags/tag196.xml"/><Relationship Id="rId24" Type="http://schemas.openxmlformats.org/officeDocument/2006/relationships/image" Target="../media/image15.wmf"/><Relationship Id="rId23" Type="http://schemas.openxmlformats.org/officeDocument/2006/relationships/oleObject" Target="../embeddings/oleObject14.bin"/><Relationship Id="rId22" Type="http://schemas.openxmlformats.org/officeDocument/2006/relationships/tags" Target="../tags/tag195.xml"/><Relationship Id="rId21" Type="http://schemas.openxmlformats.org/officeDocument/2006/relationships/tags" Target="../tags/tag194.xml"/><Relationship Id="rId20" Type="http://schemas.openxmlformats.org/officeDocument/2006/relationships/image" Target="../media/image14.wmf"/><Relationship Id="rId2" Type="http://schemas.openxmlformats.org/officeDocument/2006/relationships/tags" Target="../tags/tag187.xml"/><Relationship Id="rId19" Type="http://schemas.openxmlformats.org/officeDocument/2006/relationships/oleObject" Target="../embeddings/oleObject13.bin"/><Relationship Id="rId18" Type="http://schemas.openxmlformats.org/officeDocument/2006/relationships/tags" Target="../tags/tag193.xml"/><Relationship Id="rId17" Type="http://schemas.openxmlformats.org/officeDocument/2006/relationships/tags" Target="../tags/tag192.xml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2.bin"/><Relationship Id="rId14" Type="http://schemas.openxmlformats.org/officeDocument/2006/relationships/tags" Target="../tags/tag191.xml"/><Relationship Id="rId13" Type="http://schemas.openxmlformats.org/officeDocument/2006/relationships/image" Target="../media/image12.wmf"/><Relationship Id="rId12" Type="http://schemas.openxmlformats.org/officeDocument/2006/relationships/oleObject" Target="../embeddings/oleObject11.bin"/><Relationship Id="rId11" Type="http://schemas.openxmlformats.org/officeDocument/2006/relationships/tags" Target="../tags/tag190.xml"/><Relationship Id="rId10" Type="http://schemas.openxmlformats.org/officeDocument/2006/relationships/image" Target="../media/image11.wmf"/><Relationship Id="rId1" Type="http://schemas.openxmlformats.org/officeDocument/2006/relationships/tags" Target="../tags/tag18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1.xml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2.bin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image" Target="../media/image22.emf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220.xml"/><Relationship Id="rId33" Type="http://schemas.openxmlformats.org/officeDocument/2006/relationships/tags" Target="../tags/tag219.xml"/><Relationship Id="rId32" Type="http://schemas.openxmlformats.org/officeDocument/2006/relationships/image" Target="../media/image31.emf"/><Relationship Id="rId31" Type="http://schemas.openxmlformats.org/officeDocument/2006/relationships/oleObject" Target="../embeddings/oleObject30.bin"/><Relationship Id="rId30" Type="http://schemas.openxmlformats.org/officeDocument/2006/relationships/tags" Target="../tags/tag218.xml"/><Relationship Id="rId3" Type="http://schemas.openxmlformats.org/officeDocument/2006/relationships/oleObject" Target="../embeddings/oleObject21.bin"/><Relationship Id="rId29" Type="http://schemas.openxmlformats.org/officeDocument/2006/relationships/image" Target="../media/image30.emf"/><Relationship Id="rId28" Type="http://schemas.openxmlformats.org/officeDocument/2006/relationships/oleObject" Target="../embeddings/oleObject29.bin"/><Relationship Id="rId27" Type="http://schemas.openxmlformats.org/officeDocument/2006/relationships/tags" Target="../tags/tag217.xml"/><Relationship Id="rId26" Type="http://schemas.openxmlformats.org/officeDocument/2006/relationships/image" Target="../media/image29.emf"/><Relationship Id="rId25" Type="http://schemas.openxmlformats.org/officeDocument/2006/relationships/oleObject" Target="../embeddings/oleObject28.bin"/><Relationship Id="rId24" Type="http://schemas.openxmlformats.org/officeDocument/2006/relationships/tags" Target="../tags/tag216.xml"/><Relationship Id="rId23" Type="http://schemas.openxmlformats.org/officeDocument/2006/relationships/image" Target="../media/image28.emf"/><Relationship Id="rId22" Type="http://schemas.openxmlformats.org/officeDocument/2006/relationships/oleObject" Target="../embeddings/oleObject27.bin"/><Relationship Id="rId21" Type="http://schemas.openxmlformats.org/officeDocument/2006/relationships/tags" Target="../tags/tag215.xml"/><Relationship Id="rId20" Type="http://schemas.openxmlformats.org/officeDocument/2006/relationships/image" Target="../media/image27.emf"/><Relationship Id="rId2" Type="http://schemas.openxmlformats.org/officeDocument/2006/relationships/tags" Target="../tags/tag208.xml"/><Relationship Id="rId19" Type="http://schemas.openxmlformats.org/officeDocument/2006/relationships/oleObject" Target="../embeddings/oleObject26.bin"/><Relationship Id="rId18" Type="http://schemas.openxmlformats.org/officeDocument/2006/relationships/tags" Target="../tags/tag214.xml"/><Relationship Id="rId17" Type="http://schemas.openxmlformats.org/officeDocument/2006/relationships/image" Target="../media/image26.emf"/><Relationship Id="rId16" Type="http://schemas.openxmlformats.org/officeDocument/2006/relationships/oleObject" Target="../embeddings/oleObject25.bin"/><Relationship Id="rId15" Type="http://schemas.openxmlformats.org/officeDocument/2006/relationships/tags" Target="../tags/tag213.xml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4.bin"/><Relationship Id="rId12" Type="http://schemas.openxmlformats.org/officeDocument/2006/relationships/tags" Target="../tags/tag212.xml"/><Relationship Id="rId11" Type="http://schemas.openxmlformats.org/officeDocument/2006/relationships/image" Target="../media/image24.emf"/><Relationship Id="rId10" Type="http://schemas.openxmlformats.org/officeDocument/2006/relationships/oleObject" Target="../embeddings/oleObject23.bin"/><Relationship Id="rId1" Type="http://schemas.openxmlformats.org/officeDocument/2006/relationships/tags" Target="../tags/tag20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tags" Target="../tags/tag224.xml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2.bin"/><Relationship Id="rId58" Type="http://schemas.openxmlformats.org/officeDocument/2006/relationships/vmlDrawing" Target="../drawings/vmlDrawing5.vml"/><Relationship Id="rId57" Type="http://schemas.openxmlformats.org/officeDocument/2006/relationships/slideLayout" Target="../slideLayouts/slideLayout2.xml"/><Relationship Id="rId56" Type="http://schemas.openxmlformats.org/officeDocument/2006/relationships/tags" Target="../tags/tag240.xml"/><Relationship Id="rId55" Type="http://schemas.openxmlformats.org/officeDocument/2006/relationships/image" Target="../media/image48.wmf"/><Relationship Id="rId54" Type="http://schemas.openxmlformats.org/officeDocument/2006/relationships/oleObject" Target="../embeddings/oleObject48.bin"/><Relationship Id="rId53" Type="http://schemas.openxmlformats.org/officeDocument/2006/relationships/tags" Target="../tags/tag239.xml"/><Relationship Id="rId52" Type="http://schemas.openxmlformats.org/officeDocument/2006/relationships/image" Target="../media/image21.wmf"/><Relationship Id="rId51" Type="http://schemas.openxmlformats.org/officeDocument/2006/relationships/oleObject" Target="../embeddings/oleObject47.bin"/><Relationship Id="rId50" Type="http://schemas.openxmlformats.org/officeDocument/2006/relationships/tags" Target="../tags/tag238.xml"/><Relationship Id="rId5" Type="http://schemas.openxmlformats.org/officeDocument/2006/relationships/tags" Target="../tags/tag223.xml"/><Relationship Id="rId49" Type="http://schemas.openxmlformats.org/officeDocument/2006/relationships/image" Target="../media/image47.wmf"/><Relationship Id="rId48" Type="http://schemas.openxmlformats.org/officeDocument/2006/relationships/oleObject" Target="../embeddings/oleObject46.bin"/><Relationship Id="rId47" Type="http://schemas.openxmlformats.org/officeDocument/2006/relationships/tags" Target="../tags/tag237.xml"/><Relationship Id="rId46" Type="http://schemas.openxmlformats.org/officeDocument/2006/relationships/image" Target="../media/image46.wmf"/><Relationship Id="rId45" Type="http://schemas.openxmlformats.org/officeDocument/2006/relationships/oleObject" Target="../embeddings/oleObject45.bin"/><Relationship Id="rId44" Type="http://schemas.openxmlformats.org/officeDocument/2006/relationships/tags" Target="../tags/tag236.xml"/><Relationship Id="rId43" Type="http://schemas.openxmlformats.org/officeDocument/2006/relationships/image" Target="../media/image45.wmf"/><Relationship Id="rId42" Type="http://schemas.openxmlformats.org/officeDocument/2006/relationships/oleObject" Target="../embeddings/oleObject44.bin"/><Relationship Id="rId41" Type="http://schemas.openxmlformats.org/officeDocument/2006/relationships/tags" Target="../tags/tag235.xml"/><Relationship Id="rId40" Type="http://schemas.openxmlformats.org/officeDocument/2006/relationships/image" Target="../media/image44.wmf"/><Relationship Id="rId4" Type="http://schemas.openxmlformats.org/officeDocument/2006/relationships/image" Target="../media/image32.wmf"/><Relationship Id="rId39" Type="http://schemas.openxmlformats.org/officeDocument/2006/relationships/oleObject" Target="../embeddings/oleObject43.bin"/><Relationship Id="rId38" Type="http://schemas.openxmlformats.org/officeDocument/2006/relationships/tags" Target="../tags/tag234.xml"/><Relationship Id="rId37" Type="http://schemas.openxmlformats.org/officeDocument/2006/relationships/image" Target="../media/image43.wmf"/><Relationship Id="rId36" Type="http://schemas.openxmlformats.org/officeDocument/2006/relationships/oleObject" Target="../embeddings/oleObject42.bin"/><Relationship Id="rId35" Type="http://schemas.openxmlformats.org/officeDocument/2006/relationships/tags" Target="../tags/tag233.xml"/><Relationship Id="rId34" Type="http://schemas.openxmlformats.org/officeDocument/2006/relationships/image" Target="../media/image42.wmf"/><Relationship Id="rId33" Type="http://schemas.openxmlformats.org/officeDocument/2006/relationships/oleObject" Target="../embeddings/oleObject41.bin"/><Relationship Id="rId32" Type="http://schemas.openxmlformats.org/officeDocument/2006/relationships/tags" Target="../tags/tag232.xml"/><Relationship Id="rId31" Type="http://schemas.openxmlformats.org/officeDocument/2006/relationships/image" Target="../media/image41.wmf"/><Relationship Id="rId30" Type="http://schemas.openxmlformats.org/officeDocument/2006/relationships/oleObject" Target="../embeddings/oleObject40.bin"/><Relationship Id="rId3" Type="http://schemas.openxmlformats.org/officeDocument/2006/relationships/oleObject" Target="../embeddings/oleObject31.bin"/><Relationship Id="rId29" Type="http://schemas.openxmlformats.org/officeDocument/2006/relationships/tags" Target="../tags/tag231.xml"/><Relationship Id="rId28" Type="http://schemas.openxmlformats.org/officeDocument/2006/relationships/image" Target="../media/image40.wmf"/><Relationship Id="rId27" Type="http://schemas.openxmlformats.org/officeDocument/2006/relationships/oleObject" Target="../embeddings/oleObject39.bin"/><Relationship Id="rId26" Type="http://schemas.openxmlformats.org/officeDocument/2006/relationships/tags" Target="../tags/tag230.xml"/><Relationship Id="rId25" Type="http://schemas.openxmlformats.org/officeDocument/2006/relationships/image" Target="../media/image39.wmf"/><Relationship Id="rId24" Type="http://schemas.openxmlformats.org/officeDocument/2006/relationships/oleObject" Target="../embeddings/oleObject38.bin"/><Relationship Id="rId23" Type="http://schemas.openxmlformats.org/officeDocument/2006/relationships/tags" Target="../tags/tag229.xml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7.bin"/><Relationship Id="rId20" Type="http://schemas.openxmlformats.org/officeDocument/2006/relationships/tags" Target="../tags/tag228.xml"/><Relationship Id="rId2" Type="http://schemas.openxmlformats.org/officeDocument/2006/relationships/tags" Target="../tags/tag222.xml"/><Relationship Id="rId19" Type="http://schemas.openxmlformats.org/officeDocument/2006/relationships/image" Target="../media/image37.wmf"/><Relationship Id="rId18" Type="http://schemas.openxmlformats.org/officeDocument/2006/relationships/oleObject" Target="../embeddings/oleObject36.bin"/><Relationship Id="rId17" Type="http://schemas.openxmlformats.org/officeDocument/2006/relationships/tags" Target="../tags/tag227.xml"/><Relationship Id="rId16" Type="http://schemas.openxmlformats.org/officeDocument/2006/relationships/image" Target="../media/image36.wmf"/><Relationship Id="rId15" Type="http://schemas.openxmlformats.org/officeDocument/2006/relationships/oleObject" Target="../embeddings/oleObject35.bin"/><Relationship Id="rId14" Type="http://schemas.openxmlformats.org/officeDocument/2006/relationships/tags" Target="../tags/tag226.xml"/><Relationship Id="rId13" Type="http://schemas.openxmlformats.org/officeDocument/2006/relationships/image" Target="../media/image35.wmf"/><Relationship Id="rId12" Type="http://schemas.openxmlformats.org/officeDocument/2006/relationships/oleObject" Target="../embeddings/oleObject34.bin"/><Relationship Id="rId11" Type="http://schemas.openxmlformats.org/officeDocument/2006/relationships/tags" Target="../tags/tag225.xml"/><Relationship Id="rId10" Type="http://schemas.openxmlformats.org/officeDocument/2006/relationships/image" Target="../media/image34.wmf"/><Relationship Id="rId1" Type="http://schemas.openxmlformats.org/officeDocument/2006/relationships/tags" Target="../tags/tag2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image" Target="../media/image49.wmf"/><Relationship Id="rId64" Type="http://schemas.openxmlformats.org/officeDocument/2006/relationships/vmlDrawing" Target="../drawings/vmlDrawing6.vml"/><Relationship Id="rId63" Type="http://schemas.openxmlformats.org/officeDocument/2006/relationships/slideLayout" Target="../slideLayouts/slideLayout2.xml"/><Relationship Id="rId62" Type="http://schemas.openxmlformats.org/officeDocument/2006/relationships/tags" Target="../tags/tag276.xml"/><Relationship Id="rId61" Type="http://schemas.openxmlformats.org/officeDocument/2006/relationships/tags" Target="../tags/tag275.xml"/><Relationship Id="rId60" Type="http://schemas.openxmlformats.org/officeDocument/2006/relationships/tags" Target="../tags/tag274.xml"/><Relationship Id="rId6" Type="http://schemas.openxmlformats.org/officeDocument/2006/relationships/oleObject" Target="../embeddings/oleObject49.bin"/><Relationship Id="rId59" Type="http://schemas.openxmlformats.org/officeDocument/2006/relationships/tags" Target="../tags/tag273.xml"/><Relationship Id="rId58" Type="http://schemas.openxmlformats.org/officeDocument/2006/relationships/tags" Target="../tags/tag272.xml"/><Relationship Id="rId57" Type="http://schemas.openxmlformats.org/officeDocument/2006/relationships/tags" Target="../tags/tag271.xml"/><Relationship Id="rId56" Type="http://schemas.openxmlformats.org/officeDocument/2006/relationships/tags" Target="../tags/tag270.xml"/><Relationship Id="rId55" Type="http://schemas.openxmlformats.org/officeDocument/2006/relationships/tags" Target="../tags/tag269.xml"/><Relationship Id="rId54" Type="http://schemas.openxmlformats.org/officeDocument/2006/relationships/tags" Target="../tags/tag268.xml"/><Relationship Id="rId53" Type="http://schemas.openxmlformats.org/officeDocument/2006/relationships/image" Target="../media/image61.wmf"/><Relationship Id="rId52" Type="http://schemas.openxmlformats.org/officeDocument/2006/relationships/oleObject" Target="../embeddings/oleObject61.bin"/><Relationship Id="rId51" Type="http://schemas.openxmlformats.org/officeDocument/2006/relationships/tags" Target="../tags/tag267.xml"/><Relationship Id="rId50" Type="http://schemas.openxmlformats.org/officeDocument/2006/relationships/image" Target="../media/image60.wmf"/><Relationship Id="rId5" Type="http://schemas.openxmlformats.org/officeDocument/2006/relationships/tags" Target="../tags/tag245.xml"/><Relationship Id="rId49" Type="http://schemas.openxmlformats.org/officeDocument/2006/relationships/oleObject" Target="../embeddings/oleObject60.bin"/><Relationship Id="rId48" Type="http://schemas.openxmlformats.org/officeDocument/2006/relationships/tags" Target="../tags/tag266.xml"/><Relationship Id="rId47" Type="http://schemas.openxmlformats.org/officeDocument/2006/relationships/image" Target="../media/image59.wmf"/><Relationship Id="rId46" Type="http://schemas.openxmlformats.org/officeDocument/2006/relationships/oleObject" Target="../embeddings/oleObject59.bin"/><Relationship Id="rId45" Type="http://schemas.openxmlformats.org/officeDocument/2006/relationships/tags" Target="../tags/tag265.xml"/><Relationship Id="rId44" Type="http://schemas.openxmlformats.org/officeDocument/2006/relationships/image" Target="../media/image58.wmf"/><Relationship Id="rId43" Type="http://schemas.openxmlformats.org/officeDocument/2006/relationships/oleObject" Target="../embeddings/oleObject58.bin"/><Relationship Id="rId42" Type="http://schemas.openxmlformats.org/officeDocument/2006/relationships/tags" Target="../tags/tag264.xml"/><Relationship Id="rId41" Type="http://schemas.openxmlformats.org/officeDocument/2006/relationships/tags" Target="../tags/tag263.xml"/><Relationship Id="rId40" Type="http://schemas.openxmlformats.org/officeDocument/2006/relationships/tags" Target="../tags/tag262.xml"/><Relationship Id="rId4" Type="http://schemas.openxmlformats.org/officeDocument/2006/relationships/tags" Target="../tags/tag244.xml"/><Relationship Id="rId39" Type="http://schemas.openxmlformats.org/officeDocument/2006/relationships/tags" Target="../tags/tag261.xml"/><Relationship Id="rId38" Type="http://schemas.openxmlformats.org/officeDocument/2006/relationships/image" Target="../media/image57.wmf"/><Relationship Id="rId37" Type="http://schemas.openxmlformats.org/officeDocument/2006/relationships/oleObject" Target="../embeddings/oleObject57.bin"/><Relationship Id="rId36" Type="http://schemas.openxmlformats.org/officeDocument/2006/relationships/tags" Target="../tags/tag260.xml"/><Relationship Id="rId35" Type="http://schemas.openxmlformats.org/officeDocument/2006/relationships/image" Target="../media/image56.wmf"/><Relationship Id="rId34" Type="http://schemas.openxmlformats.org/officeDocument/2006/relationships/oleObject" Target="../embeddings/oleObject56.bin"/><Relationship Id="rId33" Type="http://schemas.openxmlformats.org/officeDocument/2006/relationships/tags" Target="../tags/tag259.xml"/><Relationship Id="rId32" Type="http://schemas.openxmlformats.org/officeDocument/2006/relationships/image" Target="../media/image55.wmf"/><Relationship Id="rId31" Type="http://schemas.openxmlformats.org/officeDocument/2006/relationships/oleObject" Target="../embeddings/oleObject55.bin"/><Relationship Id="rId30" Type="http://schemas.openxmlformats.org/officeDocument/2006/relationships/tags" Target="../tags/tag258.xml"/><Relationship Id="rId3" Type="http://schemas.openxmlformats.org/officeDocument/2006/relationships/tags" Target="../tags/tag243.xml"/><Relationship Id="rId29" Type="http://schemas.openxmlformats.org/officeDocument/2006/relationships/image" Target="../media/image54.wmf"/><Relationship Id="rId28" Type="http://schemas.openxmlformats.org/officeDocument/2006/relationships/oleObject" Target="../embeddings/oleObject54.bin"/><Relationship Id="rId27" Type="http://schemas.openxmlformats.org/officeDocument/2006/relationships/tags" Target="../tags/tag257.xml"/><Relationship Id="rId26" Type="http://schemas.openxmlformats.org/officeDocument/2006/relationships/tags" Target="../tags/tag256.xml"/><Relationship Id="rId25" Type="http://schemas.openxmlformats.org/officeDocument/2006/relationships/tags" Target="../tags/tag255.xml"/><Relationship Id="rId24" Type="http://schemas.openxmlformats.org/officeDocument/2006/relationships/tags" Target="../tags/tag254.xml"/><Relationship Id="rId23" Type="http://schemas.openxmlformats.org/officeDocument/2006/relationships/image" Target="../media/image53.wmf"/><Relationship Id="rId22" Type="http://schemas.openxmlformats.org/officeDocument/2006/relationships/oleObject" Target="../embeddings/oleObject53.bin"/><Relationship Id="rId21" Type="http://schemas.openxmlformats.org/officeDocument/2006/relationships/tags" Target="../tags/tag253.xml"/><Relationship Id="rId20" Type="http://schemas.openxmlformats.org/officeDocument/2006/relationships/image" Target="../media/image52.wmf"/><Relationship Id="rId2" Type="http://schemas.openxmlformats.org/officeDocument/2006/relationships/tags" Target="../tags/tag242.xml"/><Relationship Id="rId19" Type="http://schemas.openxmlformats.org/officeDocument/2006/relationships/oleObject" Target="../embeddings/oleObject52.bin"/><Relationship Id="rId18" Type="http://schemas.openxmlformats.org/officeDocument/2006/relationships/tags" Target="../tags/tag252.xml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51.bin"/><Relationship Id="rId15" Type="http://schemas.openxmlformats.org/officeDocument/2006/relationships/tags" Target="../tags/tag251.xml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50.bin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84530" y="1649095"/>
            <a:ext cx="10515600" cy="140271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章总结</a:t>
            </a:r>
            <a:b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</a:b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独立子系统的统计热力学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876540" y="3583940"/>
            <a:ext cx="2932430" cy="130429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96485" y="3606800"/>
            <a:ext cx="2172970" cy="117030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259965" y="3803015"/>
            <a:ext cx="1728470" cy="7924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44370" y="3930650"/>
            <a:ext cx="2406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微观性质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99705" y="3715385"/>
            <a:ext cx="29952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宏观性质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热力学普遍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规律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09795" y="3801110"/>
            <a:ext cx="24060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子配分函数</a:t>
            </a:r>
            <a:endParaRPr lang="zh-CN" altLang="en-US" sz="2800" b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  <a:p>
            <a:pPr algn="ctr"/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q</a:t>
            </a:r>
            <a:endParaRPr lang="en-US" altLang="zh-CN" sz="2800" b="1" i="1"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左右箭头 12"/>
          <p:cNvSpPr/>
          <p:nvPr/>
        </p:nvSpPr>
        <p:spPr>
          <a:xfrm>
            <a:off x="4133215" y="4018915"/>
            <a:ext cx="720090" cy="360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右箭头 13"/>
          <p:cNvSpPr/>
          <p:nvPr/>
        </p:nvSpPr>
        <p:spPr>
          <a:xfrm>
            <a:off x="7084695" y="4039235"/>
            <a:ext cx="720090" cy="3600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对象 5837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332355" y="851225"/>
          <a:ext cx="273811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55040" imgH="187960" progId="">
                  <p:embed/>
                </p:oleObj>
              </mc:Choice>
              <mc:Fallback>
                <p:oleObj name="" r:id="rId2" imgW="955040" imgH="187960" progId="">
                  <p:embed/>
                  <p:pic>
                    <p:nvPicPr>
                      <p:cNvPr id="0" name="对象 58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355" y="851225"/>
                        <a:ext cx="2738118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5837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572443" y="850908"/>
          <a:ext cx="320358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109345" imgH="187960" progId="">
                  <p:embed/>
                </p:oleObj>
              </mc:Choice>
              <mc:Fallback>
                <p:oleObj name="" r:id="rId5" imgW="1109345" imgH="187960" progId="">
                  <p:embed/>
                  <p:pic>
                    <p:nvPicPr>
                      <p:cNvPr id="0" name="对象 58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443" y="850908"/>
                        <a:ext cx="320358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文本框 58372"/>
          <p:cNvSpPr txBox="1"/>
          <p:nvPr>
            <p:custDataLst>
              <p:tags r:id="rId7"/>
            </p:custDataLst>
          </p:nvPr>
        </p:nvSpPr>
        <p:spPr>
          <a:xfrm>
            <a:off x="117793" y="142722"/>
            <a:ext cx="489585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l" eaLnBrk="0" hangingPunct="0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分布均应满足的条件</a:t>
            </a:r>
            <a:endParaRPr lang="zh-CN" altLang="en-US" sz="2400" b="1" noProof="1">
              <a:solidFill>
                <a:srgbClr val="FF0000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58374" name="文本框 58373"/>
          <p:cNvSpPr txBox="1"/>
          <p:nvPr>
            <p:custDataLst>
              <p:tags r:id="rId8"/>
            </p:custDataLst>
          </p:nvPr>
        </p:nvSpPr>
        <p:spPr>
          <a:xfrm>
            <a:off x="2192338" y="1562257"/>
            <a:ext cx="835660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0" hangingPunct="0">
              <a:buClr>
                <a:srgbClr val="000000"/>
              </a:buClr>
            </a:pP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（</a:t>
            </a:r>
            <a:r>
              <a:rPr lang="en-US" altLang="zh-CN" sz="24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V 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一定，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此约束反映在能级或量子态的能量上）</a:t>
            </a:r>
            <a:endParaRPr lang="zh-CN" altLang="en-US" sz="2400" b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5300" name="文本框 55299"/>
          <p:cNvSpPr txBox="1"/>
          <p:nvPr>
            <p:custDataLst>
              <p:tags r:id="rId9"/>
            </p:custDataLst>
          </p:nvPr>
        </p:nvSpPr>
        <p:spPr>
          <a:xfrm>
            <a:off x="3935413" y="161137"/>
            <a:ext cx="63468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宏观平衡状态   （</a:t>
            </a:r>
            <a:r>
              <a:rPr lang="en-US" altLang="zh-CN" sz="24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E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i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V</a:t>
            </a:r>
            <a:r>
              <a: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一定）</a:t>
            </a:r>
            <a:endParaRPr lang="zh-CN" altLang="en-US" sz="2400" b="1" i="1" noProof="1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graphicFrame>
        <p:nvGraphicFramePr>
          <p:cNvPr id="6" name="对象 6351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77900" y="3120071"/>
          <a:ext cx="215693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977900" imgH="457200" progId="">
                  <p:embed/>
                </p:oleObj>
              </mc:Choice>
              <mc:Fallback>
                <p:oleObj name="" r:id="rId11" imgW="977900" imgH="457200" progId="">
                  <p:embed/>
                  <p:pic>
                    <p:nvPicPr>
                      <p:cNvPr id="0" name="对象 635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120071"/>
                        <a:ext cx="2156936" cy="10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对象 6351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785077" y="3082130"/>
          <a:ext cx="5068168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4" imgW="2324100" imgH="495300" progId="">
                  <p:embed/>
                </p:oleObj>
              </mc:Choice>
              <mc:Fallback>
                <p:oleObj name="" r:id="rId14" imgW="2324100" imgH="495300" progId="">
                  <p:embed/>
                  <p:pic>
                    <p:nvPicPr>
                      <p:cNvPr id="0" name="对象 63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077" y="3082130"/>
                        <a:ext cx="5068168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矩形 68614"/>
          <p:cNvSpPr/>
          <p:nvPr>
            <p:custDataLst>
              <p:tags r:id="rId16"/>
            </p:custDataLst>
          </p:nvPr>
        </p:nvSpPr>
        <p:spPr>
          <a:xfrm>
            <a:off x="-190500" y="2686843"/>
            <a:ext cx="84137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fontAlgn="ctr"/>
            <a:r>
              <a:rPr lang="zh-CN" altLang="en-US" sz="2400" b="1" strike="noStrike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可分辨粒子（定域子系统）</a:t>
            </a:r>
            <a:endParaRPr lang="zh-CN" altLang="en-US" sz="2400" b="1" strike="noStrike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170" name="矩形 68610"/>
          <p:cNvSpPr/>
          <p:nvPr>
            <p:custDataLst>
              <p:tags r:id="rId17"/>
            </p:custDataLst>
          </p:nvPr>
        </p:nvSpPr>
        <p:spPr>
          <a:xfrm>
            <a:off x="-130175" y="4314546"/>
            <a:ext cx="834390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fontAlgn="base"/>
            <a:r>
              <a:rPr lang="zh-CN" altLang="en-US" sz="2400" b="1" strike="noStrike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不可分辨粒子（离域子系统）</a:t>
            </a:r>
            <a:endParaRPr lang="zh-CN" altLang="en-US" sz="2400" b="1" strike="noStrike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37892" name="对象 68612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022032" y="4793813"/>
          <a:ext cx="170674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775335" imgH="457835" progId="">
                  <p:embed/>
                </p:oleObj>
              </mc:Choice>
              <mc:Fallback>
                <p:oleObj name="" r:id="rId19" imgW="775335" imgH="457835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22032" y="4793813"/>
                        <a:ext cx="1706745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73732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175442" y="4734758"/>
          <a:ext cx="2987107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1347470" imgH="483235" progId="">
                  <p:embed/>
                </p:oleObj>
              </mc:Choice>
              <mc:Fallback>
                <p:oleObj name="" r:id="rId22" imgW="1347470" imgH="483235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75442" y="4734758"/>
                        <a:ext cx="2987107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" name="文本框 21505"/>
          <p:cNvSpPr txBox="1"/>
          <p:nvPr>
            <p:custDataLst>
              <p:tags r:id="rId24"/>
            </p:custDataLst>
          </p:nvPr>
        </p:nvSpPr>
        <p:spPr>
          <a:xfrm>
            <a:off x="7849552" y="4484379"/>
            <a:ext cx="3919855" cy="120731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粒子全同性的修正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适用条件：</a:t>
            </a:r>
            <a:r>
              <a:rPr lang="zh-CN" altLang="en-US" sz="2000" b="1" u="sng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温度不太低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000" b="1" u="sng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密度不太高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zh-CN" altLang="en-US" sz="2000" b="1" u="sng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粒子的质量不太小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>
            <a:off x="1519196" y="6042534"/>
            <a:ext cx="8759905" cy="40011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sz="20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按量子态分布的公式，</a:t>
            </a:r>
            <a:r>
              <a:rPr lang="zh-CN" sz="20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可以由</a:t>
            </a:r>
            <a:r>
              <a:rPr lang="en-US" altLang="zh-CN" sz="20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               </a:t>
            </a:r>
            <a:r>
              <a:rPr lang="zh-CN" sz="20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的按能级分布公式推得。</a:t>
            </a:r>
            <a:endParaRPr lang="zh-CN" sz="2000" b="1" noProof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8932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5181161" y="5997493"/>
          <a:ext cx="83228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7" imgW="405765" imgH="228600" progId="Equation.KSEE3">
                  <p:embed/>
                </p:oleObj>
              </mc:Choice>
              <mc:Fallback>
                <p:oleObj name="" r:id="rId27" imgW="405765" imgH="228600" progId="Equation.KSEE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81161" y="5997493"/>
                        <a:ext cx="83228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>
            <p:custDataLst>
              <p:tags r:id="rId29"/>
            </p:custDataLst>
          </p:nvPr>
        </p:nvSpPr>
        <p:spPr>
          <a:xfrm>
            <a:off x="174625" y="2240921"/>
            <a:ext cx="8787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l" eaLnBrk="0" hangingPunct="0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分布和宏观状态的热力学概率</a:t>
            </a:r>
            <a:r>
              <a:rPr lang="el-GR" altLang="en-US" sz="2400" b="1" i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ω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和</a:t>
            </a:r>
            <a:r>
              <a:rPr lang="el-GR" altLang="en-US" sz="2400" b="1" i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Ω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69633"/>
          <p:cNvSpPr txBox="1"/>
          <p:nvPr>
            <p:custDataLst>
              <p:tags r:id="rId1"/>
            </p:custDataLst>
          </p:nvPr>
        </p:nvSpPr>
        <p:spPr>
          <a:xfrm>
            <a:off x="179070" y="175260"/>
            <a:ext cx="111455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indent="0" algn="just" fontAlgn="auto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最概然分布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</a:t>
            </a:r>
            <a:endParaRPr lang="zh-CN" altLang="en-US" sz="2400" b="1" noProof="1">
              <a:solidFill>
                <a:srgbClr val="0909C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69635" name="文本框 69634"/>
          <p:cNvSpPr txBox="1"/>
          <p:nvPr>
            <p:custDataLst>
              <p:tags r:id="rId2"/>
            </p:custDataLst>
          </p:nvPr>
        </p:nvSpPr>
        <p:spPr>
          <a:xfrm>
            <a:off x="614998" y="677228"/>
            <a:ext cx="8707437" cy="46291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100000"/>
                  </a:schemeClr>
                </a:solidFill>
              </a14:hiddenFill>
            </a:ext>
          </a:extLst>
        </p:spPr>
        <p:txBody>
          <a:bodyPr lIns="90170" tIns="46990" rIns="90170" bIns="46990" anchor="ctr">
            <a:spAutoFit/>
          </a:bodyPr>
          <a:lstStyle/>
          <a:p>
            <a:pPr marL="342900" indent="-342900">
              <a:buClr>
                <a:srgbClr val="FF0000"/>
              </a:buClr>
              <a:buSzPct val="100000"/>
              <a:buFont typeface="Wingdings" panose="05000000000000000000" charset="0"/>
              <a:buChar char="u"/>
            </a:pPr>
            <a:r>
              <a:rPr lang="zh-CN" altLang="en-US" sz="2400" b="1" noProof="1"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定义：拥有微观状态数最多或热力学概率最大的分布。</a:t>
            </a:r>
            <a:endParaRPr lang="zh-CN" altLang="en-US" sz="2400" b="1" noProof="1">
              <a:effectLst/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9636" name="文本框 69635"/>
          <p:cNvSpPr txBox="1"/>
          <p:nvPr>
            <p:custDataLst>
              <p:tags r:id="rId3"/>
            </p:custDataLst>
          </p:nvPr>
        </p:nvSpPr>
        <p:spPr>
          <a:xfrm>
            <a:off x="618490" y="1184910"/>
            <a:ext cx="10983595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400" b="1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特点或意义：在</a:t>
            </a:r>
            <a:r>
              <a:rPr lang="zh-CN" altLang="en-US" sz="2400" b="1" noProof="1"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含有</a:t>
            </a:r>
            <a:r>
              <a:rPr lang="zh-CN" altLang="en-US" sz="2400" b="1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大量粒子的系统中，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最概然分布代表了一切可能的分布。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indent="0" algn="ctr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最概然分布就是平衡态分布。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4759" name="文本框 74758"/>
          <p:cNvSpPr txBox="1"/>
          <p:nvPr>
            <p:custDataLst>
              <p:tags r:id="rId4"/>
            </p:custDataLst>
          </p:nvPr>
        </p:nvSpPr>
        <p:spPr>
          <a:xfrm>
            <a:off x="618490" y="1944053"/>
            <a:ext cx="8604250" cy="83248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lIns="90170" tIns="46990" rIns="90170" bIns="46990" anchor="ctr">
            <a:spAutoFit/>
          </a:bodyPr>
          <a:lstStyle/>
          <a:p>
            <a:pPr indent="0" algn="just" eaLnBrk="0" fontAlgn="auto" hangingPunct="0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撷取最大项法：用ln</a:t>
            </a:r>
            <a:r>
              <a:rPr lang="el-GR" altLang="en-US" sz="2400" b="1" i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ω</a:t>
            </a:r>
            <a:r>
              <a:rPr lang="zh-CN" altLang="en-US" sz="2400" b="1" baseline="-25000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max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代替 ln</a:t>
            </a:r>
            <a:r>
              <a:rPr lang="el-GR" altLang="en-US" sz="2400" b="1" i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Ω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进行推导的方法。</a:t>
            </a:r>
            <a:endParaRPr lang="zh-CN" altLang="en-US" sz="2400" b="1" noProof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4" name="对象 7475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068493" y="2059288"/>
          <a:ext cx="197049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889000" imgH="228600" progId="">
                  <p:embed/>
                </p:oleObj>
              </mc:Choice>
              <mc:Fallback>
                <p:oleObj name="" r:id="rId6" imgW="889000" imgH="228600" progId="">
                  <p:embed/>
                  <p:pic>
                    <p:nvPicPr>
                      <p:cNvPr id="0" name="对象 74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493" y="2059288"/>
                        <a:ext cx="1970496" cy="5040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100000"/>
                        </a:schemeClr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文本框 7680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7910" y="2650490"/>
            <a:ext cx="1010539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统计力学的基本方法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最概然分布法和撷取最大项法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rgbClr val="0909C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这是大量粒子所构成的系统的统计规律</a:t>
            </a:r>
            <a:endParaRPr lang="zh-CN" altLang="en-US" sz="2400" b="1" noProof="1">
              <a:solidFill>
                <a:srgbClr val="0909C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9222" name="文本框 8197"/>
          <p:cNvSpPr txBox="1"/>
          <p:nvPr>
            <p:custDataLst>
              <p:tags r:id="rId9"/>
            </p:custDataLst>
          </p:nvPr>
        </p:nvSpPr>
        <p:spPr>
          <a:xfrm>
            <a:off x="313690" y="3776345"/>
            <a:ext cx="76676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麦克斯韦–玻耳兹曼分布（MB）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0909C1"/>
                </a:solidFill>
                <a:latin typeface="Times New Roman" panose="02020603050405020304" charset="0"/>
                <a:ea typeface="黑体" panose="02010609060101010101" pitchFamily="2" charset="-122"/>
              </a:rPr>
              <a:t>求解最概然分布</a:t>
            </a:r>
            <a:endParaRPr lang="zh-CN" altLang="en-US" sz="2400" b="1" dirty="0">
              <a:solidFill>
                <a:srgbClr val="0909C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42" name="对象 1331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81020" y="4414203"/>
          <a:ext cx="4787954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1" imgW="2070100" imgH="482600" progId="">
                  <p:embed/>
                </p:oleObj>
              </mc:Choice>
              <mc:Fallback>
                <p:oleObj name="" r:id="rId11" imgW="2070100" imgH="4826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1020" y="4414203"/>
                        <a:ext cx="4787954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33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594452" y="5655310"/>
          <a:ext cx="2506183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4" imgW="1079500" imgH="279400" progId="">
                  <p:embed/>
                </p:oleObj>
              </mc:Choice>
              <mc:Fallback>
                <p:oleObj name="" r:id="rId14" imgW="1079500" imgH="279400" progId="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4452" y="5655310"/>
                        <a:ext cx="2506183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文本框 13318"/>
          <p:cNvSpPr txBox="1"/>
          <p:nvPr>
            <p:custDataLst>
              <p:tags r:id="rId16"/>
            </p:custDataLst>
          </p:nvPr>
        </p:nvSpPr>
        <p:spPr>
          <a:xfrm>
            <a:off x="738505" y="5775167"/>
            <a:ext cx="2225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子配分函数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2690495" y="6358255"/>
            <a:ext cx="614172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00000"/>
                  </a:schemeClr>
                </a:solidFill>
              </a14:hiddenFill>
            </a:ext>
          </a:extLst>
        </p:spPr>
        <p:txBody>
          <a:bodyPr vert="horz" wrap="square" anchor="ctr">
            <a:spAutoFit/>
          </a:bodyPr>
          <a:lstStyle/>
          <a:p>
            <a:pPr algn="just"/>
            <a:r>
              <a:rPr lang="zh-CN" altLang="en-US" sz="2400" b="1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计算最概然分布的每一个能级上的粒子数</a:t>
            </a:r>
            <a:r>
              <a:rPr lang="en-US" altLang="zh-CN" sz="2400" b="1" i="1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en-US" altLang="zh-CN" sz="2400" b="1" i="1" baseline="-25000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i</a:t>
            </a:r>
            <a:endParaRPr lang="en-US" altLang="zh-CN" sz="2400" b="1" i="1" baseline="-25000" noProof="1"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18"/>
            </p:custDataLst>
          </p:nvPr>
        </p:nvSpPr>
        <p:spPr>
          <a:xfrm>
            <a:off x="2702878" y="4346258"/>
            <a:ext cx="5616575" cy="1254108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3324" name="文本框 13323"/>
          <p:cNvSpPr txBox="1"/>
          <p:nvPr>
            <p:custDataLst>
              <p:tags r:id="rId19"/>
            </p:custDataLst>
          </p:nvPr>
        </p:nvSpPr>
        <p:spPr>
          <a:xfrm>
            <a:off x="5133975" y="5714683"/>
            <a:ext cx="3311525" cy="53403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</a:pP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玻耳兹曼因子</a:t>
            </a:r>
            <a:endParaRPr lang="zh-CN" altLang="en-US" sz="24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14350" name="对象 1332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7181850" y="5655310"/>
          <a:ext cx="104816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1" imgW="419100" imgH="215900" progId="">
                  <p:embed/>
                </p:oleObj>
              </mc:Choice>
              <mc:Fallback>
                <p:oleObj name="" r:id="rId21" imgW="419100" imgH="2159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81850" y="5655310"/>
                        <a:ext cx="1048163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文本框 12299"/>
          <p:cNvSpPr txBox="1"/>
          <p:nvPr>
            <p:custDataLst>
              <p:tags r:id="rId23"/>
            </p:custDataLst>
          </p:nvPr>
        </p:nvSpPr>
        <p:spPr>
          <a:xfrm>
            <a:off x="8572818" y="5724525"/>
            <a:ext cx="2419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玻耳兹曼常数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12300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0608711" y="5732783"/>
          <a:ext cx="111497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5" imgW="558800" imgH="215900" progId="">
                  <p:embed/>
                </p:oleObj>
              </mc:Choice>
              <mc:Fallback>
                <p:oleObj name="" r:id="rId25" imgW="558800" imgH="2159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608711" y="5732783"/>
                        <a:ext cx="111497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2387600" y="143510"/>
            <a:ext cx="5616575" cy="125095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14343" name="对象 1331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81465" y="311150"/>
          <a:ext cx="116329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45465" imgH="405765" progId="">
                  <p:embed/>
                </p:oleObj>
              </mc:Choice>
              <mc:Fallback>
                <p:oleObj name="" r:id="rId3" imgW="545465" imgH="405765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1465" y="311150"/>
                        <a:ext cx="116329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2"/>
          <p:cNvSpPr txBox="1"/>
          <p:nvPr>
            <p:custDataLst>
              <p:tags r:id="rId5"/>
            </p:custDataLst>
          </p:nvPr>
        </p:nvSpPr>
        <p:spPr>
          <a:xfrm>
            <a:off x="8244523" y="587375"/>
            <a:ext cx="936625" cy="462915"/>
          </a:xfrm>
          <a:prstGeom prst="rect">
            <a:avLst/>
          </a:pr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 wrap="square" lIns="90170" tIns="46990" rIns="90170" bIns="46990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zh-CN" altLang="en-US" sz="2400" b="1" noProof="1">
                <a:solidFill>
                  <a:srgbClr val="0909C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概率</a:t>
            </a:r>
            <a:endParaRPr lang="zh-CN" altLang="en-US" sz="2400" b="1" noProof="1">
              <a:solidFill>
                <a:srgbClr val="0909C1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4353" name="对象 1331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821623" y="202883"/>
          <a:ext cx="4729029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981200" imgH="482600" progId="">
                  <p:embed/>
                </p:oleObj>
              </mc:Choice>
              <mc:Fallback>
                <p:oleObj name="" r:id="rId7" imgW="1981200" imgH="4826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21623" y="202883"/>
                        <a:ext cx="4729029" cy="115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文本框 14346"/>
          <p:cNvSpPr txBox="1"/>
          <p:nvPr>
            <p:custDataLst>
              <p:tags r:id="rId9"/>
            </p:custDataLst>
          </p:nvPr>
        </p:nvSpPr>
        <p:spPr>
          <a:xfrm>
            <a:off x="989963" y="1412874"/>
            <a:ext cx="9095742" cy="108775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lvl="5" algn="just" fontAlgn="base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strike="noStrike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一定的宏观平衡状态 </a:t>
            </a:r>
            <a:r>
              <a:rPr lang="zh-CN" altLang="en-US" sz="2400" b="1" i="1" strike="noStrike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 E V               </a:t>
            </a:r>
            <a:endParaRPr lang="zh-CN" altLang="en-US" sz="2400" b="1" i="1" strike="noStrike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+mn-ea"/>
              </a:rPr>
              <a:t>   最概然分布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=平衡态分布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= </a:t>
            </a: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波耳兹曼分布=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MB分布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 </a:t>
            </a:r>
            <a:r>
              <a:rPr lang="zh-CN" altLang="en-US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endParaRPr lang="zh-CN" altLang="en-US" sz="2400" b="1" i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361" name="文本框 14337"/>
          <p:cNvSpPr txBox="1"/>
          <p:nvPr>
            <p:custDataLst>
              <p:tags r:id="rId10"/>
            </p:custDataLst>
          </p:nvPr>
        </p:nvSpPr>
        <p:spPr>
          <a:xfrm>
            <a:off x="1481138" y="2555558"/>
            <a:ext cx="54165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lnSpc>
                <a:spcPct val="120000"/>
              </a:lnSpc>
              <a:buClr>
                <a:srgbClr val="FF0000"/>
              </a:buClr>
            </a:pP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 N</a:t>
            </a:r>
            <a:r>
              <a:rPr lang="en-US" altLang="zh-CN" sz="2400" b="1" i="1" baseline="-25000">
                <a:latin typeface="Times New Roman" panose="02020603050405020304" charset="0"/>
                <a:ea typeface="黑体" panose="02010609060101010101" pitchFamily="2" charset="-122"/>
              </a:rPr>
              <a:t>i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/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N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粒子处于能级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的概率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---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endParaRPr lang="zh-CN" altLang="en-US" sz="24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3" name="文本框 14339"/>
          <p:cNvSpPr txBox="1"/>
          <p:nvPr>
            <p:custDataLst>
              <p:tags r:id="rId11"/>
            </p:custDataLst>
          </p:nvPr>
        </p:nvSpPr>
        <p:spPr>
          <a:xfrm>
            <a:off x="5801043" y="2527459"/>
            <a:ext cx="3384550" cy="5340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g</a:t>
            </a:r>
            <a:r>
              <a:rPr lang="en-US" altLang="zh-CN" sz="2400" b="1" i="1" baseline="-2500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i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越大，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 b="1" i="1" baseline="-2500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越大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  </a:t>
            </a:r>
            <a:endParaRPr lang="zh-CN" altLang="en-US" sz="240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15366" name="文本框 14342"/>
          <p:cNvSpPr txBox="1"/>
          <p:nvPr>
            <p:custDataLst>
              <p:tags r:id="rId12"/>
            </p:custDataLst>
          </p:nvPr>
        </p:nvSpPr>
        <p:spPr>
          <a:xfrm>
            <a:off x="8650288" y="2541271"/>
            <a:ext cx="3384550" cy="53403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i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ℇ</a:t>
            </a:r>
            <a:r>
              <a:rPr lang="en-US" altLang="zh-CN" sz="2400" b="1" i="1" baseline="-25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i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越大，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 b="1" i="1" baseline="-25000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/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N 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越小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endParaRPr lang="zh-CN" altLang="en-US" sz="240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0963" name="对象 7578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863975" y="3189288"/>
          <a:ext cx="284995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4" imgW="1169670" imgH="457835" progId="">
                  <p:embed/>
                </p:oleObj>
              </mc:Choice>
              <mc:Fallback>
                <p:oleObj name="" r:id="rId14" imgW="1169670" imgH="457835" progId="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63975" y="3189288"/>
                        <a:ext cx="2849950" cy="11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对象 7578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650288" y="3409633"/>
          <a:ext cx="3142900" cy="64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1360805" imgH="280035" progId="">
                  <p:embed/>
                </p:oleObj>
              </mc:Choice>
              <mc:Fallback>
                <p:oleObj name="" r:id="rId17" imgW="1360805" imgH="280035" progId="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50288" y="3409633"/>
                        <a:ext cx="3142900" cy="640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>
            <p:custDataLst>
              <p:tags r:id="rId19"/>
            </p:custDataLst>
          </p:nvPr>
        </p:nvSpPr>
        <p:spPr>
          <a:xfrm>
            <a:off x="3579495" y="3171825"/>
            <a:ext cx="3325495" cy="11106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345" name="文本框 13318"/>
          <p:cNvSpPr txBox="1"/>
          <p:nvPr>
            <p:custDataLst>
              <p:tags r:id="rId20"/>
            </p:custDataLst>
          </p:nvPr>
        </p:nvSpPr>
        <p:spPr>
          <a:xfrm>
            <a:off x="6927215" y="3517742"/>
            <a:ext cx="22256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eaLnBrk="0" hangingPunct="0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子配分函数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3553" name="文本框 22529"/>
          <p:cNvSpPr txBox="1"/>
          <p:nvPr>
            <p:custDataLst>
              <p:tags r:id="rId21"/>
            </p:custDataLst>
          </p:nvPr>
        </p:nvSpPr>
        <p:spPr>
          <a:xfrm>
            <a:off x="131445" y="4848860"/>
            <a:ext cx="11575415" cy="1938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平衡的独立子系统（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N E V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华文中宋" panose="02010600040101010101" pitchFamily="2" charset="-122"/>
              </a:rPr>
              <a:t>一定）；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华文中宋" panose="02010600040101010101" pitchFamily="2" charset="-122"/>
            </a:endParaRPr>
          </a:p>
          <a:p>
            <a:pPr marL="457200" indent="-45720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任何形式的能量（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分子能级、平动能级、转动能级、振动能级等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 ；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457200" indent="-45720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独立的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定域子系统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和独立的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离域子系统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（温度不太低，密度不太高，粒子的质量不太小，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目的：使粒子广布于各能级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）。     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3554" name="文本框 22530"/>
          <p:cNvSpPr txBox="1"/>
          <p:nvPr>
            <p:custDataLst>
              <p:tags r:id="rId22"/>
            </p:custDataLst>
          </p:nvPr>
        </p:nvSpPr>
        <p:spPr>
          <a:xfrm>
            <a:off x="3431858" y="4409123"/>
            <a:ext cx="53276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MB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分布公式的适用条件：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76801"/>
          <p:cNvSpPr txBox="1"/>
          <p:nvPr>
            <p:custDataLst>
              <p:tags r:id="rId1"/>
            </p:custDataLst>
          </p:nvPr>
        </p:nvSpPr>
        <p:spPr>
          <a:xfrm>
            <a:off x="1998028" y="654050"/>
            <a:ext cx="2663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能           级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1986" name="对象 7680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327208" y="1058228"/>
          <a:ext cx="347507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85900" imgH="228600" progId="">
                  <p:embed/>
                </p:oleObj>
              </mc:Choice>
              <mc:Fallback>
                <p:oleObj name="" r:id="rId3" imgW="1485900" imgH="228600" progId="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7208" y="1058228"/>
                        <a:ext cx="347507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7680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313238" y="1677988"/>
          <a:ext cx="33486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1000" imgH="228600" progId="">
                  <p:embed/>
                </p:oleObj>
              </mc:Choice>
              <mc:Fallback>
                <p:oleObj name="" r:id="rId6" imgW="1651000" imgH="228600" progId="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13238" y="1677988"/>
                        <a:ext cx="33486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对象 7680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355465" y="549275"/>
          <a:ext cx="333064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424305" imgH="228600" progId="">
                  <p:embed/>
                </p:oleObj>
              </mc:Choice>
              <mc:Fallback>
                <p:oleObj name="" r:id="rId9" imgW="1424305" imgH="228600" progId="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5465" y="549275"/>
                        <a:ext cx="333064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文本框 76805"/>
          <p:cNvSpPr txBox="1"/>
          <p:nvPr>
            <p:custDataLst>
              <p:tags r:id="rId11"/>
            </p:custDataLst>
          </p:nvPr>
        </p:nvSpPr>
        <p:spPr>
          <a:xfrm>
            <a:off x="1928495" y="1665923"/>
            <a:ext cx="27066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粒子分布数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1990" name="文本框 76806"/>
          <p:cNvSpPr txBox="1"/>
          <p:nvPr>
            <p:custDataLst>
              <p:tags r:id="rId12"/>
            </p:custDataLst>
          </p:nvPr>
        </p:nvSpPr>
        <p:spPr>
          <a:xfrm>
            <a:off x="1967548" y="1143953"/>
            <a:ext cx="2087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能级简并度  	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6808" name="文本框 76807"/>
          <p:cNvSpPr txBox="1"/>
          <p:nvPr>
            <p:custDataLst>
              <p:tags r:id="rId13"/>
            </p:custDataLst>
          </p:nvPr>
        </p:nvSpPr>
        <p:spPr>
          <a:xfrm>
            <a:off x="236855" y="36202"/>
            <a:ext cx="8934450" cy="576248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square" anchor="ctr">
            <a:spAutoFit/>
          </a:bodyPr>
          <a:lstStyle/>
          <a:p>
            <a:pPr marL="342900" indent="-342900" algn="ctr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最概然分布（平衡态分布）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粒子分布数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en-US" altLang="zh-CN" sz="2400" b="1" i="1" baseline="-25000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遵循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MB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分布公式</a:t>
            </a:r>
            <a:endParaRPr lang="zh-CN" altLang="en-US" sz="2400" b="1" i="1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1993" name="对象 7782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066915" y="3156268"/>
          <a:ext cx="311720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5" imgW="1587500" imgH="495300" progId="">
                  <p:embed/>
                </p:oleObj>
              </mc:Choice>
              <mc:Fallback>
                <p:oleObj name="" r:id="rId15" imgW="1587500" imgH="49530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66915" y="3156268"/>
                        <a:ext cx="3117207" cy="97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文本框 77826"/>
          <p:cNvSpPr txBox="1"/>
          <p:nvPr>
            <p:custDataLst>
              <p:tags r:id="rId17"/>
            </p:custDataLst>
          </p:nvPr>
        </p:nvSpPr>
        <p:spPr>
          <a:xfrm>
            <a:off x="1200785" y="3456940"/>
            <a:ext cx="73088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j,i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两个能级上的分子数之比或概率之比：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342" name="对象 1331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882265" y="2236153"/>
          <a:ext cx="4324603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9" imgW="2070100" imgH="482600" progId="">
                  <p:embed/>
                </p:oleObj>
              </mc:Choice>
              <mc:Fallback>
                <p:oleObj name="" r:id="rId19" imgW="2070100" imgH="482600" progId="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82265" y="2236153"/>
                        <a:ext cx="4324603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文本框 77829"/>
          <p:cNvSpPr txBox="1"/>
          <p:nvPr>
            <p:custDataLst>
              <p:tags r:id="rId21"/>
            </p:custDataLst>
          </p:nvPr>
        </p:nvSpPr>
        <p:spPr>
          <a:xfrm>
            <a:off x="120015" y="4495800"/>
            <a:ext cx="238569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在分子能级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上出现的概率：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3012" name="对象 7783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606993" y="4389438"/>
          <a:ext cx="353023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3" imgW="1778000" imgH="469900" progId="">
                  <p:embed/>
                </p:oleObj>
              </mc:Choice>
              <mc:Fallback>
                <p:oleObj name="" r:id="rId23" imgW="1778000" imgH="469900" progId="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06993" y="4389438"/>
                        <a:ext cx="3530238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文本框 77827"/>
          <p:cNvSpPr txBox="1"/>
          <p:nvPr>
            <p:custDataLst>
              <p:tags r:id="rId25"/>
            </p:custDataLst>
          </p:nvPr>
        </p:nvSpPr>
        <p:spPr>
          <a:xfrm>
            <a:off x="6400165" y="4503420"/>
            <a:ext cx="226885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在平动能级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上出现的概率：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3010" name="对象 77828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8931593" y="4372928"/>
          <a:ext cx="203463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7" imgW="1092835" imgH="483235" progId="">
                  <p:embed/>
                </p:oleObj>
              </mc:Choice>
              <mc:Fallback>
                <p:oleObj name="" r:id="rId27" imgW="1092835" imgH="483235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31593" y="4372928"/>
                        <a:ext cx="2034631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文本框 77827"/>
          <p:cNvSpPr txBox="1"/>
          <p:nvPr>
            <p:custDataLst>
              <p:tags r:id="rId29"/>
            </p:custDataLst>
          </p:nvPr>
        </p:nvSpPr>
        <p:spPr>
          <a:xfrm>
            <a:off x="120015" y="5742305"/>
            <a:ext cx="248729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在转动能级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上出现的概率：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3014" name="对象 77828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2742248" y="5685473"/>
          <a:ext cx="208015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1" imgW="1117600" imgH="482600" progId="">
                  <p:embed/>
                </p:oleObj>
              </mc:Choice>
              <mc:Fallback>
                <p:oleObj name="" r:id="rId31" imgW="1117600" imgH="482600" progId="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42248" y="5685473"/>
                        <a:ext cx="2080156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文本框 77827"/>
          <p:cNvSpPr txBox="1"/>
          <p:nvPr>
            <p:custDataLst>
              <p:tags r:id="rId33"/>
            </p:custDataLst>
          </p:nvPr>
        </p:nvSpPr>
        <p:spPr>
          <a:xfrm>
            <a:off x="6400165" y="5742940"/>
            <a:ext cx="237109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在振动能级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上出现的概率：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3016" name="对象 77828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8958580" y="5675313"/>
          <a:ext cx="212801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5" imgW="1143000" imgH="482600" progId="">
                  <p:embed/>
                </p:oleObj>
              </mc:Choice>
              <mc:Fallback>
                <p:oleObj name="" r:id="rId35" imgW="1143000" imgH="482600" progId="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958580" y="5675313"/>
                        <a:ext cx="2128016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5"/>
          <p:cNvSpPr/>
          <p:nvPr>
            <p:custDataLst>
              <p:tags r:id="rId37"/>
            </p:custDataLst>
          </p:nvPr>
        </p:nvSpPr>
        <p:spPr>
          <a:xfrm>
            <a:off x="2742247" y="2184332"/>
            <a:ext cx="4464621" cy="1059821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  <p:custDataLst>
      <p:tags r:id="rId3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3" name="对象 7884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529864" y="45015"/>
          <a:ext cx="226994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01700" imgH="228600" progId="">
                  <p:embed/>
                </p:oleObj>
              </mc:Choice>
              <mc:Fallback>
                <p:oleObj name="" r:id="rId2" imgW="901700" imgH="228600" progId="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29864" y="45015"/>
                        <a:ext cx="226994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4" name="矩形 78850"/>
          <p:cNvSpPr/>
          <p:nvPr>
            <p:custDataLst>
              <p:tags r:id="rId4"/>
            </p:custDataLst>
          </p:nvPr>
        </p:nvSpPr>
        <p:spPr>
          <a:xfrm>
            <a:off x="382588" y="811054"/>
            <a:ext cx="5616575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defTabSz="914400">
              <a:buClr>
                <a:srgbClr val="0909C1"/>
              </a:buClr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子配分函数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4035" name="矩形 78851"/>
          <p:cNvSpPr/>
          <p:nvPr>
            <p:custDataLst>
              <p:tags r:id="rId5"/>
            </p:custDataLst>
          </p:nvPr>
        </p:nvSpPr>
        <p:spPr>
          <a:xfrm>
            <a:off x="246380" y="158592"/>
            <a:ext cx="41973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子配分函数的析因子性质    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4038" name="对象 7885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37273" y="2436813"/>
          <a:ext cx="352541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360805" imgH="280035" progId="">
                  <p:embed/>
                </p:oleObj>
              </mc:Choice>
              <mc:Fallback>
                <p:oleObj name="" r:id="rId7" imgW="1360805" imgH="28003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7273" y="2436813"/>
                        <a:ext cx="3525418" cy="72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7885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299710" y="4276408"/>
          <a:ext cx="103258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407035" imgH="229235" progId="">
                  <p:embed/>
                </p:oleObj>
              </mc:Choice>
              <mc:Fallback>
                <p:oleObj name="" r:id="rId10" imgW="407035" imgH="229235" progId="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99710" y="4276408"/>
                        <a:ext cx="1032586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对象 7885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780665" y="4276408"/>
          <a:ext cx="190038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750570" imgH="228600" progId="">
                  <p:embed/>
                </p:oleObj>
              </mc:Choice>
              <mc:Fallback>
                <p:oleObj name="" r:id="rId13" imgW="750570" imgH="228600" progId="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0665" y="4276408"/>
                        <a:ext cx="1900381" cy="57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037273" y="3348673"/>
          <a:ext cx="221237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862965" imgH="266700" progId="Equation.KSEE3">
                  <p:embed/>
                </p:oleObj>
              </mc:Choice>
              <mc:Fallback>
                <p:oleObj name="" r:id="rId16" imgW="862965" imgH="2667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37273" y="3348673"/>
                        <a:ext cx="221237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文本框 32771"/>
          <p:cNvSpPr txBox="1"/>
          <p:nvPr>
            <p:custDataLst>
              <p:tags r:id="rId18"/>
            </p:custDataLst>
          </p:nvPr>
        </p:nvSpPr>
        <p:spPr>
          <a:xfrm>
            <a:off x="747395" y="5668645"/>
            <a:ext cx="35814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温度升高，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的值增大；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能级间隔小，</a:t>
            </a:r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的值大。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4045" name="文本框 31747"/>
          <p:cNvSpPr txBox="1"/>
          <p:nvPr>
            <p:custDataLst>
              <p:tags r:id="rId19"/>
            </p:custDataLst>
          </p:nvPr>
        </p:nvSpPr>
        <p:spPr>
          <a:xfrm>
            <a:off x="4416108" y="5830888"/>
            <a:ext cx="76327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800" b="1" baseline="-25000"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是粒子逃逸基态能级程度的度量。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20"/>
            </p:custDataLst>
          </p:nvPr>
        </p:nvSpPr>
        <p:spPr>
          <a:xfrm>
            <a:off x="4284980" y="95885"/>
            <a:ext cx="2862580" cy="62738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8" name="圆角矩形 7"/>
          <p:cNvSpPr/>
          <p:nvPr>
            <p:custDataLst>
              <p:tags r:id="rId21"/>
            </p:custDataLst>
          </p:nvPr>
        </p:nvSpPr>
        <p:spPr>
          <a:xfrm>
            <a:off x="4328795" y="5831205"/>
            <a:ext cx="5763260" cy="62738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9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108551" y="1420178"/>
          <a:ext cx="496833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3" imgW="1930400" imgH="279400" progId="Equation.KSEE3">
                  <p:embed/>
                </p:oleObj>
              </mc:Choice>
              <mc:Fallback>
                <p:oleObj name="" r:id="rId23" imgW="1930400" imgH="2794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108551" y="1420178"/>
                        <a:ext cx="496833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文本框 31748"/>
          <p:cNvSpPr txBox="1"/>
          <p:nvPr>
            <p:custDataLst>
              <p:tags r:id="rId25"/>
            </p:custDataLst>
          </p:nvPr>
        </p:nvSpPr>
        <p:spPr>
          <a:xfrm>
            <a:off x="1270953" y="4974590"/>
            <a:ext cx="8280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低温时，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=1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，所有粒子均在基态，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为最小值。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0963" name="对象 75780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7952740" y="3858578"/>
          <a:ext cx="2849950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7" imgW="1169670" imgH="457835" progId="">
                  <p:embed/>
                </p:oleObj>
              </mc:Choice>
              <mc:Fallback>
                <p:oleObj name="" r:id="rId27" imgW="1169670" imgH="457835" progId="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52740" y="3858578"/>
                        <a:ext cx="2849950" cy="11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H="1">
            <a:off x="6741160" y="4446905"/>
            <a:ext cx="936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9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/>
          <p:nvPr>
            <p:custDataLst>
              <p:tags r:id="rId1"/>
            </p:custDataLst>
          </p:nvPr>
        </p:nvSpPr>
        <p:spPr>
          <a:xfrm>
            <a:off x="201930" y="96520"/>
            <a:ext cx="647763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平动配分函数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三维平动子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圆角矩形 15"/>
          <p:cNvSpPr/>
          <p:nvPr>
            <p:custDataLst>
              <p:tags r:id="rId2"/>
            </p:custDataLst>
          </p:nvPr>
        </p:nvSpPr>
        <p:spPr>
          <a:xfrm>
            <a:off x="2302510" y="648335"/>
            <a:ext cx="4320540" cy="1176020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1" name="任意多边形 11265"/>
          <p:cNvSpPr/>
          <p:nvPr>
            <p:custDataLst>
              <p:tags r:id="rId3"/>
            </p:custDataLst>
          </p:nvPr>
        </p:nvSpPr>
        <p:spPr>
          <a:xfrm>
            <a:off x="6330950" y="1249363"/>
            <a:ext cx="684000" cy="144462"/>
          </a:xfrm>
          <a:custGeom>
            <a:avLst/>
            <a:gdLst/>
            <a:ahLst/>
            <a:cxnLst/>
            <a:rect l="0" t="0" r="0" b="0"/>
            <a:pathLst>
              <a:path w="960" h="204">
                <a:moveTo>
                  <a:pt x="0" y="90"/>
                </a:moveTo>
                <a:cubicBezTo>
                  <a:pt x="118" y="45"/>
                  <a:pt x="236" y="0"/>
                  <a:pt x="348" y="18"/>
                </a:cubicBezTo>
                <a:cubicBezTo>
                  <a:pt x="460" y="36"/>
                  <a:pt x="570" y="192"/>
                  <a:pt x="672" y="198"/>
                </a:cubicBezTo>
                <a:cubicBezTo>
                  <a:pt x="774" y="204"/>
                  <a:pt x="867" y="129"/>
                  <a:pt x="960" y="54"/>
                </a:cubicBez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对象 1126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50845" y="660400"/>
          <a:ext cx="2965031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244600" imgH="469900" progId="">
                  <p:embed/>
                </p:oleObj>
              </mc:Choice>
              <mc:Fallback>
                <p:oleObj name="" r:id="rId5" imgW="1244600" imgH="4699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50845" y="660400"/>
                        <a:ext cx="2965031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11269"/>
          <p:cNvSpPr txBox="1"/>
          <p:nvPr>
            <p:custDataLst>
              <p:tags r:id="rId7"/>
            </p:custDataLst>
          </p:nvPr>
        </p:nvSpPr>
        <p:spPr>
          <a:xfrm>
            <a:off x="401955" y="1915160"/>
            <a:ext cx="10819130" cy="55308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此式适用于离域子系统。对于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定域子系统，没有平动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，          ，             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0246" name="对象 1127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728268" y="1988185"/>
          <a:ext cx="90154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407035" imgH="229235" progId="">
                  <p:embed/>
                </p:oleObj>
              </mc:Choice>
              <mc:Fallback>
                <p:oleObj name="" r:id="rId9" imgW="407035" imgH="229235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28268" y="1988185"/>
                        <a:ext cx="90154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127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949690" y="1966595"/>
          <a:ext cx="873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2" imgW="394335" imgH="229235" progId="">
                  <p:embed/>
                </p:oleObj>
              </mc:Choice>
              <mc:Fallback>
                <p:oleObj name="" r:id="rId12" imgW="394335" imgH="229235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49690" y="1966595"/>
                        <a:ext cx="873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文本框 12291"/>
          <p:cNvSpPr txBox="1"/>
          <p:nvPr>
            <p:custDataLst>
              <p:tags r:id="rId14"/>
            </p:custDataLst>
          </p:nvPr>
        </p:nvSpPr>
        <p:spPr>
          <a:xfrm>
            <a:off x="1812925" y="2581910"/>
            <a:ext cx="58616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注意：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V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---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pV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nRT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m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endParaRPr lang="en-US" altLang="zh-CN" sz="2400" b="1" baseline="3000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---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/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L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单个粒子的质量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kg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0243" name="对象 1126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154013" y="1087660"/>
          <a:ext cx="167488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6" imgW="723900" imgH="203200" progId="">
                  <p:embed/>
                </p:oleObj>
              </mc:Choice>
              <mc:Fallback>
                <p:oleObj name="" r:id="rId16" imgW="723900" imgH="2032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54013" y="1087660"/>
                        <a:ext cx="167488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>
            <p:custDataLst>
              <p:tags r:id="rId18"/>
            </p:custDataLst>
          </p:nvPr>
        </p:nvSpPr>
        <p:spPr>
          <a:xfrm>
            <a:off x="4759960" y="3857625"/>
            <a:ext cx="2279015" cy="1125855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89" name="文本框 13313"/>
          <p:cNvSpPr txBox="1"/>
          <p:nvPr>
            <p:custDataLst>
              <p:tags r:id="rId19"/>
            </p:custDataLst>
          </p:nvPr>
        </p:nvSpPr>
        <p:spPr>
          <a:xfrm>
            <a:off x="562293" y="4103370"/>
            <a:ext cx="81375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双原子分子或线型多原子分子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315" name="文本框 13314"/>
          <p:cNvSpPr txBox="1"/>
          <p:nvPr>
            <p:custDataLst>
              <p:tags r:id="rId20"/>
            </p:custDataLst>
          </p:nvPr>
        </p:nvSpPr>
        <p:spPr>
          <a:xfrm>
            <a:off x="175260" y="3642995"/>
            <a:ext cx="6863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转动配分函数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线型刚性转子</a:t>
            </a:r>
            <a:endParaRPr lang="en-US" altLang="zh-CN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2294" name="文本框 13318"/>
          <p:cNvSpPr txBox="1"/>
          <p:nvPr>
            <p:custDataLst>
              <p:tags r:id="rId21"/>
            </p:custDataLst>
          </p:nvPr>
        </p:nvSpPr>
        <p:spPr>
          <a:xfrm>
            <a:off x="5848985" y="5094605"/>
            <a:ext cx="2533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~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转动温度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1331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329306" y="5084128"/>
          <a:ext cx="243429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1104900" imgH="228600" progId="">
                  <p:embed/>
                </p:oleObj>
              </mc:Choice>
              <mc:Fallback>
                <p:oleObj name="" r:id="rId23" imgW="1104900" imgH="2286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329306" y="5084128"/>
                        <a:ext cx="2434290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4339"/>
          <p:cNvSpPr txBox="1"/>
          <p:nvPr>
            <p:custDataLst>
              <p:tags r:id="rId25"/>
            </p:custDataLst>
          </p:nvPr>
        </p:nvSpPr>
        <p:spPr>
          <a:xfrm>
            <a:off x="1267460" y="5675630"/>
            <a:ext cx="10249535" cy="462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l-GR" sz="2400" b="1" dirty="0">
                <a:latin typeface="Times New Roman" panose="02020603050405020304" charset="0"/>
                <a:ea typeface="黑体" panose="02010609060101010101" pitchFamily="2" charset="-122"/>
              </a:rPr>
              <a:t>            </a:t>
            </a:r>
            <a:r>
              <a:rPr lang="el-GR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对称数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，是围绕分子的对称轴旋转一周时出现的相同的位形数。</a:t>
            </a:r>
            <a:endParaRPr lang="el-GR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3316" name="对象 14340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907540" y="5777230"/>
          <a:ext cx="36416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7" imgW="140335" imgH="127635" progId="">
                  <p:embed/>
                </p:oleObj>
              </mc:Choice>
              <mc:Fallback>
                <p:oleObj name="" r:id="rId27" imgW="140335" imgH="127635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907540" y="5777230"/>
                        <a:ext cx="364165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任意多边形 11265"/>
          <p:cNvSpPr/>
          <p:nvPr>
            <p:custDataLst>
              <p:tags r:id="rId29"/>
            </p:custDataLst>
          </p:nvPr>
        </p:nvSpPr>
        <p:spPr>
          <a:xfrm>
            <a:off x="6892925" y="4361815"/>
            <a:ext cx="679450" cy="76200"/>
          </a:xfrm>
          <a:custGeom>
            <a:avLst/>
            <a:gdLst/>
            <a:ahLst/>
            <a:cxnLst/>
            <a:rect l="0" t="0" r="0" b="0"/>
            <a:pathLst>
              <a:path w="960" h="204">
                <a:moveTo>
                  <a:pt x="0" y="90"/>
                </a:moveTo>
                <a:cubicBezTo>
                  <a:pt x="118" y="45"/>
                  <a:pt x="236" y="0"/>
                  <a:pt x="348" y="18"/>
                </a:cubicBezTo>
                <a:cubicBezTo>
                  <a:pt x="460" y="36"/>
                  <a:pt x="570" y="192"/>
                  <a:pt x="672" y="198"/>
                </a:cubicBezTo>
                <a:cubicBezTo>
                  <a:pt x="774" y="204"/>
                  <a:pt x="867" y="129"/>
                  <a:pt x="960" y="5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3321" name="对象 11267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7756684" y="4192588"/>
          <a:ext cx="196526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1" imgW="838200" imgH="215900" progId="">
                  <p:embed/>
                </p:oleObj>
              </mc:Choice>
              <mc:Fallback>
                <p:oleObj name="" r:id="rId31" imgW="8382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56684" y="4192588"/>
                        <a:ext cx="196526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267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5013519" y="3910948"/>
          <a:ext cx="165070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4" imgW="634365" imgH="444500" progId="">
                  <p:embed/>
                </p:oleObj>
              </mc:Choice>
              <mc:Fallback>
                <p:oleObj name="" r:id="rId34" imgW="634365" imgH="4445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013519" y="3910948"/>
                        <a:ext cx="1650706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文本框 15367"/>
          <p:cNvSpPr txBox="1"/>
          <p:nvPr>
            <p:custDataLst>
              <p:tags r:id="rId36"/>
            </p:custDataLst>
          </p:nvPr>
        </p:nvSpPr>
        <p:spPr>
          <a:xfrm>
            <a:off x="703263" y="6272213"/>
            <a:ext cx="93805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线型对称分子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4344" name="对象 15368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2744153" y="6335078"/>
          <a:ext cx="81167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8" imgW="394335" imgH="177800" progId="">
                  <p:embed/>
                </p:oleObj>
              </mc:Choice>
              <mc:Fallback>
                <p:oleObj name="" r:id="rId38" imgW="394335" imgH="1778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744153" y="6335078"/>
                        <a:ext cx="811677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6622733" y="6323965"/>
          <a:ext cx="75913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1" imgW="368935" imgH="177800" progId="">
                  <p:embed/>
                </p:oleObj>
              </mc:Choice>
              <mc:Fallback>
                <p:oleObj name="" r:id="rId41" imgW="368935" imgH="1778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622733" y="6323965"/>
                        <a:ext cx="75913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文本框 15370"/>
          <p:cNvSpPr txBox="1"/>
          <p:nvPr>
            <p:custDataLst>
              <p:tags r:id="rId43"/>
            </p:custDataLst>
          </p:nvPr>
        </p:nvSpPr>
        <p:spPr>
          <a:xfrm>
            <a:off x="4184015" y="6287770"/>
            <a:ext cx="28308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线型不对称分子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4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>
            <p:custDataLst>
              <p:tags r:id="rId1"/>
            </p:custDataLst>
          </p:nvPr>
        </p:nvSpPr>
        <p:spPr>
          <a:xfrm>
            <a:off x="2299335" y="2350770"/>
            <a:ext cx="2948940" cy="859790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2"/>
            </p:custDataLst>
          </p:nvPr>
        </p:nvSpPr>
        <p:spPr>
          <a:xfrm>
            <a:off x="2425065" y="618490"/>
            <a:ext cx="2761615" cy="1130935"/>
          </a:xfrm>
          <a:prstGeom prst="roundRect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34" name="文本框 18433"/>
          <p:cNvSpPr txBox="1"/>
          <p:nvPr>
            <p:custDataLst>
              <p:tags r:id="rId3"/>
            </p:custDataLst>
          </p:nvPr>
        </p:nvSpPr>
        <p:spPr>
          <a:xfrm>
            <a:off x="136208" y="176372"/>
            <a:ext cx="6192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振动配分函数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</a:t>
            </a:r>
            <a:r>
              <a:rPr lang="zh-CN" altLang="en-US" sz="2400" b="1">
                <a:effectLst/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单维简谐振子</a:t>
            </a:r>
            <a:endParaRPr lang="en-US" altLang="zh-CN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7410" name="文本框 18434"/>
          <p:cNvSpPr txBox="1"/>
          <p:nvPr>
            <p:custDataLst>
              <p:tags r:id="rId4"/>
            </p:custDataLst>
          </p:nvPr>
        </p:nvSpPr>
        <p:spPr>
          <a:xfrm>
            <a:off x="506413" y="774224"/>
            <a:ext cx="73453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双原子分子     </a:t>
            </a:r>
            <a:endParaRPr lang="zh-CN" altLang="en-US" sz="240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7418" name="对象 1844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515553" y="655320"/>
          <a:ext cx="2417348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939800" imgH="419100" progId="">
                  <p:embed/>
                </p:oleObj>
              </mc:Choice>
              <mc:Fallback>
                <p:oleObj name="" r:id="rId6" imgW="939800" imgH="4191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5553" y="655320"/>
                        <a:ext cx="2417348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矩形 18443"/>
          <p:cNvSpPr/>
          <p:nvPr>
            <p:custDataLst>
              <p:tags r:id="rId8"/>
            </p:custDataLst>
          </p:nvPr>
        </p:nvSpPr>
        <p:spPr>
          <a:xfrm>
            <a:off x="4911090" y="1824673"/>
            <a:ext cx="39608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~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振动温度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4" name="对象 1843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273108" y="1824832"/>
          <a:ext cx="163766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0" imgW="749300" imgH="228600" progId="">
                  <p:embed/>
                </p:oleObj>
              </mc:Choice>
              <mc:Fallback>
                <p:oleObj name="" r:id="rId10" imgW="749300" imgH="2286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3108" y="1824832"/>
                        <a:ext cx="1637665" cy="499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1265"/>
          <p:cNvSpPr/>
          <p:nvPr>
            <p:custDataLst>
              <p:tags r:id="rId12"/>
            </p:custDataLst>
          </p:nvPr>
        </p:nvSpPr>
        <p:spPr>
          <a:xfrm>
            <a:off x="5060633" y="1227455"/>
            <a:ext cx="864000" cy="108000"/>
          </a:xfrm>
          <a:custGeom>
            <a:avLst/>
            <a:gdLst/>
            <a:ahLst/>
            <a:cxnLst/>
            <a:rect l="0" t="0" r="0" b="0"/>
            <a:pathLst>
              <a:path w="960" h="204">
                <a:moveTo>
                  <a:pt x="0" y="90"/>
                </a:moveTo>
                <a:cubicBezTo>
                  <a:pt x="118" y="45"/>
                  <a:pt x="236" y="0"/>
                  <a:pt x="348" y="18"/>
                </a:cubicBezTo>
                <a:cubicBezTo>
                  <a:pt x="460" y="36"/>
                  <a:pt x="570" y="192"/>
                  <a:pt x="672" y="198"/>
                </a:cubicBezTo>
                <a:cubicBezTo>
                  <a:pt x="774" y="204"/>
                  <a:pt x="867" y="129"/>
                  <a:pt x="960" y="54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2400"/>
          </a:p>
        </p:txBody>
      </p:sp>
      <p:graphicFrame>
        <p:nvGraphicFramePr>
          <p:cNvPr id="19" name="对象 1126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002906" y="996953"/>
          <a:ext cx="1381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4" imgW="596900" imgH="228600" progId="">
                  <p:embed/>
                </p:oleObj>
              </mc:Choice>
              <mc:Fallback>
                <p:oleObj name="" r:id="rId14" imgW="596900" imgH="2286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02906" y="996953"/>
                        <a:ext cx="13811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2048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424748" y="2491423"/>
          <a:ext cx="282428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1168400" imgH="254000" progId="">
                  <p:embed/>
                </p:oleObj>
              </mc:Choice>
              <mc:Fallback>
                <p:oleObj name="" r:id="rId17" imgW="1168400" imgH="2540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4748" y="2491423"/>
                        <a:ext cx="2824289" cy="612000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924550" y="2296160"/>
            <a:ext cx="5536565" cy="1682750"/>
            <a:chOff x="10696" y="8594"/>
            <a:chExt cx="8719" cy="2650"/>
          </a:xfrm>
        </p:grpSpPr>
        <p:sp>
          <p:nvSpPr>
            <p:cNvPr id="25" name="圆角矩形 24"/>
            <p:cNvSpPr/>
            <p:nvPr>
              <p:custDataLst>
                <p:tags r:id="rId19"/>
              </p:custDataLst>
            </p:nvPr>
          </p:nvSpPr>
          <p:spPr>
            <a:xfrm>
              <a:off x="10696" y="8594"/>
              <a:ext cx="8719" cy="2650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rgbClr val="0909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441" name="对象 20483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3929" y="8669"/>
            <a:ext cx="4978" cy="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21" imgW="1397000" imgH="254000" progId="">
                    <p:embed/>
                  </p:oleObj>
                </mc:Choice>
                <mc:Fallback>
                  <p:oleObj name="" r:id="rId21" imgW="1397000" imgH="254000" progId="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929" y="8669"/>
                          <a:ext cx="4978" cy="9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对象 20484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1094" y="8878"/>
            <a:ext cx="1898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24" imgW="546735" imgH="228600" progId="">
                    <p:embed/>
                  </p:oleObj>
                </mc:Choice>
                <mc:Fallback>
                  <p:oleObj name="" r:id="rId24" imgW="546735" imgH="228600" progId="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094" y="8878"/>
                          <a:ext cx="1898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3" name="对象 20485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11062" y="10138"/>
            <a:ext cx="1895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7" imgW="546735" imgH="228600" progId="">
                    <p:embed/>
                  </p:oleObj>
                </mc:Choice>
                <mc:Fallback>
                  <p:oleObj name="" r:id="rId27" imgW="546735" imgH="228600" progId="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062" y="10138"/>
                          <a:ext cx="1895" cy="7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对象 20486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13917" y="10001"/>
            <a:ext cx="3906" cy="8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30" imgW="1017270" imgH="228600" progId="">
                    <p:embed/>
                  </p:oleObj>
                </mc:Choice>
                <mc:Fallback>
                  <p:oleObj name="" r:id="rId30" imgW="1017270" imgH="228600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3917" y="10001"/>
                          <a:ext cx="3906" cy="879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noFill/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右箭头 32"/>
          <p:cNvSpPr/>
          <p:nvPr/>
        </p:nvSpPr>
        <p:spPr>
          <a:xfrm>
            <a:off x="5390515" y="2658110"/>
            <a:ext cx="392430" cy="3168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78" name="文本框 24577"/>
          <p:cNvSpPr txBox="1"/>
          <p:nvPr>
            <p:custDataLst>
              <p:tags r:id="rId32"/>
            </p:custDataLst>
          </p:nvPr>
        </p:nvSpPr>
        <p:spPr>
          <a:xfrm>
            <a:off x="251143" y="4072097"/>
            <a:ext cx="78486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电子配分函数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4" name="对象 24579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2851151" y="3984625"/>
          <a:ext cx="140197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4" imgW="584200" imgH="241300" progId="">
                  <p:embed/>
                </p:oleObj>
              </mc:Choice>
              <mc:Fallback>
                <p:oleObj name="" r:id="rId34" imgW="584200" imgH="2413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851151" y="3984625"/>
                        <a:ext cx="1401973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2" name="文本框 25601"/>
          <p:cNvSpPr txBox="1"/>
          <p:nvPr>
            <p:custDataLst>
              <p:tags r:id="rId36"/>
            </p:custDataLst>
          </p:nvPr>
        </p:nvSpPr>
        <p:spPr>
          <a:xfrm>
            <a:off x="251460" y="4706303"/>
            <a:ext cx="279781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核配分函数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36" name="对象 24579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2807018" y="4648200"/>
          <a:ext cx="146292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8" imgW="609600" imgH="241300" progId="">
                  <p:embed/>
                </p:oleObj>
              </mc:Choice>
              <mc:Fallback>
                <p:oleObj name="" r:id="rId38" imgW="609600" imgH="2413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807018" y="4648200"/>
                        <a:ext cx="146292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1095058" y="5473700"/>
          <a:ext cx="273366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1" imgW="1155700" imgH="228600" progId="Equation.KSEE3">
                  <p:embed/>
                </p:oleObj>
              </mc:Choice>
              <mc:Fallback>
                <p:oleObj name="" r:id="rId41" imgW="1155700" imgH="228600" progId="Equation.KSEE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095058" y="5473700"/>
                        <a:ext cx="273366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对象 2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4295775" y="5533390"/>
          <a:ext cx="232284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4" imgW="1054100" imgH="228600" progId="Equation.KSEE3">
                  <p:embed/>
                </p:oleObj>
              </mc:Choice>
              <mc:Fallback>
                <p:oleObj name="" r:id="rId44" imgW="1054100" imgH="228600" progId="Equation.KSEE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295775" y="5533390"/>
                        <a:ext cx="232284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3" name="矩形 32775"/>
          <p:cNvSpPr/>
          <p:nvPr>
            <p:custDataLst>
              <p:tags r:id="rId46"/>
            </p:custDataLst>
          </p:nvPr>
        </p:nvSpPr>
        <p:spPr>
          <a:xfrm>
            <a:off x="6745605" y="5533073"/>
            <a:ext cx="43926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∴</a:t>
            </a:r>
            <a:r>
              <a:rPr lang="en-US" altLang="zh-CN" sz="2400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en-US" altLang="zh-CN" sz="2400" b="1" baseline="-25000">
                <a:latin typeface="Times New Roman" panose="02020603050405020304" charset="0"/>
                <a:ea typeface="黑体" panose="02010609060101010101" pitchFamily="2" charset="-122"/>
              </a:rPr>
              <a:t>t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是对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q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的主要贡献。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4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" name="Text Box 35"/>
          <p:cNvSpPr txBox="1"/>
          <p:nvPr>
            <p:custDataLst>
              <p:tags r:id="rId1"/>
            </p:custDataLst>
          </p:nvPr>
        </p:nvSpPr>
        <p:spPr>
          <a:xfrm>
            <a:off x="384175" y="1514475"/>
            <a:ext cx="22193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双原子分子</a:t>
            </a:r>
            <a:endParaRPr lang="zh-CN" altLang="en-US" sz="24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47106" name="对象 8193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349183" y="177165"/>
          <a:ext cx="299559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447800" imgH="469900" progId="">
                  <p:embed/>
                </p:oleObj>
              </mc:Choice>
              <mc:Fallback>
                <p:oleObj name="" r:id="rId3" imgW="1447800" imgH="469900" progId="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183" y="177165"/>
                        <a:ext cx="2995595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对象 819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253933" y="1187450"/>
          <a:ext cx="65341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908300" imgH="495300" progId="">
                  <p:embed/>
                </p:oleObj>
              </mc:Choice>
              <mc:Fallback>
                <p:oleObj name="" r:id="rId6" imgW="2908300" imgH="495300" progId="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53933" y="1187450"/>
                        <a:ext cx="653415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Text Box 38"/>
          <p:cNvSpPr txBox="1"/>
          <p:nvPr>
            <p:custDataLst>
              <p:tags r:id="rId8"/>
            </p:custDataLst>
          </p:nvPr>
        </p:nvSpPr>
        <p:spPr>
          <a:xfrm>
            <a:off x="88896" y="433229"/>
            <a:ext cx="221773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单原子分子</a:t>
            </a:r>
            <a:endParaRPr lang="zh-CN" altLang="en-US" sz="24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47109" name="对象 8193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603500" y="2388235"/>
          <a:ext cx="552136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0" imgW="2540000" imgH="495300" progId="">
                  <p:embed/>
                </p:oleObj>
              </mc:Choice>
              <mc:Fallback>
                <p:oleObj name="" r:id="rId10" imgW="2540000" imgH="495300" progId="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3500" y="2388235"/>
                        <a:ext cx="5521363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8090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23595" y="2751773"/>
          <a:ext cx="164718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890270" imgH="228600" progId="">
                  <p:embed/>
                </p:oleObj>
              </mc:Choice>
              <mc:Fallback>
                <p:oleObj name="" r:id="rId13" imgW="890270" imgH="228600" progId="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3595" y="2751773"/>
                        <a:ext cx="164718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548958" y="4484847"/>
            <a:ext cx="78486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indent="0" algn="just">
              <a:buClr>
                <a:srgbClr val="0909C1"/>
              </a:buClr>
              <a:buFont typeface="Wingdings" panose="05000000000000000000" charset="0"/>
              <a:buNone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子配分函数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q 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是联系微观性质和宏观性质的纽带。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3" name="右箭头 12"/>
          <p:cNvSpPr/>
          <p:nvPr/>
        </p:nvSpPr>
        <p:spPr>
          <a:xfrm rot="19980000">
            <a:off x="7257415" y="4295775"/>
            <a:ext cx="528320" cy="302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 Box 35"/>
          <p:cNvSpPr txBox="1"/>
          <p:nvPr>
            <p:custDataLst>
              <p:tags r:id="rId16"/>
            </p:custDataLst>
          </p:nvPr>
        </p:nvSpPr>
        <p:spPr>
          <a:xfrm>
            <a:off x="7826375" y="4024630"/>
            <a:ext cx="38182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对各能级或各量子态求和</a:t>
            </a:r>
            <a:endParaRPr lang="zh-CN" altLang="en-US" sz="2400" b="1" noProof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5" name="右箭头 14"/>
          <p:cNvSpPr/>
          <p:nvPr>
            <p:custDataLst>
              <p:tags r:id="rId17"/>
            </p:custDataLst>
          </p:nvPr>
        </p:nvSpPr>
        <p:spPr>
          <a:xfrm rot="1620000" flipV="1">
            <a:off x="7258050" y="4890770"/>
            <a:ext cx="528320" cy="302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35"/>
          <p:cNvSpPr txBox="1"/>
          <p:nvPr>
            <p:custDataLst>
              <p:tags r:id="rId18"/>
            </p:custDataLst>
          </p:nvPr>
        </p:nvSpPr>
        <p:spPr>
          <a:xfrm>
            <a:off x="7825740" y="4760595"/>
            <a:ext cx="38182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与各种宏观性质如</a:t>
            </a:r>
            <a:r>
              <a:rPr lang="en-US" altLang="zh-CN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</a:t>
            </a:r>
            <a:r>
              <a:rPr lang="en-US" altLang="zh-CN" sz="2400" b="1" i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E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、</a:t>
            </a:r>
            <a:r>
              <a:rPr lang="en-US" altLang="zh-CN" sz="2400" b="1" i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S</a:t>
            </a:r>
            <a:r>
              <a:rPr lang="zh-CN" altLang="en-US" sz="2400" b="1" noProof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有相应的数学关系式</a:t>
            </a:r>
            <a:endParaRPr lang="zh-CN" altLang="en-US" sz="2400" b="1" noProof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对象 1024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675823" y="311468"/>
          <a:ext cx="2839459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310640" imgH="483235" progId="">
                  <p:embed/>
                </p:oleObj>
              </mc:Choice>
              <mc:Fallback>
                <p:oleObj name="" r:id="rId2" imgW="1310640" imgH="48323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75823" y="311468"/>
                        <a:ext cx="2839459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文本框 11267"/>
          <p:cNvSpPr txBox="1"/>
          <p:nvPr>
            <p:custDataLst>
              <p:tags r:id="rId4"/>
            </p:custDataLst>
          </p:nvPr>
        </p:nvSpPr>
        <p:spPr>
          <a:xfrm>
            <a:off x="1437958" y="1723708"/>
            <a:ext cx="51133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能量均分原理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35095" y="1482090"/>
            <a:ext cx="5147310" cy="943610"/>
            <a:chOff x="4937" y="2677"/>
            <a:chExt cx="8106" cy="1486"/>
          </a:xfrm>
        </p:grpSpPr>
        <p:sp>
          <p:nvSpPr>
            <p:cNvPr id="6" name="圆角矩形 10244"/>
            <p:cNvSpPr/>
            <p:nvPr>
              <p:custDataLst>
                <p:tags r:id="rId5"/>
              </p:custDataLst>
            </p:nvPr>
          </p:nvSpPr>
          <p:spPr>
            <a:xfrm>
              <a:off x="4937" y="2677"/>
              <a:ext cx="7377" cy="148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20" name="文本框 12292"/>
            <p:cNvSpPr txBox="1"/>
            <p:nvPr>
              <p:custDataLst>
                <p:tags r:id="rId6"/>
              </p:custDataLst>
            </p:nvPr>
          </p:nvSpPr>
          <p:spPr>
            <a:xfrm>
              <a:off x="5169" y="3017"/>
              <a:ext cx="787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2" charset="-122"/>
                </a:rPr>
                <a:t>每个自由度分得能量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7" name="对象 1024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0045" y="2687"/>
            <a:ext cx="1714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8" imgW="469900" imgH="405765" progId="">
                    <p:embed/>
                  </p:oleObj>
                </mc:Choice>
                <mc:Fallback>
                  <p:oleObj name="" r:id="rId8" imgW="469900" imgH="405765" progId="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045" y="2687"/>
                          <a:ext cx="1714" cy="14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10242"/>
          <p:cNvSpPr txBox="1"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97790" y="16510"/>
            <a:ext cx="888555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457200" indent="-4572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子配分函数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q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与宏观性质的关系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050" y="2679700"/>
            <a:ext cx="4558030" cy="683260"/>
            <a:chOff x="315" y="2679"/>
            <a:chExt cx="7178" cy="1076"/>
          </a:xfrm>
        </p:grpSpPr>
        <p:graphicFrame>
          <p:nvGraphicFramePr>
            <p:cNvPr id="5123" name="对象 8195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15" y="2745"/>
            <a:ext cx="7074" cy="9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2" imgW="1953260" imgH="266065" progId="">
                    <p:embed/>
                  </p:oleObj>
                </mc:Choice>
                <mc:Fallback>
                  <p:oleObj name="" r:id="rId12" imgW="1953260" imgH="266065" progId="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5" y="2745"/>
                          <a:ext cx="7074" cy="9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矩形 8202"/>
            <p:cNvSpPr/>
            <p:nvPr>
              <p:custDataLst>
                <p:tags r:id="rId14"/>
              </p:custDataLst>
            </p:nvPr>
          </p:nvSpPr>
          <p:spPr>
            <a:xfrm>
              <a:off x="4251" y="2679"/>
              <a:ext cx="3243" cy="1076"/>
            </a:xfrm>
            <a:prstGeom prst="rect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4" name="文本框 8203"/>
          <p:cNvSpPr txBox="1">
            <a:spLocks noChangeAspect="1"/>
          </p:cNvSpPr>
          <p:nvPr>
            <p:custDataLst>
              <p:tags r:id="rId15"/>
            </p:custDataLst>
          </p:nvPr>
        </p:nvSpPr>
        <p:spPr>
          <a:xfrm>
            <a:off x="6710680" y="2750820"/>
            <a:ext cx="3267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一个分子的平均能量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2" name="对象 1433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9708992" y="1762284"/>
          <a:ext cx="114215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508000" imgH="177165" progId="">
                  <p:embed/>
                </p:oleObj>
              </mc:Choice>
              <mc:Fallback>
                <p:oleObj name="" r:id="rId17" imgW="508000" imgH="17716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708992" y="1762284"/>
                        <a:ext cx="1142159" cy="396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7413"/>
          <p:cNvSpPr txBox="1"/>
          <p:nvPr>
            <p:custDataLst>
              <p:tags r:id="rId19"/>
            </p:custDataLst>
          </p:nvPr>
        </p:nvSpPr>
        <p:spPr>
          <a:xfrm>
            <a:off x="829945" y="3659505"/>
            <a:ext cx="548767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marL="342900" indent="-342900" algn="ctr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en-US" altLang="zh-CN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热力学基本方程的微观形式</a:t>
            </a:r>
            <a:endParaRPr lang="zh-CN" altLang="en-US" sz="24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14340" name="对象 1741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379210" y="3630930"/>
          <a:ext cx="393064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1687195" imgH="266065" progId="">
                  <p:embed/>
                </p:oleObj>
              </mc:Choice>
              <mc:Fallback>
                <p:oleObj name="" r:id="rId21" imgW="1687195" imgH="26606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79210" y="3630930"/>
                        <a:ext cx="3930649" cy="61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741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6350953" y="4301173"/>
          <a:ext cx="344552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4" imgW="1522730" imgH="203200" progId="">
                  <p:embed/>
                </p:oleObj>
              </mc:Choice>
              <mc:Fallback>
                <p:oleObj name="" r:id="rId24" imgW="1522730" imgH="2032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50953" y="4301173"/>
                        <a:ext cx="344552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" name="文本框 21505"/>
          <p:cNvSpPr txBox="1"/>
          <p:nvPr>
            <p:custDataLst>
              <p:tags r:id="rId26"/>
            </p:custDataLst>
          </p:nvPr>
        </p:nvSpPr>
        <p:spPr>
          <a:xfrm>
            <a:off x="1436370" y="4827906"/>
            <a:ext cx="48958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marL="342900" indent="-342900" algn="just" eaLnBrk="0" hangingPunct="0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玻耳兹曼关系式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8436" name="对象 21508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4223385" y="4826635"/>
          <a:ext cx="161409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8" imgW="698500" imgH="203200" progId="">
                  <p:embed/>
                </p:oleObj>
              </mc:Choice>
              <mc:Fallback>
                <p:oleObj name="" r:id="rId28" imgW="698500" imgH="2032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223385" y="4826635"/>
                        <a:ext cx="161409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矩形 22536"/>
          <p:cNvSpPr/>
          <p:nvPr>
            <p:custDataLst>
              <p:tags r:id="rId30"/>
            </p:custDataLst>
          </p:nvPr>
        </p:nvSpPr>
        <p:spPr>
          <a:xfrm>
            <a:off x="6044248" y="4832509"/>
            <a:ext cx="53546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熵是系统混乱程度的度量。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7" name="矩形 8202"/>
          <p:cNvSpPr/>
          <p:nvPr>
            <p:custDataLst>
              <p:tags r:id="rId31"/>
            </p:custDataLst>
          </p:nvPr>
        </p:nvSpPr>
        <p:spPr>
          <a:xfrm>
            <a:off x="4223385" y="4751705"/>
            <a:ext cx="1614170" cy="51879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对象 52232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3570447" y="5543709"/>
          <a:ext cx="688345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3" imgW="2933700" imgH="203200" progId="">
                  <p:embed/>
                </p:oleObj>
              </mc:Choice>
              <mc:Fallback>
                <p:oleObj name="" r:id="rId33" imgW="2933700" imgH="203200" progId="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570447" y="5543709"/>
                        <a:ext cx="688345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21512"/>
          <p:cNvSpPr txBox="1"/>
          <p:nvPr>
            <p:custDataLst>
              <p:tags r:id="rId35"/>
            </p:custDataLst>
          </p:nvPr>
        </p:nvSpPr>
        <p:spPr>
          <a:xfrm>
            <a:off x="621030" y="5421630"/>
            <a:ext cx="29711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位形熵或残余位形熵或构形熵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    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8132" name="对象 70661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4728845" y="6157595"/>
          <a:ext cx="165060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7" imgW="750570" imgH="228600" progId="">
                  <p:embed/>
                </p:oleObj>
              </mc:Choice>
              <mc:Fallback>
                <p:oleObj name="" r:id="rId37" imgW="750570" imgH="228600" progId="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728845" y="6157595"/>
                        <a:ext cx="1650601" cy="5040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0242"/>
          <p:cNvSpPr txBox="1">
            <a:spLocks noChangeAspect="1"/>
          </p:cNvSpPr>
          <p:nvPr>
            <p:custDataLst>
              <p:tags r:id="rId39"/>
            </p:custDataLst>
          </p:nvPr>
        </p:nvSpPr>
        <p:spPr>
          <a:xfrm>
            <a:off x="7670800" y="603250"/>
            <a:ext cx="40798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该公式不用背）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40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对象 3584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23253" y="1116958"/>
          <a:ext cx="175101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25500" imgH="457200" progId="">
                  <p:embed/>
                </p:oleObj>
              </mc:Choice>
              <mc:Fallback>
                <p:oleObj name="" r:id="rId2" imgW="825500" imgH="457200" progId="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3253" y="1116958"/>
                        <a:ext cx="1751012" cy="97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文本框 37889"/>
          <p:cNvSpPr txBox="1"/>
          <p:nvPr>
            <p:custDataLst>
              <p:tags r:id="rId4"/>
            </p:custDataLst>
          </p:nvPr>
        </p:nvSpPr>
        <p:spPr>
          <a:xfrm>
            <a:off x="179070" y="97155"/>
            <a:ext cx="81559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457200" indent="-4572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气体的标准摩尔定容热容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9157" name="对象 3789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711450" y="1205223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774065" imgH="405765" progId="">
                  <p:embed/>
                </p:oleObj>
              </mc:Choice>
              <mc:Fallback>
                <p:oleObj name="" r:id="rId6" imgW="774065" imgH="405765" progId="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1450" y="1205223"/>
                        <a:ext cx="15494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3789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756468" y="1348416"/>
          <a:ext cx="13477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673100" imgH="254000" progId="">
                  <p:embed/>
                </p:oleObj>
              </mc:Choice>
              <mc:Fallback>
                <p:oleObj name="" r:id="rId9" imgW="673100" imgH="254000" progId="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56468" y="1348416"/>
                        <a:ext cx="134778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对象 3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334693" y="1280788"/>
          <a:ext cx="14843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673100" imgH="228600" progId="Equation.KSEE3">
                  <p:embed/>
                </p:oleObj>
              </mc:Choice>
              <mc:Fallback>
                <p:oleObj name="" r:id="rId12" imgW="673100" imgH="228600" progId="Equation.KSEE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34693" y="1280788"/>
                        <a:ext cx="14843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对象 3789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800215" y="1277613"/>
          <a:ext cx="1398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698500" imgH="254000" progId="">
                  <p:embed/>
                </p:oleObj>
              </mc:Choice>
              <mc:Fallback>
                <p:oleObj name="" r:id="rId15" imgW="698500" imgH="254000" progId="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0215" y="1277613"/>
                        <a:ext cx="1398588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文本框 37889"/>
          <p:cNvSpPr txBox="1"/>
          <p:nvPr>
            <p:custDataLst>
              <p:tags r:id="rId17"/>
            </p:custDataLst>
          </p:nvPr>
        </p:nvSpPr>
        <p:spPr>
          <a:xfrm>
            <a:off x="179229" y="2293144"/>
            <a:ext cx="30886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marL="457200" indent="-4572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气体的标准摩尔熵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9162" name="对象 8294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7343458" y="2953703"/>
          <a:ext cx="263676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1221105" imgH="228600" progId="">
                  <p:embed/>
                </p:oleObj>
              </mc:Choice>
              <mc:Fallback>
                <p:oleObj name="" r:id="rId19" imgW="1221105" imgH="228600" progId="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43458" y="2953703"/>
                        <a:ext cx="263676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对象 82948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032828" y="2895600"/>
          <a:ext cx="230505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2" imgW="1054100" imgH="228600" progId="">
                  <p:embed/>
                </p:oleObj>
              </mc:Choice>
              <mc:Fallback>
                <p:oleObj name="" r:id="rId22" imgW="1054100" imgH="228600" progId="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2828" y="2895600"/>
                        <a:ext cx="230505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对象 8294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003675" y="2860040"/>
          <a:ext cx="2735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5" imgW="1155700" imgH="228600" progId="">
                  <p:embed/>
                </p:oleObj>
              </mc:Choice>
              <mc:Fallback>
                <p:oleObj name="" r:id="rId25" imgW="1155700" imgH="228600" progId="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03675" y="2860040"/>
                        <a:ext cx="273526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文本框 37889"/>
          <p:cNvSpPr txBox="1"/>
          <p:nvPr>
            <p:custDataLst>
              <p:tags r:id="rId27"/>
            </p:custDataLst>
          </p:nvPr>
        </p:nvSpPr>
        <p:spPr>
          <a:xfrm>
            <a:off x="3486150" y="606423"/>
            <a:ext cx="29575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>
              <a:buFont typeface="Wingdings" panose="05000000000000000000" charset="0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双原子分子理想气体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0177" name="对象 49153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1860233" y="4176078"/>
          <a:ext cx="8550275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9" imgW="5480050" imgH="2038985" progId="Word.Document.8">
                  <p:embed/>
                </p:oleObj>
              </mc:Choice>
              <mc:Fallback>
                <p:oleObj name="" r:id="rId29" imgW="5480050" imgH="2038985" progId="Word.Document.8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860233" y="4176078"/>
                        <a:ext cx="8550275" cy="317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文本框 49154"/>
          <p:cNvSpPr txBox="1"/>
          <p:nvPr>
            <p:custDataLst>
              <p:tags r:id="rId31"/>
            </p:custDataLst>
          </p:nvPr>
        </p:nvSpPr>
        <p:spPr>
          <a:xfrm>
            <a:off x="419735" y="3697605"/>
            <a:ext cx="105625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909C1"/>
                </a:solidFill>
                <a:latin typeface="Times New Roman" panose="02020603050405020304" charset="0"/>
                <a:ea typeface="黑体" panose="02010609060101010101" pitchFamily="2" charset="-122"/>
              </a:rPr>
              <a:t>例：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试判断下列物质的标准摩尔熵大小（选填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&gt;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、＝、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&lt;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）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2"/>
            </p:custDataLst>
          </p:nvPr>
        </p:nvSpPr>
        <p:spPr>
          <a:xfrm>
            <a:off x="4309745" y="4265613"/>
            <a:ext cx="385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3"/>
            </p:custDataLst>
          </p:nvPr>
        </p:nvSpPr>
        <p:spPr>
          <a:xfrm>
            <a:off x="4381183" y="4840288"/>
            <a:ext cx="385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4"/>
            </p:custDataLst>
          </p:nvPr>
        </p:nvSpPr>
        <p:spPr>
          <a:xfrm>
            <a:off x="4309745" y="6137275"/>
            <a:ext cx="385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&lt;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5"/>
            </p:custDataLst>
          </p:nvPr>
        </p:nvSpPr>
        <p:spPr>
          <a:xfrm>
            <a:off x="4165283" y="5489575"/>
            <a:ext cx="38544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&gt;</a:t>
            </a:r>
            <a:endParaRPr lang="en-US" altLang="zh-CN" sz="2800" b="1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custDataLst>
      <p:tags r:id="rId3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框 14338"/>
          <p:cNvSpPr txBox="1"/>
          <p:nvPr>
            <p:custDataLst>
              <p:tags r:id="rId1"/>
            </p:custDataLst>
          </p:nvPr>
        </p:nvSpPr>
        <p:spPr>
          <a:xfrm>
            <a:off x="78740" y="628333"/>
            <a:ext cx="11675745" cy="158623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marL="2190750" indent="-2190750" algn="ctr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按粒子间作用力划分：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just" eaLnBrk="0" latinLnBrk="0" hangingPunct="0"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u="sng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独立子系统</a:t>
            </a: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: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</a:rPr>
              <a:t>各粒子间除可以产生弹性碰撞外，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没有任何相互作用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</a:rPr>
              <a:t>的系统。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2190750" indent="-2190750" algn="just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1" u="sng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相倚子系统</a:t>
            </a:r>
            <a:r>
              <a:rPr lang="en-US" altLang="zh-CN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: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</a:rPr>
              <a:t>各粒子间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存在相互作用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</a:rPr>
              <a:t>的系统。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2290" name="矩形 14337"/>
          <p:cNvSpPr/>
          <p:nvPr>
            <p:custDataLst>
              <p:tags r:id="rId2"/>
            </p:custDataLst>
          </p:nvPr>
        </p:nvSpPr>
        <p:spPr>
          <a:xfrm>
            <a:off x="179070" y="71120"/>
            <a:ext cx="7848600" cy="5708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统计对象的分类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334" name="文本框 1538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105" y="2166620"/>
            <a:ext cx="11855450" cy="284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2190750" indent="-2190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190750" indent="-2190750" algn="ctr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按粒子的可分辨性划分：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marL="2190750" indent="-2190750" algn="just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离域子系统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: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各粒子可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在整个空间运动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的系统。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  <a:p>
            <a:pPr marL="2190750" indent="-2190750" algn="just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            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因无固定位置而无法区别，称为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不可分辨粒子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2190750" indent="-2190750" algn="just" eaLnBrk="0" hangingPunct="0">
              <a:lnSpc>
                <a:spcPct val="125000"/>
              </a:lnSpc>
              <a:spcBef>
                <a:spcPct val="30000"/>
              </a:spcBef>
            </a:pPr>
            <a:r>
              <a:rPr lang="zh-CN" altLang="en-US" sz="2400" b="1" u="sng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定域子系统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: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各粒子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只能在固定位置附近的小范围内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运动的系统。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 eaLnBrk="0" hangingPunct="0">
              <a:lnSpc>
                <a:spcPct val="125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因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粒子位置可编号而区别，称为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可分辨粒子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66639" y="5274310"/>
            <a:ext cx="3744595" cy="1569720"/>
            <a:chOff x="3599" y="2470"/>
            <a:chExt cx="5897" cy="2472"/>
          </a:xfrm>
        </p:grpSpPr>
        <p:grpSp>
          <p:nvGrpSpPr>
            <p:cNvPr id="5" name="组合 14344"/>
            <p:cNvGrpSpPr/>
            <p:nvPr/>
          </p:nvGrpSpPr>
          <p:grpSpPr bwMode="auto">
            <a:xfrm>
              <a:off x="3709" y="3035"/>
              <a:ext cx="3902" cy="1265"/>
              <a:chOff x="0" y="0"/>
              <a:chExt cx="3904" cy="1265"/>
            </a:xfrm>
          </p:grpSpPr>
          <p:sp>
            <p:nvSpPr>
              <p:cNvPr id="6" name="曲线 1262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0" y="493"/>
                <a:ext cx="3904" cy="773"/>
              </a:xfrm>
              <a:custGeom>
                <a:avLst/>
                <a:gdLst>
                  <a:gd name="T0" fmla="*/ 0 w 21600"/>
                  <a:gd name="T1" fmla="*/ 5951 h 21600"/>
                  <a:gd name="T2" fmla="*/ 2749 w 21600"/>
                  <a:gd name="T3" fmla="*/ 19336 h 21600"/>
                  <a:gd name="T4" fmla="*/ 9975 w 21600"/>
                  <a:gd name="T5" fmla="*/ 7516 h 21600"/>
                  <a:gd name="T6" fmla="*/ 15879 w 21600"/>
                  <a:gd name="T7" fmla="*/ 20873 h 21600"/>
                  <a:gd name="T8" fmla="*/ 20460 w 21600"/>
                  <a:gd name="T9" fmla="*/ 3912 h 21600"/>
                  <a:gd name="T10" fmla="*/ 21583 w 21600"/>
                  <a:gd name="T11" fmla="*/ 134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5951"/>
                    </a:moveTo>
                    <a:cubicBezTo>
                      <a:pt x="403" y="8857"/>
                      <a:pt x="752" y="19029"/>
                      <a:pt x="2749" y="19336"/>
                    </a:cubicBezTo>
                    <a:cubicBezTo>
                      <a:pt x="4747" y="19643"/>
                      <a:pt x="7347" y="7209"/>
                      <a:pt x="9975" y="7516"/>
                    </a:cubicBezTo>
                    <a:cubicBezTo>
                      <a:pt x="12603" y="7824"/>
                      <a:pt x="13782" y="21600"/>
                      <a:pt x="15879" y="20873"/>
                    </a:cubicBezTo>
                    <a:cubicBezTo>
                      <a:pt x="17976" y="20146"/>
                      <a:pt x="19320" y="7824"/>
                      <a:pt x="20460" y="3912"/>
                    </a:cubicBezTo>
                    <a:cubicBezTo>
                      <a:pt x="21600" y="0"/>
                      <a:pt x="21450" y="1508"/>
                      <a:pt x="21583" y="13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grpSp>
            <p:nvGrpSpPr>
              <p:cNvPr id="7" name="组合 14346"/>
              <p:cNvGrpSpPr/>
              <p:nvPr/>
            </p:nvGrpSpPr>
            <p:grpSpPr bwMode="auto">
              <a:xfrm>
                <a:off x="345" y="0"/>
                <a:ext cx="2607" cy="1246"/>
                <a:chOff x="0" y="0"/>
                <a:chExt cx="2607" cy="1246"/>
              </a:xfrm>
            </p:grpSpPr>
            <p:sp>
              <p:nvSpPr>
                <p:cNvPr id="8" name="直接连接符 14347"/>
                <p:cNvSpPr>
                  <a:spLocks noChangeShapeType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 flipV="1">
                  <a:off x="113" y="453"/>
                  <a:ext cx="1" cy="6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" name="直接连接符 14348"/>
                <p:cNvSpPr>
                  <a:spLocks noChangeShapeType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 flipV="1">
                  <a:off x="1247" y="113"/>
                  <a:ext cx="1" cy="6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14349"/>
                <p:cNvSpPr>
                  <a:spLocks noChangeShapeType="1"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 flipV="1">
                  <a:off x="2495" y="566"/>
                  <a:ext cx="1" cy="6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正圆 1266"/>
                <p:cNvSpPr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0" y="34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2" name="正圆 1266"/>
                <p:cNvSpPr>
                  <a:spLocks noChangeArrowhead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134" y="0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  <p:sp>
              <p:nvSpPr>
                <p:cNvPr id="13" name="正圆 1266"/>
                <p:cNvSpPr>
                  <a:spLocks noChangeArrowhead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2381" y="453"/>
                  <a:ext cx="227" cy="227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anchor="ctr"/>
                <a:lstStyle/>
                <a:p>
                  <a:endParaRPr lang="zh-CN" altLang="en-US" sz="2400"/>
                </a:p>
              </p:txBody>
            </p:sp>
          </p:grpSp>
        </p:grpSp>
        <p:sp>
          <p:nvSpPr>
            <p:cNvPr id="14" name="文本框 1435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764" y="4217"/>
              <a:ext cx="5280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Times New Roman" panose="02020603050405020304" charset="0"/>
                  <a:ea typeface="黑体" panose="02010609060101010101" pitchFamily="2" charset="-122"/>
                </a:rPr>
                <a:t>1#        2#         3# </a:t>
              </a:r>
              <a:endParaRPr lang="zh-CN" altLang="en-US" sz="2400" b="1">
                <a:latin typeface="Times New Roman" panose="02020603050405020304" charset="0"/>
                <a:ea typeface="黑体" panose="02010609060101010101" pitchFamily="2" charset="-122"/>
              </a:endParaRPr>
            </a:p>
          </p:txBody>
        </p:sp>
        <p:sp>
          <p:nvSpPr>
            <p:cNvPr id="15" name="文本框 1435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599" y="2470"/>
              <a:ext cx="5897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latin typeface="Times New Roman" panose="02020603050405020304" charset="0"/>
                </a:rPr>
                <a:t>  </a:t>
              </a:r>
              <a:r>
                <a:rPr lang="zh-CN" altLang="en-US" sz="2400" b="1">
                  <a:latin typeface="Times New Roman" panose="02020603050405020304" charset="0"/>
                </a:rPr>
                <a:t> N</a:t>
              </a:r>
              <a:r>
                <a:rPr lang="zh-CN" altLang="en-US" sz="2400" b="1" baseline="-25000">
                  <a:latin typeface="Times New Roman" panose="02020603050405020304" charset="0"/>
                </a:rPr>
                <a:t>2</a:t>
              </a:r>
              <a:r>
                <a:rPr lang="zh-CN" altLang="en-US" sz="2400" b="1">
                  <a:latin typeface="Times New Roman" panose="02020603050405020304" charset="0"/>
                </a:rPr>
                <a:t>        N</a:t>
              </a:r>
              <a:r>
                <a:rPr lang="zh-CN" altLang="en-US" sz="2400" b="1" baseline="-25000">
                  <a:latin typeface="Times New Roman" panose="02020603050405020304" charset="0"/>
                </a:rPr>
                <a:t>2</a:t>
              </a:r>
              <a:r>
                <a:rPr lang="zh-CN" altLang="en-US" sz="2400" b="1">
                  <a:latin typeface="Times New Roman" panose="02020603050405020304" charset="0"/>
                </a:rPr>
                <a:t>          N</a:t>
              </a:r>
              <a:r>
                <a:rPr lang="zh-CN" altLang="en-US" sz="2400" b="1" baseline="-25000">
                  <a:latin typeface="Times New Roman" panose="02020603050405020304" charset="0"/>
                </a:rPr>
                <a:t>2</a:t>
              </a:r>
              <a:r>
                <a:rPr lang="zh-CN" altLang="en-US" sz="2400" b="1">
                  <a:latin typeface="Times New Roman" panose="02020603050405020304" charset="0"/>
                </a:rPr>
                <a:t>  </a:t>
              </a:r>
              <a:endParaRPr lang="zh-CN" altLang="en-US" sz="2400" b="1">
                <a:latin typeface="Times New Roman" panose="02020603050405020304" charset="0"/>
              </a:endParaRPr>
            </a:p>
          </p:txBody>
        </p:sp>
      </p:grp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34925" y="5659120"/>
            <a:ext cx="3925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因位置不同，可编号区分，为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可分辨系统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pic>
        <p:nvPicPr>
          <p:cNvPr id="18" name="图片 225331" descr="41m0"/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" r="61267" b="56239"/>
          <a:stretch>
            <a:fillRect/>
          </a:stretch>
        </p:blipFill>
        <p:spPr bwMode="auto">
          <a:xfrm>
            <a:off x="7918266" y="5274185"/>
            <a:ext cx="2846705" cy="12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063751" y="2943861"/>
            <a:ext cx="7992745" cy="300799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91691" y="1177925"/>
            <a:ext cx="7992745" cy="151511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07" name="文本框 26627"/>
          <p:cNvSpPr txBox="1"/>
          <p:nvPr/>
        </p:nvSpPr>
        <p:spPr>
          <a:xfrm>
            <a:off x="2037081" y="267018"/>
            <a:ext cx="88080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独立子系统的热力学函数与子配分函数的关系式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1508" name="对象 26628"/>
          <p:cNvGraphicFramePr>
            <a:graphicFrameLocks noChangeAspect="1"/>
          </p:cNvGraphicFramePr>
          <p:nvPr/>
        </p:nvGraphicFramePr>
        <p:xfrm>
          <a:off x="2561274" y="1424941"/>
          <a:ext cx="20272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92505" imgH="229235" progId="">
                  <p:embed/>
                </p:oleObj>
              </mc:Choice>
              <mc:Fallback>
                <p:oleObj name="" r:id="rId2" imgW="992505" imgH="229235" progId="">
                  <p:embed/>
                  <p:pic>
                    <p:nvPicPr>
                      <p:cNvPr id="0" name="对象 266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1274" y="1424941"/>
                        <a:ext cx="202723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6629"/>
          <p:cNvGraphicFramePr>
            <a:graphicFrameLocks noChangeAspect="1"/>
          </p:cNvGraphicFramePr>
          <p:nvPr/>
        </p:nvGraphicFramePr>
        <p:xfrm>
          <a:off x="5044124" y="1390334"/>
          <a:ext cx="1647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762635" imgH="177800" progId="">
                  <p:embed/>
                </p:oleObj>
              </mc:Choice>
              <mc:Fallback>
                <p:oleObj name="" r:id="rId4" imgW="762635" imgH="177800" progId="">
                  <p:embed/>
                  <p:pic>
                    <p:nvPicPr>
                      <p:cNvPr id="0" name="对象 266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4124" y="1390334"/>
                        <a:ext cx="16478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6630"/>
          <p:cNvGraphicFramePr>
            <a:graphicFrameLocks noChangeAspect="1"/>
          </p:cNvGraphicFramePr>
          <p:nvPr/>
        </p:nvGraphicFramePr>
        <p:xfrm>
          <a:off x="7276149" y="1390333"/>
          <a:ext cx="2137409" cy="4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992505" imgH="229235" progId="">
                  <p:embed/>
                </p:oleObj>
              </mc:Choice>
              <mc:Fallback>
                <p:oleObj name="" r:id="rId6" imgW="992505" imgH="229235" progId="">
                  <p:embed/>
                  <p:pic>
                    <p:nvPicPr>
                      <p:cNvPr id="0" name="对象 2663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6149" y="1390333"/>
                        <a:ext cx="2137409" cy="48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6631"/>
          <p:cNvGraphicFramePr>
            <a:graphicFrameLocks noChangeAspect="1"/>
          </p:cNvGraphicFramePr>
          <p:nvPr/>
        </p:nvGraphicFramePr>
        <p:xfrm>
          <a:off x="2595881" y="2073276"/>
          <a:ext cx="20367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954405" imgH="241935" progId="">
                  <p:embed/>
                </p:oleObj>
              </mc:Choice>
              <mc:Fallback>
                <p:oleObj name="" r:id="rId8" imgW="954405" imgH="241935" progId="">
                  <p:embed/>
                  <p:pic>
                    <p:nvPicPr>
                      <p:cNvPr id="0" name="对象 266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5881" y="2073276"/>
                        <a:ext cx="2036763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6632"/>
          <p:cNvGraphicFramePr>
            <a:graphicFrameLocks noChangeAspect="1"/>
          </p:cNvGraphicFramePr>
          <p:nvPr/>
        </p:nvGraphicFramePr>
        <p:xfrm>
          <a:off x="5115879" y="2132649"/>
          <a:ext cx="1755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839470" imgH="203200" progId="">
                  <p:embed/>
                </p:oleObj>
              </mc:Choice>
              <mc:Fallback>
                <p:oleObj name="" r:id="rId10" imgW="839470" imgH="203200" progId="">
                  <p:embed/>
                  <p:pic>
                    <p:nvPicPr>
                      <p:cNvPr id="0" name="对象 2663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15879" y="2132649"/>
                        <a:ext cx="17557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6633"/>
          <p:cNvGraphicFramePr>
            <a:graphicFrameLocks noChangeAspect="1"/>
          </p:cNvGraphicFramePr>
          <p:nvPr/>
        </p:nvGraphicFramePr>
        <p:xfrm>
          <a:off x="7369811" y="2100263"/>
          <a:ext cx="171636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788670" imgH="203835" progId="">
                  <p:embed/>
                </p:oleObj>
              </mc:Choice>
              <mc:Fallback>
                <p:oleObj name="" r:id="rId12" imgW="788670" imgH="203835" progId="">
                  <p:embed/>
                  <p:pic>
                    <p:nvPicPr>
                      <p:cNvPr id="0" name="对象 2663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69811" y="2100263"/>
                        <a:ext cx="171636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6637"/>
          <p:cNvGraphicFramePr>
            <a:graphicFrameLocks noChangeAspect="1"/>
          </p:cNvGraphicFramePr>
          <p:nvPr/>
        </p:nvGraphicFramePr>
        <p:xfrm>
          <a:off x="4477069" y="3053399"/>
          <a:ext cx="3095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4" imgW="1435100" imgH="241300" progId="">
                  <p:embed/>
                </p:oleObj>
              </mc:Choice>
              <mc:Fallback>
                <p:oleObj name="" r:id="rId14" imgW="1435100" imgH="241300" progId="">
                  <p:embed/>
                  <p:pic>
                    <p:nvPicPr>
                      <p:cNvPr id="0" name="对象 266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77069" y="3053399"/>
                        <a:ext cx="30956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6638"/>
          <p:cNvGraphicFramePr>
            <a:graphicFrameLocks noChangeAspect="1"/>
          </p:cNvGraphicFramePr>
          <p:nvPr/>
        </p:nvGraphicFramePr>
        <p:xfrm>
          <a:off x="4404837" y="3762058"/>
          <a:ext cx="334899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6" imgW="1587500" imgH="431800" progId="">
                  <p:embed/>
                </p:oleObj>
              </mc:Choice>
              <mc:Fallback>
                <p:oleObj name="" r:id="rId16" imgW="1587500" imgH="431800" progId="">
                  <p:embed/>
                  <p:pic>
                    <p:nvPicPr>
                      <p:cNvPr id="0" name="对象 266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04837" y="3762058"/>
                        <a:ext cx="3348990" cy="922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6639"/>
          <p:cNvGraphicFramePr>
            <a:graphicFrameLocks noChangeAspect="1"/>
          </p:cNvGraphicFramePr>
          <p:nvPr/>
        </p:nvGraphicFramePr>
        <p:xfrm>
          <a:off x="4368325" y="4727894"/>
          <a:ext cx="4845685" cy="106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8" imgW="2171700" imgH="482600" progId="">
                  <p:embed/>
                </p:oleObj>
              </mc:Choice>
              <mc:Fallback>
                <p:oleObj name="" r:id="rId18" imgW="2171700" imgH="482600" progId="">
                  <p:embed/>
                  <p:pic>
                    <p:nvPicPr>
                      <p:cNvPr id="0" name="对象 2663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68325" y="4727894"/>
                        <a:ext cx="4845685" cy="1061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文本框 26640"/>
          <p:cNvSpPr txBox="1"/>
          <p:nvPr/>
        </p:nvSpPr>
        <p:spPr>
          <a:xfrm>
            <a:off x="3014204" y="3988109"/>
            <a:ext cx="111280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定域子</a:t>
            </a:r>
            <a:endParaRPr lang="zh-CN" altLang="en-US" sz="240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1521" name="文本框 26641"/>
          <p:cNvSpPr txBox="1"/>
          <p:nvPr/>
        </p:nvSpPr>
        <p:spPr>
          <a:xfrm>
            <a:off x="3013887" y="4924734"/>
            <a:ext cx="111280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/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离域子</a:t>
            </a:r>
            <a:endParaRPr lang="zh-CN" altLang="en-US" sz="2400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9" name="文本框 10242"/>
          <p:cNvSpPr txBox="1"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10084435" y="3808730"/>
            <a:ext cx="1737995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该公式不用背）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1662430" y="4436746"/>
            <a:ext cx="8856980" cy="224218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619250" y="78105"/>
            <a:ext cx="8856980" cy="427355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0" name="对象 27650"/>
          <p:cNvGraphicFramePr>
            <a:graphicFrameLocks noChangeAspect="1"/>
          </p:cNvGraphicFramePr>
          <p:nvPr/>
        </p:nvGraphicFramePr>
        <p:xfrm>
          <a:off x="2423160" y="738505"/>
          <a:ext cx="18748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928370" imgH="203200" progId="">
                  <p:embed/>
                </p:oleObj>
              </mc:Choice>
              <mc:Fallback>
                <p:oleObj name="" r:id="rId2" imgW="928370" imgH="203200" progId="">
                  <p:embed/>
                  <p:pic>
                    <p:nvPicPr>
                      <p:cNvPr id="0" name="对象 276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160" y="738505"/>
                        <a:ext cx="1874838" cy="4079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7651"/>
          <p:cNvGraphicFramePr>
            <a:graphicFrameLocks noChangeAspect="1"/>
          </p:cNvGraphicFramePr>
          <p:nvPr/>
        </p:nvGraphicFramePr>
        <p:xfrm>
          <a:off x="6456045" y="563881"/>
          <a:ext cx="2997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497965" imgH="393700" progId="">
                  <p:embed/>
                </p:oleObj>
              </mc:Choice>
              <mc:Fallback>
                <p:oleObj name="" r:id="rId4" imgW="1497965" imgH="393700" progId="">
                  <p:embed/>
                  <p:pic>
                    <p:nvPicPr>
                      <p:cNvPr id="0" name="对象 276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56045" y="563881"/>
                        <a:ext cx="2997200" cy="7842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7652"/>
          <p:cNvGraphicFramePr>
            <a:graphicFrameLocks noChangeAspect="1"/>
          </p:cNvGraphicFramePr>
          <p:nvPr/>
        </p:nvGraphicFramePr>
        <p:xfrm>
          <a:off x="2351247" y="1628617"/>
          <a:ext cx="185420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927100" imgH="203200" progId="">
                  <p:embed/>
                </p:oleObj>
              </mc:Choice>
              <mc:Fallback>
                <p:oleObj name="" r:id="rId6" imgW="927100" imgH="203200" progId="">
                  <p:embed/>
                  <p:pic>
                    <p:nvPicPr>
                      <p:cNvPr id="0" name="对象 276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247" y="1628617"/>
                        <a:ext cx="1854200" cy="40576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7653"/>
          <p:cNvGraphicFramePr>
            <a:graphicFrameLocks noChangeAspect="1"/>
          </p:cNvGraphicFramePr>
          <p:nvPr/>
        </p:nvGraphicFramePr>
        <p:xfrm>
          <a:off x="5375911" y="1412875"/>
          <a:ext cx="4978400" cy="9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2489200" imgH="482600" progId="">
                  <p:embed/>
                </p:oleObj>
              </mc:Choice>
              <mc:Fallback>
                <p:oleObj name="" r:id="rId8" imgW="2489200" imgH="482600" progId="">
                  <p:embed/>
                  <p:pic>
                    <p:nvPicPr>
                      <p:cNvPr id="0" name="对象 276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5911" y="1412875"/>
                        <a:ext cx="4978400" cy="96266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文本框 27654"/>
          <p:cNvSpPr txBox="1"/>
          <p:nvPr/>
        </p:nvSpPr>
        <p:spPr>
          <a:xfrm>
            <a:off x="2711451" y="162560"/>
            <a:ext cx="2225675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定域子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2535" name="文本框 27655"/>
          <p:cNvSpPr txBox="1"/>
          <p:nvPr/>
        </p:nvSpPr>
        <p:spPr>
          <a:xfrm>
            <a:off x="7164070" y="118745"/>
            <a:ext cx="24780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离域子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2538" name="对象 28676"/>
          <p:cNvGraphicFramePr>
            <a:graphicFrameLocks noChangeAspect="1"/>
          </p:cNvGraphicFramePr>
          <p:nvPr/>
        </p:nvGraphicFramePr>
        <p:xfrm>
          <a:off x="1703071" y="2610803"/>
          <a:ext cx="4087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0" imgW="2044700" imgH="228600" progId="">
                  <p:embed/>
                </p:oleObj>
              </mc:Choice>
              <mc:Fallback>
                <p:oleObj name="" r:id="rId10" imgW="2044700" imgH="228600" progId="">
                  <p:embed/>
                  <p:pic>
                    <p:nvPicPr>
                      <p:cNvPr id="0" name="对象 286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03071" y="2610803"/>
                        <a:ext cx="4087813" cy="457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8677"/>
          <p:cNvGraphicFramePr>
            <a:graphicFrameLocks noChangeAspect="1"/>
          </p:cNvGraphicFramePr>
          <p:nvPr/>
        </p:nvGraphicFramePr>
        <p:xfrm>
          <a:off x="5963286" y="2394904"/>
          <a:ext cx="4391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2" imgW="2195195" imgH="405765" progId="">
                  <p:embed/>
                </p:oleObj>
              </mc:Choice>
              <mc:Fallback>
                <p:oleObj name="" r:id="rId12" imgW="2195195" imgH="405765" progId="">
                  <p:embed/>
                  <p:pic>
                    <p:nvPicPr>
                      <p:cNvPr id="0" name="对象 286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63286" y="2394904"/>
                        <a:ext cx="4391025" cy="8096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2765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725420" y="5632133"/>
          <a:ext cx="264200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361440" imgH="495935" progId="">
                  <p:embed/>
                </p:oleObj>
              </mc:Choice>
              <mc:Fallback>
                <p:oleObj name="" r:id="rId15" imgW="1361440" imgH="495935" progId="">
                  <p:embed/>
                  <p:pic>
                    <p:nvPicPr>
                      <p:cNvPr id="0" name="对象 2765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25420" y="5632133"/>
                        <a:ext cx="2642004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对象 2867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5520180" y="4475480"/>
          <a:ext cx="4598035" cy="96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2298700" imgH="482600" progId="">
                  <p:embed/>
                </p:oleObj>
              </mc:Choice>
              <mc:Fallback>
                <p:oleObj name="" r:id="rId18" imgW="2298700" imgH="482600" progId="">
                  <p:embed/>
                  <p:pic>
                    <p:nvPicPr>
                      <p:cNvPr id="0" name="对象 2867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20180" y="4475480"/>
                        <a:ext cx="4598035" cy="962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对象 28675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6671945" y="5646421"/>
          <a:ext cx="235839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1181100" imgH="482600" progId="">
                  <p:embed/>
                </p:oleObj>
              </mc:Choice>
              <mc:Fallback>
                <p:oleObj name="" r:id="rId21" imgW="1181100" imgH="482600" progId="">
                  <p:embed/>
                  <p:pic>
                    <p:nvPicPr>
                      <p:cNvPr id="0" name="对象 2867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671945" y="5646421"/>
                        <a:ext cx="235839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6638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1918812" y="3356928"/>
          <a:ext cx="313824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4" imgW="1587500" imgH="431800" progId="">
                  <p:embed/>
                </p:oleObj>
              </mc:Choice>
              <mc:Fallback>
                <p:oleObj name="" r:id="rId24" imgW="1587500" imgH="431800" progId="">
                  <p:embed/>
                  <p:pic>
                    <p:nvPicPr>
                      <p:cNvPr id="0" name="对象 2663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18812" y="3356928"/>
                        <a:ext cx="313824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6639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5541169" y="3283268"/>
          <a:ext cx="460326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7" imgW="2171700" imgH="482600" progId="">
                  <p:embed/>
                </p:oleObj>
              </mc:Choice>
              <mc:Fallback>
                <p:oleObj name="" r:id="rId27" imgW="2171700" imgH="482600" progId="">
                  <p:embed/>
                  <p:pic>
                    <p:nvPicPr>
                      <p:cNvPr id="0" name="对象 266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41169" y="3283268"/>
                        <a:ext cx="4603260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6637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1841184" y="4632644"/>
          <a:ext cx="3095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0" imgW="1435100" imgH="241300" progId="">
                  <p:embed/>
                </p:oleObj>
              </mc:Choice>
              <mc:Fallback>
                <p:oleObj name="" r:id="rId30" imgW="1435100" imgH="241300" progId="">
                  <p:embed/>
                  <p:pic>
                    <p:nvPicPr>
                      <p:cNvPr id="0" name="对象 2663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841184" y="4632644"/>
                        <a:ext cx="30956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0242"/>
          <p:cNvSpPr txBox="1">
            <a:spLocks noChangeAspect="1"/>
          </p:cNvSpPr>
          <p:nvPr>
            <p:custDataLst>
              <p:tags r:id="rId32"/>
            </p:custDataLst>
          </p:nvPr>
        </p:nvSpPr>
        <p:spPr>
          <a:xfrm>
            <a:off x="10526395" y="1800225"/>
            <a:ext cx="1540510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该公式不用背）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文本框 10242"/>
          <p:cNvSpPr txBox="1">
            <a:spLocks noChangeAspect="1"/>
          </p:cNvSpPr>
          <p:nvPr>
            <p:custDataLst>
              <p:tags r:id="rId33"/>
            </p:custDataLst>
          </p:nvPr>
        </p:nvSpPr>
        <p:spPr>
          <a:xfrm>
            <a:off x="10526395" y="5142865"/>
            <a:ext cx="1540510" cy="82994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p>
            <a:pPr indent="0" algn="just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（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该公式不用背）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对象 77825"/>
          <p:cNvGraphicFramePr>
            <a:graphicFrameLocks noChangeAspect="1"/>
          </p:cNvGraphicFramePr>
          <p:nvPr/>
        </p:nvGraphicFramePr>
        <p:xfrm>
          <a:off x="7188518" y="1330324"/>
          <a:ext cx="20637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56310" imgH="459105" progId="">
                  <p:embed/>
                </p:oleObj>
              </mc:Choice>
              <mc:Fallback>
                <p:oleObj name="" r:id="rId1" imgW="956310" imgH="459105" progId="">
                  <p:embed/>
                  <p:pic>
                    <p:nvPicPr>
                      <p:cNvPr id="0" name="对象 77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518" y="1330324"/>
                        <a:ext cx="20637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对象 77826"/>
          <p:cNvGraphicFramePr>
            <a:graphicFrameLocks noChangeAspect="1"/>
          </p:cNvGraphicFramePr>
          <p:nvPr/>
        </p:nvGraphicFramePr>
        <p:xfrm>
          <a:off x="4159250" y="2672715"/>
          <a:ext cx="43195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86000" imgH="419100" progId="">
                  <p:embed/>
                </p:oleObj>
              </mc:Choice>
              <mc:Fallback>
                <p:oleObj name="" r:id="rId3" imgW="2286000" imgH="419100" progId="">
                  <p:embed/>
                  <p:pic>
                    <p:nvPicPr>
                      <p:cNvPr id="0" name="对象 77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672715"/>
                        <a:ext cx="431958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对象 77827"/>
          <p:cNvGraphicFramePr>
            <a:graphicFrameLocks noChangeAspect="1"/>
          </p:cNvGraphicFramePr>
          <p:nvPr/>
        </p:nvGraphicFramePr>
        <p:xfrm>
          <a:off x="4130040" y="3585845"/>
          <a:ext cx="37592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803400" imgH="419100" progId="">
                  <p:embed/>
                </p:oleObj>
              </mc:Choice>
              <mc:Fallback>
                <p:oleObj name="" r:id="rId5" imgW="1803400" imgH="419100" progId="">
                  <p:embed/>
                  <p:pic>
                    <p:nvPicPr>
                      <p:cNvPr id="0" name="对象 77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40" y="3585845"/>
                        <a:ext cx="37592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对象 77828"/>
          <p:cNvGraphicFramePr>
            <a:graphicFrameLocks noChangeAspect="1"/>
          </p:cNvGraphicFramePr>
          <p:nvPr/>
        </p:nvGraphicFramePr>
        <p:xfrm>
          <a:off x="4130040" y="4577080"/>
          <a:ext cx="33131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76680" imgH="382270" progId="">
                  <p:embed/>
                </p:oleObj>
              </mc:Choice>
              <mc:Fallback>
                <p:oleObj name="" r:id="rId7" imgW="1376680" imgH="382270" progId="">
                  <p:embed/>
                  <p:pic>
                    <p:nvPicPr>
                      <p:cNvPr id="0" name="对象 77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040" y="4577080"/>
                        <a:ext cx="331311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矩形 77829"/>
          <p:cNvSpPr>
            <a:spLocks noChangeArrowheads="1"/>
          </p:cNvSpPr>
          <p:nvPr/>
        </p:nvSpPr>
        <p:spPr bwMode="auto">
          <a:xfrm>
            <a:off x="1524000" y="1776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矩形 77830"/>
          <p:cNvSpPr>
            <a:spLocks noChangeArrowheads="1"/>
          </p:cNvSpPr>
          <p:nvPr/>
        </p:nvSpPr>
        <p:spPr bwMode="auto">
          <a:xfrm>
            <a:off x="504825" y="2851786"/>
            <a:ext cx="33172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分布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  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-3   3     0      0</a:t>
            </a:r>
            <a:r>
              <a:rPr lang="en-US" altLang="zh-CN" sz="1500" b="1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77832" name="矩形 77831"/>
          <p:cNvSpPr>
            <a:spLocks noChangeArrowheads="1"/>
          </p:cNvSpPr>
          <p:nvPr/>
        </p:nvSpPr>
        <p:spPr bwMode="auto">
          <a:xfrm>
            <a:off x="512763" y="3752533"/>
            <a:ext cx="332676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分布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2   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-2   1     1    0   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77833" name="矩形 77832"/>
          <p:cNvSpPr>
            <a:spLocks noChangeArrowheads="1"/>
          </p:cNvSpPr>
          <p:nvPr/>
        </p:nvSpPr>
        <p:spPr bwMode="auto">
          <a:xfrm>
            <a:off x="523875" y="4759961"/>
            <a:ext cx="32410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分布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3   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-1   0     0     1</a:t>
            </a:r>
            <a:r>
              <a:rPr lang="en-US" altLang="zh-CN" sz="1500" b="1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endParaRPr lang="en-US" altLang="zh-CN">
              <a:ea typeface="黑体" panose="02010609060101010101" pitchFamily="2" charset="-122"/>
            </a:endParaRPr>
          </a:p>
        </p:txBody>
      </p:sp>
      <p:sp>
        <p:nvSpPr>
          <p:cNvPr id="27657" name="矩形 77833"/>
          <p:cNvSpPr>
            <a:spLocks noChangeArrowheads="1"/>
          </p:cNvSpPr>
          <p:nvPr/>
        </p:nvSpPr>
        <p:spPr bwMode="auto">
          <a:xfrm>
            <a:off x="340360" y="2224405"/>
            <a:ext cx="79133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         0  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el-GR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2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7658" name="矩形 77834"/>
          <p:cNvSpPr>
            <a:spLocks noChangeArrowheads="1"/>
          </p:cNvSpPr>
          <p:nvPr/>
        </p:nvSpPr>
        <p:spPr bwMode="auto">
          <a:xfrm>
            <a:off x="152400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文本框 77835"/>
          <p:cNvSpPr txBox="1">
            <a:spLocks noChangeArrowheads="1"/>
          </p:cNvSpPr>
          <p:nvPr/>
        </p:nvSpPr>
        <p:spPr bwMode="auto">
          <a:xfrm>
            <a:off x="327660" y="255905"/>
            <a:ext cx="11536045" cy="1198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：有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N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个独立的定域子，分布在能量分别为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个能级上，其中第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个能级的简并度为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，其他的能级都是非简并的，若系统的总能量为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ε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，试指出该系统可能的分布，并写出     的计算式。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7660" name="对象 77836"/>
          <p:cNvGraphicFramePr>
            <a:graphicFrameLocks noChangeAspect="1"/>
          </p:cNvGraphicFramePr>
          <p:nvPr/>
        </p:nvGraphicFramePr>
        <p:xfrm>
          <a:off x="3453130" y="1082993"/>
          <a:ext cx="360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55575" imgH="142875" progId="">
                  <p:embed/>
                </p:oleObj>
              </mc:Choice>
              <mc:Fallback>
                <p:oleObj name="" r:id="rId9" imgW="155575" imgH="142875" progId="">
                  <p:embed/>
                  <p:pic>
                    <p:nvPicPr>
                      <p:cNvPr id="0" name="对象 77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3130" y="1082993"/>
                        <a:ext cx="3603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77837"/>
          <p:cNvGraphicFramePr>
            <a:graphicFrameLocks noChangeAspect="1"/>
          </p:cNvGraphicFramePr>
          <p:nvPr/>
        </p:nvGraphicFramePr>
        <p:xfrm>
          <a:off x="2364105" y="1589088"/>
          <a:ext cx="1574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51180" imgH="187960" progId="">
                  <p:embed/>
                </p:oleObj>
              </mc:Choice>
              <mc:Fallback>
                <p:oleObj name="" r:id="rId11" imgW="551180" imgH="187960" progId="">
                  <p:embed/>
                  <p:pic>
                    <p:nvPicPr>
                      <p:cNvPr id="0" name="对象 77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4105" y="1589088"/>
                        <a:ext cx="15748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77838"/>
          <p:cNvGraphicFramePr>
            <a:graphicFrameLocks noChangeAspect="1"/>
          </p:cNvGraphicFramePr>
          <p:nvPr/>
        </p:nvGraphicFramePr>
        <p:xfrm>
          <a:off x="4812030" y="1589088"/>
          <a:ext cx="1762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612140" imgH="187960" progId="">
                  <p:embed/>
                </p:oleObj>
              </mc:Choice>
              <mc:Fallback>
                <p:oleObj name="" r:id="rId13" imgW="612140" imgH="187960" progId="">
                  <p:embed/>
                  <p:pic>
                    <p:nvPicPr>
                      <p:cNvPr id="0" name="对象 77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030" y="1589088"/>
                        <a:ext cx="1762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77831" grpId="1"/>
      <p:bldP spid="77832" grpId="0"/>
      <p:bldP spid="77832" grpId="1"/>
      <p:bldP spid="77833" grpId="0"/>
      <p:bldP spid="77833" grpId="1"/>
      <p:bldP spid="27657" grpId="0"/>
      <p:bldP spid="2765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框 28673"/>
          <p:cNvSpPr txBox="1"/>
          <p:nvPr/>
        </p:nvSpPr>
        <p:spPr>
          <a:xfrm>
            <a:off x="293370" y="22860"/>
            <a:ext cx="11278235" cy="28613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有一子数为</a:t>
            </a:r>
            <a:r>
              <a:rPr lang="zh-CN" altLang="en-US" sz="2400" b="1" i="1" dirty="0">
                <a:latin typeface="Times New Roman" panose="02020603050405020304" charset="0"/>
                <a:ea typeface="黑体" panose="02010609060101010101" pitchFamily="2" charset="-122"/>
              </a:rPr>
              <a:t>N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平衡的独立子系统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，200K时它的子仅分布在三个能级上，能级的能量和简并度分别为：    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式中的 </a:t>
            </a:r>
            <a:r>
              <a:rPr lang="zh-CN" altLang="en-US" sz="2400" b="1" i="1" dirty="0">
                <a:latin typeface="Times New Roman" panose="02020603050405020304" charset="0"/>
                <a:ea typeface="黑体" panose="02010609060101010101" pitchFamily="2" charset="-122"/>
              </a:rPr>
              <a:t>k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为玻耳兹曼常数。试计算：(1) 200K时子的配分函数；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(2) 200K时子在能级     上出现的概率；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(3) 当                    时，子在三个能级上出现的概率之比。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29698" name="对象 28674"/>
          <p:cNvGraphicFramePr>
            <a:graphicFrameLocks noChangeAspect="1"/>
          </p:cNvGraphicFramePr>
          <p:nvPr/>
        </p:nvGraphicFramePr>
        <p:xfrm>
          <a:off x="4246721" y="698209"/>
          <a:ext cx="8778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47040" imgH="217170" progId="">
                  <p:embed/>
                </p:oleObj>
              </mc:Choice>
              <mc:Fallback>
                <p:oleObj name="" r:id="rId1" imgW="447040" imgH="217170" progId="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6721" y="698209"/>
                        <a:ext cx="8778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对象 28675"/>
          <p:cNvGraphicFramePr>
            <a:graphicFrameLocks noChangeAspect="1"/>
          </p:cNvGraphicFramePr>
          <p:nvPr/>
        </p:nvGraphicFramePr>
        <p:xfrm>
          <a:off x="5070952" y="699572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16305" imgH="216535" progId="">
                  <p:embed/>
                </p:oleObj>
              </mc:Choice>
              <mc:Fallback>
                <p:oleObj name="" r:id="rId3" imgW="916305" imgH="216535" progId="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0952" y="699572"/>
                        <a:ext cx="18129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对象 28676"/>
          <p:cNvGraphicFramePr>
            <a:graphicFrameLocks noChangeAspect="1"/>
          </p:cNvGraphicFramePr>
          <p:nvPr/>
        </p:nvGraphicFramePr>
        <p:xfrm>
          <a:off x="6853513" y="666934"/>
          <a:ext cx="1838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30275" imgH="229235" progId="">
                  <p:embed/>
                </p:oleObj>
              </mc:Choice>
              <mc:Fallback>
                <p:oleObj name="" r:id="rId5" imgW="930275" imgH="229235" progId="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3513" y="666934"/>
                        <a:ext cx="183832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28677"/>
          <p:cNvGraphicFramePr>
            <a:graphicFrameLocks noChangeAspect="1"/>
          </p:cNvGraphicFramePr>
          <p:nvPr/>
        </p:nvGraphicFramePr>
        <p:xfrm>
          <a:off x="8856663" y="695008"/>
          <a:ext cx="8874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47040" imgH="217170" progId="">
                  <p:embed/>
                </p:oleObj>
              </mc:Choice>
              <mc:Fallback>
                <p:oleObj name="" r:id="rId7" imgW="447040" imgH="21717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56663" y="695008"/>
                        <a:ext cx="887412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8678"/>
          <p:cNvGraphicFramePr>
            <a:graphicFrameLocks noChangeAspect="1"/>
          </p:cNvGraphicFramePr>
          <p:nvPr/>
        </p:nvGraphicFramePr>
        <p:xfrm>
          <a:off x="9773285" y="711200"/>
          <a:ext cx="939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472440" imgH="217170" progId="">
                  <p:embed/>
                </p:oleObj>
              </mc:Choice>
              <mc:Fallback>
                <p:oleObj name="" r:id="rId9" imgW="472440" imgH="21717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73285" y="711200"/>
                        <a:ext cx="9398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8679"/>
          <p:cNvGraphicFramePr>
            <a:graphicFrameLocks noChangeAspect="1"/>
          </p:cNvGraphicFramePr>
          <p:nvPr/>
        </p:nvGraphicFramePr>
        <p:xfrm>
          <a:off x="10827068" y="675958"/>
          <a:ext cx="936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73075" imgH="230505" progId="">
                  <p:embed/>
                </p:oleObj>
              </mc:Choice>
              <mc:Fallback>
                <p:oleObj name="" r:id="rId11" imgW="473075" imgH="230505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27068" y="675958"/>
                        <a:ext cx="936625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8681"/>
          <p:cNvGraphicFramePr>
            <a:graphicFrameLocks noChangeAspect="1"/>
          </p:cNvGraphicFramePr>
          <p:nvPr/>
        </p:nvGraphicFramePr>
        <p:xfrm>
          <a:off x="1313180" y="2350770"/>
          <a:ext cx="1244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586105" imgH="229235" progId="">
                  <p:embed/>
                </p:oleObj>
              </mc:Choice>
              <mc:Fallback>
                <p:oleObj name="" r:id="rId13" imgW="586105" imgH="229235" progId="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3180" y="2350770"/>
                        <a:ext cx="1244600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对象 28682"/>
          <p:cNvGraphicFramePr>
            <a:graphicFrameLocks noChangeAspect="1"/>
          </p:cNvGraphicFramePr>
          <p:nvPr/>
        </p:nvGraphicFramePr>
        <p:xfrm>
          <a:off x="3099435" y="178466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66370" imgH="217805" progId="">
                  <p:embed/>
                </p:oleObj>
              </mc:Choice>
              <mc:Fallback>
                <p:oleObj name="" r:id="rId15" imgW="166370" imgH="217805" progId="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99435" y="1784668"/>
                        <a:ext cx="3317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文本框 16386"/>
          <p:cNvSpPr txBox="1"/>
          <p:nvPr/>
        </p:nvSpPr>
        <p:spPr>
          <a:xfrm>
            <a:off x="293053" y="2892584"/>
            <a:ext cx="6346825" cy="82994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宏观平衡状态   （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E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V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一定）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  <a:p>
            <a:pPr algn="ctr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粒子分布数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N</a:t>
            </a:r>
            <a:r>
              <a:rPr lang="en-US" altLang="zh-CN" sz="2400" b="1" i="1" baseline="-25000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i</a:t>
            </a: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遵循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MB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分布公式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graphicFrame>
        <p:nvGraphicFramePr>
          <p:cNvPr id="29707" name="对象 22531"/>
          <p:cNvGraphicFramePr>
            <a:graphicFrameLocks noChangeAspect="1"/>
          </p:cNvGraphicFramePr>
          <p:nvPr/>
        </p:nvGraphicFramePr>
        <p:xfrm>
          <a:off x="5772150" y="2799715"/>
          <a:ext cx="400105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981200" imgH="482600" progId="">
                  <p:embed/>
                </p:oleObj>
              </mc:Choice>
              <mc:Fallback>
                <p:oleObj name="" r:id="rId17" imgW="1981200" imgH="4826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72150" y="2799715"/>
                        <a:ext cx="4001053" cy="97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" name="对象 2969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430655" y="3969544"/>
          <a:ext cx="928211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0" imgW="4508500" imgH="279400" progId="">
                  <p:embed/>
                </p:oleObj>
              </mc:Choice>
              <mc:Fallback>
                <p:oleObj name="" r:id="rId20" imgW="4508500" imgH="279400" progId="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430655" y="3969544"/>
                        <a:ext cx="928211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矩形 29702"/>
          <p:cNvSpPr/>
          <p:nvPr>
            <p:custDataLst>
              <p:tags r:id="rId22"/>
            </p:custDataLst>
          </p:nvPr>
        </p:nvSpPr>
        <p:spPr>
          <a:xfrm>
            <a:off x="221615" y="4012089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(1)</a:t>
            </a:r>
            <a:endParaRPr lang="en-US" altLang="zh-CN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9" name="文本框 16386"/>
          <p:cNvSpPr txBox="1"/>
          <p:nvPr>
            <p:custDataLst>
              <p:tags r:id="rId23"/>
            </p:custDataLst>
          </p:nvPr>
        </p:nvSpPr>
        <p:spPr>
          <a:xfrm>
            <a:off x="2411730" y="4483101"/>
            <a:ext cx="63468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zh-CN" altLang="en-US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计算时仅对出现粒子的能级进行加和</a:t>
            </a:r>
            <a:endParaRPr lang="zh-CN" altLang="en-US" sz="2400" b="1" noProof="1">
              <a:solidFill>
                <a:srgbClr val="0000CC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graphicFrame>
        <p:nvGraphicFramePr>
          <p:cNvPr id="30722" name="对象 29698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120140" y="4953953"/>
          <a:ext cx="599572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2565400" imgH="419100" progId="">
                  <p:embed/>
                </p:oleObj>
              </mc:Choice>
              <mc:Fallback>
                <p:oleObj name="" r:id="rId25" imgW="2565400" imgH="4191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120140" y="4953953"/>
                        <a:ext cx="5995724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矩形 29703"/>
          <p:cNvSpPr/>
          <p:nvPr>
            <p:custDataLst>
              <p:tags r:id="rId27"/>
            </p:custDataLst>
          </p:nvPr>
        </p:nvSpPr>
        <p:spPr>
          <a:xfrm>
            <a:off x="293053" y="5075079"/>
            <a:ext cx="15113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(2)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29699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09550" y="6064885"/>
          <a:ext cx="2645333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9" imgW="1210945" imgH="229235" progId="">
                  <p:embed/>
                </p:oleObj>
              </mc:Choice>
              <mc:Fallback>
                <p:oleObj name="" r:id="rId29" imgW="1210945" imgH="229235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9550" y="6064885"/>
                        <a:ext cx="2645333" cy="4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29700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099435" y="5999163"/>
          <a:ext cx="1871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2" imgW="675005" imgH="203835" progId="">
                  <p:embed/>
                </p:oleObj>
              </mc:Choice>
              <mc:Fallback>
                <p:oleObj name="" r:id="rId32" imgW="675005" imgH="203835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099435" y="5999163"/>
                        <a:ext cx="18716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29701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5306060" y="5925820"/>
          <a:ext cx="539309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5" imgW="2550795" imgH="405765" progId="">
                  <p:embed/>
                </p:oleObj>
              </mc:Choice>
              <mc:Fallback>
                <p:oleObj name="" r:id="rId35" imgW="2550795" imgH="405765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06060" y="5925820"/>
                        <a:ext cx="539309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26625"/>
          <p:cNvSpPr txBox="1"/>
          <p:nvPr/>
        </p:nvSpPr>
        <p:spPr>
          <a:xfrm>
            <a:off x="513715" y="247809"/>
            <a:ext cx="69850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例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3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试写出双原子分子的配分函数  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   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。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sp>
        <p:nvSpPr>
          <p:cNvPr id="24578" name="文本框 26626"/>
          <p:cNvSpPr txBox="1"/>
          <p:nvPr/>
        </p:nvSpPr>
        <p:spPr>
          <a:xfrm>
            <a:off x="794068" y="910114"/>
            <a:ext cx="122396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579" name="对象 26627"/>
          <p:cNvGraphicFramePr>
            <a:graphicFrameLocks noChangeAspect="1"/>
          </p:cNvGraphicFramePr>
          <p:nvPr/>
        </p:nvGraphicFramePr>
        <p:xfrm>
          <a:off x="1737995" y="1279843"/>
          <a:ext cx="276361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169670" imgH="228600" progId="">
                  <p:embed/>
                </p:oleObj>
              </mc:Choice>
              <mc:Fallback>
                <p:oleObj name="" r:id="rId1" imgW="1169670" imgH="2286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7995" y="1279843"/>
                        <a:ext cx="2763611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矩形 26629"/>
          <p:cNvSpPr/>
          <p:nvPr/>
        </p:nvSpPr>
        <p:spPr>
          <a:xfrm>
            <a:off x="1524000" y="3066415"/>
            <a:ext cx="2146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2" name="矩形 26630"/>
          <p:cNvSpPr/>
          <p:nvPr/>
        </p:nvSpPr>
        <p:spPr>
          <a:xfrm>
            <a:off x="1524000" y="4377690"/>
            <a:ext cx="21463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4" name="对象 26632"/>
          <p:cNvGraphicFramePr>
            <a:graphicFrameLocks noChangeAspect="1"/>
          </p:cNvGraphicFramePr>
          <p:nvPr/>
        </p:nvGraphicFramePr>
        <p:xfrm>
          <a:off x="6744018" y="2157730"/>
          <a:ext cx="3379368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83970" imgH="241300" progId="">
                  <p:embed/>
                </p:oleObj>
              </mc:Choice>
              <mc:Fallback>
                <p:oleObj name="" r:id="rId3" imgW="1283970" imgH="241300" progId="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4018" y="2157730"/>
                        <a:ext cx="3379368" cy="6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6633"/>
          <p:cNvGraphicFramePr>
            <a:graphicFrameLocks noChangeAspect="1"/>
          </p:cNvGraphicFramePr>
          <p:nvPr/>
        </p:nvGraphicFramePr>
        <p:xfrm>
          <a:off x="1523683" y="1966278"/>
          <a:ext cx="4609943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75765" imgH="393700" progId="">
                  <p:embed/>
                </p:oleObj>
              </mc:Choice>
              <mc:Fallback>
                <p:oleObj name="" r:id="rId5" imgW="1675765" imgH="3937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3683" y="1966278"/>
                        <a:ext cx="4609943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6634"/>
          <p:cNvGraphicFramePr>
            <a:graphicFrameLocks noChangeAspect="1"/>
          </p:cNvGraphicFramePr>
          <p:nvPr/>
        </p:nvGraphicFramePr>
        <p:xfrm>
          <a:off x="3547428" y="3295968"/>
          <a:ext cx="326918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72235" imgH="254000" progId="">
                  <p:embed/>
                </p:oleObj>
              </mc:Choice>
              <mc:Fallback>
                <p:oleObj name="" r:id="rId7" imgW="1372235" imgH="2540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47428" y="3295968"/>
                        <a:ext cx="3269184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26635"/>
          <p:cNvGraphicFramePr>
            <a:graphicFrameLocks noChangeAspect="1"/>
          </p:cNvGraphicFramePr>
          <p:nvPr/>
        </p:nvGraphicFramePr>
        <p:xfrm>
          <a:off x="1631315" y="3372803"/>
          <a:ext cx="141665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97535" imgH="241300" progId="">
                  <p:embed/>
                </p:oleObj>
              </mc:Choice>
              <mc:Fallback>
                <p:oleObj name="" r:id="rId9" imgW="597535" imgH="2413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1315" y="3372803"/>
                        <a:ext cx="141665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6638"/>
          <p:cNvGraphicFramePr>
            <a:graphicFrameLocks noChangeAspect="1"/>
          </p:cNvGraphicFramePr>
          <p:nvPr/>
        </p:nvGraphicFramePr>
        <p:xfrm>
          <a:off x="1089025" y="4119086"/>
          <a:ext cx="10277611" cy="12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368800" imgH="520700" progId="">
                  <p:embed/>
                </p:oleObj>
              </mc:Choice>
              <mc:Fallback>
                <p:oleObj name="" r:id="rId11" imgW="4368800" imgH="5207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89025" y="4119086"/>
                        <a:ext cx="10277611" cy="12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457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158741" y="188595"/>
          <a:ext cx="41842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165100" imgH="228600" progId="">
                  <p:embed/>
                </p:oleObj>
              </mc:Choice>
              <mc:Fallback>
                <p:oleObj name="" r:id="rId14" imgW="165100" imgH="2286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58741" y="188595"/>
                        <a:ext cx="41842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662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713413" y="1235234"/>
          <a:ext cx="1865443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812800" imgH="266700" progId="">
                  <p:embed/>
                </p:oleObj>
              </mc:Choice>
              <mc:Fallback>
                <p:oleObj name="" r:id="rId17" imgW="812800" imgH="266700" progId="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13413" y="1235234"/>
                        <a:ext cx="1865443" cy="61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checke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文本框 90113"/>
          <p:cNvSpPr txBox="1"/>
          <p:nvPr/>
        </p:nvSpPr>
        <p:spPr>
          <a:xfrm>
            <a:off x="177800" y="6985"/>
            <a:ext cx="10816590" cy="968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、试计算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氩气（单原子分子）在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202650 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时的子配分函数。已知氩的摩尔质量为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1202" name="对象 90114"/>
          <p:cNvGraphicFramePr>
            <a:graphicFrameLocks noChangeAspect="1"/>
          </p:cNvGraphicFramePr>
          <p:nvPr/>
        </p:nvGraphicFramePr>
        <p:xfrm>
          <a:off x="2779395" y="481648"/>
          <a:ext cx="32085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61440" imgH="229235" progId="">
                  <p:embed/>
                </p:oleObj>
              </mc:Choice>
              <mc:Fallback>
                <p:oleObj name="" r:id="rId1" imgW="1361440" imgH="229235" progId="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9395" y="481648"/>
                        <a:ext cx="3208500" cy="54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对象 90115"/>
          <p:cNvGraphicFramePr>
            <a:graphicFrameLocks noChangeAspect="1"/>
          </p:cNvGraphicFramePr>
          <p:nvPr/>
        </p:nvGraphicFramePr>
        <p:xfrm>
          <a:off x="6175375" y="481965"/>
          <a:ext cx="334863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435735" imgH="215900" progId="">
                  <p:embed/>
                </p:oleObj>
              </mc:Choice>
              <mc:Fallback>
                <p:oleObj name="" r:id="rId3" imgW="1435735" imgH="215900" progId="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5375" y="481965"/>
                        <a:ext cx="3348636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对象 90116"/>
          <p:cNvGraphicFramePr>
            <a:graphicFrameLocks noChangeAspect="1"/>
          </p:cNvGraphicFramePr>
          <p:nvPr/>
        </p:nvGraphicFramePr>
        <p:xfrm>
          <a:off x="289560" y="1019175"/>
          <a:ext cx="308181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21435" imgH="215900" progId="">
                  <p:embed/>
                </p:oleObj>
              </mc:Choice>
              <mc:Fallback>
                <p:oleObj name="" r:id="rId5" imgW="1321435" imgH="215900" progId="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60" y="1019175"/>
                        <a:ext cx="3081812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对象 90117"/>
          <p:cNvGraphicFramePr>
            <a:graphicFrameLocks noChangeAspect="1"/>
          </p:cNvGraphicFramePr>
          <p:nvPr/>
        </p:nvGraphicFramePr>
        <p:xfrm>
          <a:off x="3652520" y="1019175"/>
          <a:ext cx="2106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915035" imgH="203200" progId="">
                  <p:embed/>
                </p:oleObj>
              </mc:Choice>
              <mc:Fallback>
                <p:oleObj name="" r:id="rId7" imgW="915035" imgH="203200" progId="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2520" y="1019175"/>
                        <a:ext cx="21060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90118"/>
          <p:cNvGraphicFramePr>
            <a:graphicFrameLocks noChangeAspect="1"/>
          </p:cNvGraphicFramePr>
          <p:nvPr/>
        </p:nvGraphicFramePr>
        <p:xfrm>
          <a:off x="5758498" y="1012190"/>
          <a:ext cx="965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420370" imgH="203835" progId="">
                  <p:embed/>
                </p:oleObj>
              </mc:Choice>
              <mc:Fallback>
                <p:oleObj name="" r:id="rId9" imgW="420370" imgH="203835" progId="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58498" y="1012190"/>
                        <a:ext cx="96525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对象 90120"/>
          <p:cNvGraphicFramePr>
            <a:graphicFrameLocks noChangeAspect="1"/>
          </p:cNvGraphicFramePr>
          <p:nvPr/>
        </p:nvGraphicFramePr>
        <p:xfrm>
          <a:off x="434023" y="1592898"/>
          <a:ext cx="6245305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806700" imgH="469900" progId="">
                  <p:embed/>
                </p:oleObj>
              </mc:Choice>
              <mc:Fallback>
                <p:oleObj name="" r:id="rId11" imgW="2806700" imgH="469900" progId="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023" y="1592898"/>
                        <a:ext cx="6245305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对象 90121"/>
          <p:cNvGraphicFramePr>
            <a:graphicFrameLocks noChangeAspect="1"/>
          </p:cNvGraphicFramePr>
          <p:nvPr/>
        </p:nvGraphicFramePr>
        <p:xfrm>
          <a:off x="751944" y="2581455"/>
          <a:ext cx="991203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5003800" imgH="545465" progId="">
                  <p:embed/>
                </p:oleObj>
              </mc:Choice>
              <mc:Fallback>
                <p:oleObj name="" r:id="rId13" imgW="5003800" imgH="545465" progId="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944" y="2581455"/>
                        <a:ext cx="9912036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矩形 90123"/>
          <p:cNvSpPr/>
          <p:nvPr/>
        </p:nvSpPr>
        <p:spPr>
          <a:xfrm>
            <a:off x="1202690" y="2976246"/>
            <a:ext cx="9829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indent="800100"/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12" name="矩形 90124"/>
          <p:cNvSpPr/>
          <p:nvPr/>
        </p:nvSpPr>
        <p:spPr>
          <a:xfrm>
            <a:off x="287020" y="1601946"/>
            <a:ext cx="9486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235" name="对象 1024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34023" y="4120198"/>
          <a:ext cx="264195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1310640" imgH="483235" progId="">
                  <p:embed/>
                </p:oleObj>
              </mc:Choice>
              <mc:Fallback>
                <p:oleObj name="" r:id="rId16" imgW="1310640" imgH="483235" progId="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4023" y="4120198"/>
                        <a:ext cx="264195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对象 1024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370898" y="3661093"/>
          <a:ext cx="6826723" cy="19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3352800" imgH="939800" progId="">
                  <p:embed/>
                </p:oleObj>
              </mc:Choice>
              <mc:Fallback>
                <p:oleObj name="" r:id="rId19" imgW="3352800" imgH="939800" progId="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70898" y="3661093"/>
                        <a:ext cx="6826723" cy="19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对象 1024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48005" y="5307013"/>
          <a:ext cx="802883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2" imgW="3924300" imgH="405765" progId="">
                  <p:embed/>
                </p:oleObj>
              </mc:Choice>
              <mc:Fallback>
                <p:oleObj name="" r:id="rId22" imgW="3924300" imgH="405765" progId="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8005" y="5307013"/>
                        <a:ext cx="8028830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对象 10241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638493" y="6019483"/>
          <a:ext cx="772524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3810000" imgH="444500" progId="">
                  <p:embed/>
                </p:oleObj>
              </mc:Choice>
              <mc:Fallback>
                <p:oleObj name="" r:id="rId25" imgW="3810000" imgH="444500" progId="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38493" y="6019483"/>
                        <a:ext cx="772524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91138"/>
          <p:cNvSpPr txBox="1"/>
          <p:nvPr/>
        </p:nvSpPr>
        <p:spPr>
          <a:xfrm>
            <a:off x="144780" y="4445"/>
            <a:ext cx="11600180" cy="9686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HI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的转动惯量为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                             ，振动频率为                           ，试计算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时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HI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分子的转动配分函数   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和振动配分函数  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  及       。已知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3251" name="对象 91139"/>
          <p:cNvGraphicFramePr>
            <a:graphicFrameLocks noChangeAspect="1"/>
          </p:cNvGraphicFramePr>
          <p:nvPr/>
        </p:nvGraphicFramePr>
        <p:xfrm>
          <a:off x="3907155" y="86995"/>
          <a:ext cx="252096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33805" imgH="228600" progId="">
                  <p:embed/>
                </p:oleObj>
              </mc:Choice>
              <mc:Fallback>
                <p:oleObj name="" r:id="rId1" imgW="1233805" imgH="228600" progId="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7155" y="86995"/>
                        <a:ext cx="252096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对象 91140"/>
          <p:cNvGraphicFramePr>
            <a:graphicFrameLocks noChangeAspect="1"/>
          </p:cNvGraphicFramePr>
          <p:nvPr/>
        </p:nvGraphicFramePr>
        <p:xfrm>
          <a:off x="8322945" y="73025"/>
          <a:ext cx="1863000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15035" imgH="203200" progId="">
                  <p:embed/>
                </p:oleObj>
              </mc:Choice>
              <mc:Fallback>
                <p:oleObj name="" r:id="rId3" imgW="915035" imgH="203200" progId="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2945" y="73025"/>
                        <a:ext cx="1863000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对象 91141"/>
          <p:cNvGraphicFramePr>
            <a:graphicFrameLocks noChangeAspect="1"/>
          </p:cNvGraphicFramePr>
          <p:nvPr/>
        </p:nvGraphicFramePr>
        <p:xfrm>
          <a:off x="4508500" y="499745"/>
          <a:ext cx="3867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5735" imgH="216535" progId="">
                  <p:embed/>
                </p:oleObj>
              </mc:Choice>
              <mc:Fallback>
                <p:oleObj name="" r:id="rId5" imgW="165735" imgH="216535" progId="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0" y="499745"/>
                        <a:ext cx="3867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91142"/>
          <p:cNvGraphicFramePr>
            <a:graphicFrameLocks noChangeAspect="1"/>
          </p:cNvGraphicFramePr>
          <p:nvPr/>
        </p:nvGraphicFramePr>
        <p:xfrm>
          <a:off x="7171055" y="505460"/>
          <a:ext cx="4188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78435" imgH="229235" progId="">
                  <p:embed/>
                </p:oleObj>
              </mc:Choice>
              <mc:Fallback>
                <p:oleObj name="" r:id="rId7" imgW="178435" imgH="229235" progId="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1055" y="505460"/>
                        <a:ext cx="4188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对象 91143"/>
          <p:cNvGraphicFramePr>
            <a:graphicFrameLocks noChangeAspect="1"/>
          </p:cNvGraphicFramePr>
          <p:nvPr/>
        </p:nvGraphicFramePr>
        <p:xfrm>
          <a:off x="8093075" y="493395"/>
          <a:ext cx="54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29870" imgH="229870" progId="">
                  <p:embed/>
                </p:oleObj>
              </mc:Choice>
              <mc:Fallback>
                <p:oleObj name="" r:id="rId9" imgW="229870" imgH="229870" progId="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3075" y="493395"/>
                        <a:ext cx="5400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对象 91144"/>
          <p:cNvGraphicFramePr>
            <a:graphicFrameLocks noChangeAspect="1"/>
          </p:cNvGraphicFramePr>
          <p:nvPr/>
        </p:nvGraphicFramePr>
        <p:xfrm>
          <a:off x="1258253" y="1503045"/>
          <a:ext cx="741743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619500" imgH="457200" progId="">
                  <p:embed/>
                </p:oleObj>
              </mc:Choice>
              <mc:Fallback>
                <p:oleObj name="" r:id="rId11" imgW="3619500" imgH="457200" progId="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8253" y="1503045"/>
                        <a:ext cx="741743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对象 91145"/>
          <p:cNvGraphicFramePr>
            <a:graphicFrameLocks noChangeAspect="1"/>
          </p:cNvGraphicFramePr>
          <p:nvPr/>
        </p:nvGraphicFramePr>
        <p:xfrm>
          <a:off x="3082608" y="2501265"/>
          <a:ext cx="378540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866900" imgH="444500" progId="">
                  <p:embed/>
                </p:oleObj>
              </mc:Choice>
              <mc:Fallback>
                <p:oleObj name="" r:id="rId13" imgW="1866900" imgH="444500" progId="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82608" y="2501265"/>
                        <a:ext cx="378540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矩形 91146"/>
          <p:cNvSpPr/>
          <p:nvPr/>
        </p:nvSpPr>
        <p:spPr>
          <a:xfrm>
            <a:off x="306705" y="1694656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3261" name="对象 91149"/>
          <p:cNvGraphicFramePr>
            <a:graphicFrameLocks noChangeAspect="1"/>
          </p:cNvGraphicFramePr>
          <p:nvPr/>
        </p:nvGraphicFramePr>
        <p:xfrm>
          <a:off x="306388" y="1032828"/>
          <a:ext cx="334473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435735" imgH="215900" progId="">
                  <p:embed/>
                </p:oleObj>
              </mc:Choice>
              <mc:Fallback>
                <p:oleObj name="" r:id="rId15" imgW="1435735" imgH="215900" progId="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6388" y="1032828"/>
                        <a:ext cx="3344730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对象 91150"/>
          <p:cNvGraphicFramePr>
            <a:graphicFrameLocks noChangeAspect="1"/>
          </p:cNvGraphicFramePr>
          <p:nvPr/>
        </p:nvGraphicFramePr>
        <p:xfrm>
          <a:off x="3798570" y="1044893"/>
          <a:ext cx="301961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423670" imgH="203200" progId="">
                  <p:embed/>
                </p:oleObj>
              </mc:Choice>
              <mc:Fallback>
                <p:oleObj name="" r:id="rId17" imgW="1423670" imgH="203200" progId="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98570" y="1044893"/>
                        <a:ext cx="301961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对象 9216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379855" y="3422968"/>
          <a:ext cx="6812299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0" imgW="3376930" imgH="482600" progId="">
                  <p:embed/>
                </p:oleObj>
              </mc:Choice>
              <mc:Fallback>
                <p:oleObj name="" r:id="rId20" imgW="3376930" imgH="482600" progId="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79855" y="3422968"/>
                        <a:ext cx="6812299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对象 9216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324293" y="4461193"/>
          <a:ext cx="714848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3" imgW="3262630" imgH="444500" progId="">
                  <p:embed/>
                </p:oleObj>
              </mc:Choice>
              <mc:Fallback>
                <p:oleObj name="" r:id="rId23" imgW="3262630" imgH="444500" progId="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24293" y="4461193"/>
                        <a:ext cx="714848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对象 92170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1379855" y="5446713"/>
          <a:ext cx="685207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6" imgW="3161030" imgH="431800" progId="">
                  <p:embed/>
                </p:oleObj>
              </mc:Choice>
              <mc:Fallback>
                <p:oleObj name="" r:id="rId26" imgW="3161030" imgH="4318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79855" y="5446713"/>
                        <a:ext cx="685207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92171"/>
          <p:cNvSpPr/>
          <p:nvPr>
            <p:custDataLst>
              <p:tags r:id="rId28"/>
            </p:custDataLst>
          </p:nvPr>
        </p:nvSpPr>
        <p:spPr>
          <a:xfrm>
            <a:off x="1258570" y="6377147"/>
            <a:ext cx="887888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 fontAlgn="base"/>
            <a:r>
              <a:rPr lang="zh-CN" altLang="en-US" sz="2400" b="1" strike="noStrike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表明粒子基本都处于振动的基态能级，振动能级不激发。</a:t>
            </a:r>
            <a:endParaRPr lang="zh-CN" altLang="en-US" sz="2400" b="1" strike="noStrike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矩形 92171"/>
          <p:cNvSpPr/>
          <p:nvPr/>
        </p:nvSpPr>
        <p:spPr>
          <a:xfrm>
            <a:off x="136843" y="264319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5305" name="对象 10241"/>
          <p:cNvGraphicFramePr>
            <a:graphicFrameLocks noChangeAspect="1"/>
          </p:cNvGraphicFramePr>
          <p:nvPr/>
        </p:nvGraphicFramePr>
        <p:xfrm>
          <a:off x="1014730" y="3498533"/>
          <a:ext cx="7129011" cy="18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276600" imgH="862965" progId="">
                  <p:embed/>
                </p:oleObj>
              </mc:Choice>
              <mc:Fallback>
                <p:oleObj name="" r:id="rId1" imgW="3276600" imgH="862965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4730" y="3498533"/>
                        <a:ext cx="7129011" cy="18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对象 10241"/>
          <p:cNvGraphicFramePr>
            <a:graphicFrameLocks noChangeAspect="1"/>
          </p:cNvGraphicFramePr>
          <p:nvPr/>
        </p:nvGraphicFramePr>
        <p:xfrm>
          <a:off x="970915" y="117793"/>
          <a:ext cx="8454528" cy="19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000500" imgH="939800" progId="">
                  <p:embed/>
                </p:oleObj>
              </mc:Choice>
              <mc:Fallback>
                <p:oleObj name="" r:id="rId3" imgW="4000500" imgH="9398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0915" y="117793"/>
                        <a:ext cx="8454528" cy="19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对象 10241"/>
          <p:cNvGraphicFramePr>
            <a:graphicFrameLocks noChangeAspect="1"/>
          </p:cNvGraphicFramePr>
          <p:nvPr/>
        </p:nvGraphicFramePr>
        <p:xfrm>
          <a:off x="970915" y="2259648"/>
          <a:ext cx="7372059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429000" imgH="469900" progId="">
                  <p:embed/>
                </p:oleObj>
              </mc:Choice>
              <mc:Fallback>
                <p:oleObj name="" r:id="rId5" imgW="3429000" imgH="469900" progId="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915" y="2259648"/>
                        <a:ext cx="7372059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对象 10241"/>
          <p:cNvGraphicFramePr>
            <a:graphicFrameLocks noChangeAspect="1"/>
          </p:cNvGraphicFramePr>
          <p:nvPr/>
        </p:nvGraphicFramePr>
        <p:xfrm>
          <a:off x="1136015" y="5370513"/>
          <a:ext cx="5624550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16200" imgH="469900" progId="">
                  <p:embed/>
                </p:oleObj>
              </mc:Choice>
              <mc:Fallback>
                <p:oleObj name="" r:id="rId7" imgW="2616200" imgH="469900" progId="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6015" y="5370513"/>
                        <a:ext cx="5624550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101377"/>
          <p:cNvSpPr txBox="1"/>
          <p:nvPr/>
        </p:nvSpPr>
        <p:spPr>
          <a:xfrm>
            <a:off x="311150" y="55880"/>
            <a:ext cx="11786235" cy="1938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6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、已知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300 K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时，某独立的离域子系统中，有一个分子处在    平动能级，    转动能级和     振动能级上。已知平动能级的能量和简并度分别为                和        ，转动能级的能量和简并度分别为                   和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30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，振动能级的能量为                。子的配分函数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。计算分子处在这个热运动能级的概率。</a:t>
            </a:r>
            <a:endParaRPr lang="zh-CN" altLang="en-US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56322" name="对象 101378"/>
          <p:cNvGraphicFramePr>
            <a:graphicFrameLocks noChangeAspect="1"/>
          </p:cNvGraphicFramePr>
          <p:nvPr/>
        </p:nvGraphicFramePr>
        <p:xfrm>
          <a:off x="725805" y="1447165"/>
          <a:ext cx="127752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72135" imgH="241300" progId="">
                  <p:embed/>
                </p:oleObj>
              </mc:Choice>
              <mc:Fallback>
                <p:oleObj name="" r:id="rId1" imgW="572135" imgH="241300" progId="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5805" y="1447165"/>
                        <a:ext cx="127752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对象 101379"/>
          <p:cNvGraphicFramePr>
            <a:graphicFrameLocks noChangeAspect="1"/>
          </p:cNvGraphicFramePr>
          <p:nvPr/>
        </p:nvGraphicFramePr>
        <p:xfrm>
          <a:off x="2322513" y="1447165"/>
          <a:ext cx="12585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34035" imgH="228600" progId="">
                  <p:embed/>
                </p:oleObj>
              </mc:Choice>
              <mc:Fallback>
                <p:oleObj name="" r:id="rId3" imgW="534035" imgH="228600" progId="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513" y="1447165"/>
                        <a:ext cx="12585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对象 101380"/>
          <p:cNvGraphicFramePr>
            <a:graphicFrameLocks noChangeAspect="1"/>
          </p:cNvGraphicFramePr>
          <p:nvPr/>
        </p:nvGraphicFramePr>
        <p:xfrm>
          <a:off x="3696653" y="1446848"/>
          <a:ext cx="12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1335" imgH="228600" progId="">
                  <p:embed/>
                </p:oleObj>
              </mc:Choice>
              <mc:Fallback>
                <p:oleObj name="" r:id="rId5" imgW="521335" imgH="228600" progId="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6653" y="1446848"/>
                        <a:ext cx="12300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2" name="对象 101381"/>
          <p:cNvGraphicFramePr>
            <a:graphicFrameLocks noChangeAspect="1"/>
          </p:cNvGraphicFramePr>
          <p:nvPr/>
        </p:nvGraphicFramePr>
        <p:xfrm>
          <a:off x="3036253" y="2133600"/>
          <a:ext cx="4071570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778000" imgH="469900" progId="">
                  <p:embed/>
                </p:oleObj>
              </mc:Choice>
              <mc:Fallback>
                <p:oleObj name="" r:id="rId7" imgW="1778000" imgH="469900" progId="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6253" y="2133600"/>
                        <a:ext cx="4071570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对象 101382"/>
          <p:cNvGraphicFramePr>
            <a:graphicFrameLocks noChangeAspect="1"/>
          </p:cNvGraphicFramePr>
          <p:nvPr/>
        </p:nvGraphicFramePr>
        <p:xfrm>
          <a:off x="2617788" y="3402648"/>
          <a:ext cx="7114462" cy="13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440430" imgH="660400" progId="">
                  <p:embed/>
                </p:oleObj>
              </mc:Choice>
              <mc:Fallback>
                <p:oleObj name="" r:id="rId9" imgW="3440430" imgH="660400" progId="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7788" y="3402648"/>
                        <a:ext cx="7114462" cy="13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文本框 101383"/>
          <p:cNvSpPr txBox="1"/>
          <p:nvPr/>
        </p:nvSpPr>
        <p:spPr>
          <a:xfrm>
            <a:off x="504825" y="2432368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解：析因子性质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56328" name="对象 101384"/>
          <p:cNvGraphicFramePr>
            <a:graphicFrameLocks noChangeAspect="1"/>
          </p:cNvGraphicFramePr>
          <p:nvPr/>
        </p:nvGraphicFramePr>
        <p:xfrm>
          <a:off x="8810625" y="7493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53035" imgH="203835" progId="">
                  <p:embed/>
                </p:oleObj>
              </mc:Choice>
              <mc:Fallback>
                <p:oleObj name="" r:id="rId11" imgW="153035" imgH="203835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10625" y="74930"/>
                        <a:ext cx="38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对象 101385"/>
          <p:cNvGraphicFramePr>
            <a:graphicFrameLocks noChangeAspect="1"/>
          </p:cNvGraphicFramePr>
          <p:nvPr/>
        </p:nvGraphicFramePr>
        <p:xfrm>
          <a:off x="10670540" y="7493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53035" imgH="203835" progId="">
                  <p:embed/>
                </p:oleObj>
              </mc:Choice>
              <mc:Fallback>
                <p:oleObj name="" r:id="rId13" imgW="153035" imgH="203835" progId="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70540" y="74930"/>
                        <a:ext cx="38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对象 101386"/>
          <p:cNvGraphicFramePr>
            <a:graphicFrameLocks noChangeAspect="1"/>
          </p:cNvGraphicFramePr>
          <p:nvPr/>
        </p:nvGraphicFramePr>
        <p:xfrm>
          <a:off x="1016000" y="554990"/>
          <a:ext cx="38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53035" imgH="203835" progId="">
                  <p:embed/>
                </p:oleObj>
              </mc:Choice>
              <mc:Fallback>
                <p:oleObj name="" r:id="rId15" imgW="153035" imgH="203835" progId="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6000" y="554990"/>
                        <a:ext cx="38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对象 101387"/>
          <p:cNvGraphicFramePr>
            <a:graphicFrameLocks noChangeAspect="1"/>
          </p:cNvGraphicFramePr>
          <p:nvPr/>
        </p:nvGraphicFramePr>
        <p:xfrm>
          <a:off x="8216265" y="572135"/>
          <a:ext cx="1345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584200" imgH="203200" progId="">
                  <p:embed/>
                </p:oleObj>
              </mc:Choice>
              <mc:Fallback>
                <p:oleObj name="" r:id="rId17" imgW="584200" imgH="2032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16265" y="572135"/>
                        <a:ext cx="1345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对象 101388"/>
          <p:cNvGraphicFramePr>
            <a:graphicFrameLocks noChangeAspect="1"/>
          </p:cNvGraphicFramePr>
          <p:nvPr/>
        </p:nvGraphicFramePr>
        <p:xfrm>
          <a:off x="9852978" y="553085"/>
          <a:ext cx="526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229235" imgH="203835" progId="">
                  <p:embed/>
                </p:oleObj>
              </mc:Choice>
              <mc:Fallback>
                <p:oleObj name="" r:id="rId19" imgW="229235" imgH="203835" progId="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52978" y="553085"/>
                        <a:ext cx="526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对象 101389"/>
          <p:cNvGraphicFramePr>
            <a:graphicFrameLocks noChangeAspect="1"/>
          </p:cNvGraphicFramePr>
          <p:nvPr/>
        </p:nvGraphicFramePr>
        <p:xfrm>
          <a:off x="3581400" y="1020763"/>
          <a:ext cx="1345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584200" imgH="203200" progId="">
                  <p:embed/>
                </p:oleObj>
              </mc:Choice>
              <mc:Fallback>
                <p:oleObj name="" r:id="rId21" imgW="584200" imgH="203200" progId="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81400" y="1020763"/>
                        <a:ext cx="1345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对象 101390"/>
          <p:cNvGraphicFramePr>
            <a:graphicFrameLocks noChangeAspect="1"/>
          </p:cNvGraphicFramePr>
          <p:nvPr/>
        </p:nvGraphicFramePr>
        <p:xfrm>
          <a:off x="8932545" y="1012190"/>
          <a:ext cx="1316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571500" imgH="203200" progId="">
                  <p:embed/>
                </p:oleObj>
              </mc:Choice>
              <mc:Fallback>
                <p:oleObj name="" r:id="rId23" imgW="571500" imgH="2032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32545" y="1012190"/>
                        <a:ext cx="131625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框 1"/>
          <p:cNvSpPr txBox="1"/>
          <p:nvPr/>
        </p:nvSpPr>
        <p:spPr>
          <a:xfrm>
            <a:off x="170180" y="-34925"/>
            <a:ext cx="11725275" cy="168424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、设一由极大数目三维平动子组成的系统，粒子运动于一立方容器中，容器边长为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，粒子质量为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，系统温度为</a:t>
            </a:r>
            <a:r>
              <a:rPr lang="en-US" altLang="zh-CN" sz="2400" b="1" i="1" dirty="0">
                <a:latin typeface="Times New Roman" panose="02020603050405020304" charset="0"/>
                <a:ea typeface="黑体" panose="0201060906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，且                       ，试计算平动量子数分别为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的能级与平动量子数分别为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的能级的粒子分布数的比值。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7346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54295" y="458470"/>
          <a:ext cx="18811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52500" imgH="419100" progId="Equation.KSEE3">
                  <p:embed/>
                </p:oleObj>
              </mc:Choice>
              <mc:Fallback>
                <p:oleObj name="" r:id="rId1" imgW="952500" imgH="419100" progId="Equation.KSEE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4295" y="458470"/>
                        <a:ext cx="1881188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9495" y="3034030"/>
          <a:ext cx="47259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01900" imgH="419100" progId="Equation.KSEE3">
                  <p:embed/>
                </p:oleObj>
              </mc:Choice>
              <mc:Fallback>
                <p:oleObj name="" r:id="rId3" imgW="2501900" imgH="419100" progId="Equation.KSEE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9495" y="3034030"/>
                        <a:ext cx="4725988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9178" y="4013518"/>
          <a:ext cx="4622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451100" imgH="419100" progId="Equation.KSEE3">
                  <p:embed/>
                </p:oleObj>
              </mc:Choice>
              <mc:Fallback>
                <p:oleObj name="" r:id="rId5" imgW="2451100" imgH="4191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9178" y="4013518"/>
                        <a:ext cx="4622800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86013" y="5055235"/>
          <a:ext cx="50165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400300" imgH="482600" progId="Equation.KSEE3">
                  <p:embed/>
                </p:oleObj>
              </mc:Choice>
              <mc:Fallback>
                <p:oleObj name="" r:id="rId7" imgW="2400300" imgH="482600" progId="Equation.KSEE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6013" y="5055235"/>
                        <a:ext cx="50165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文本框 8"/>
          <p:cNvSpPr txBox="1"/>
          <p:nvPr/>
        </p:nvSpPr>
        <p:spPr>
          <a:xfrm>
            <a:off x="336233" y="1838960"/>
            <a:ext cx="742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7351" name="对象 75778"/>
          <p:cNvGraphicFramePr>
            <a:graphicFrameLocks noChangeAspect="1"/>
          </p:cNvGraphicFramePr>
          <p:nvPr/>
        </p:nvGraphicFramePr>
        <p:xfrm>
          <a:off x="2742248" y="1838960"/>
          <a:ext cx="400461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917065" imgH="482600" progId="">
                  <p:embed/>
                </p:oleObj>
              </mc:Choice>
              <mc:Fallback>
                <p:oleObj name="" r:id="rId9" imgW="1917065" imgH="4826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248" y="1838960"/>
                        <a:ext cx="4004616" cy="10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4651375" y="5094923"/>
            <a:ext cx="187325" cy="3778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51375" y="5574348"/>
            <a:ext cx="187325" cy="37623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15361"/>
          <p:cNvSpPr txBox="1"/>
          <p:nvPr>
            <p:custDataLst>
              <p:tags r:id="rId1"/>
            </p:custDataLst>
          </p:nvPr>
        </p:nvSpPr>
        <p:spPr>
          <a:xfrm>
            <a:off x="925830" y="59690"/>
            <a:ext cx="8640763" cy="15297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     在统计力学中实际气体是</a:t>
            </a:r>
            <a:r>
              <a:rPr lang="zh-CN" altLang="en-US" sz="2400" b="1" u="sng" dirty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      理想溶液是</a:t>
            </a:r>
            <a:r>
              <a:rPr lang="zh-CN" altLang="en-US" sz="2400" b="1" u="sng" dirty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      理想气体是</a:t>
            </a:r>
            <a:r>
              <a:rPr lang="zh-CN" altLang="en-US" sz="2400" b="1" u="sng" dirty="0">
                <a:latin typeface="Times New Roman" panose="02020603050405020304" charset="0"/>
                <a:ea typeface="黑体" panose="02010609060101010101" pitchFamily="2" charset="-122"/>
              </a:rPr>
              <a:t>                                 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。</a:t>
            </a:r>
            <a:r>
              <a:rPr lang="zh-CN" altLang="en-US" sz="2400" b="1" u="sng" dirty="0">
                <a:latin typeface="Times New Roman" panose="02020603050405020304" charset="0"/>
                <a:ea typeface="黑体" panose="02010609060101010101" pitchFamily="2" charset="-122"/>
              </a:rPr>
              <a:t>            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r>
              <a:rPr lang="zh-CN" altLang="en-US" sz="2400" b="1" u="sng" dirty="0">
                <a:latin typeface="Times New Roman" panose="02020603050405020304" charset="0"/>
                <a:ea typeface="黑体" panose="02010609060101010101" pitchFamily="2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363" name="文本框 15362"/>
          <p:cNvSpPr txBox="1"/>
          <p:nvPr>
            <p:custDataLst>
              <p:tags r:id="rId2"/>
            </p:custDataLst>
          </p:nvPr>
        </p:nvSpPr>
        <p:spPr>
          <a:xfrm>
            <a:off x="5005070" y="148590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相倚的离域子系统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4" name="文本框 15363"/>
          <p:cNvSpPr txBox="1"/>
          <p:nvPr>
            <p:custDataLst>
              <p:tags r:id="rId3"/>
            </p:custDataLst>
          </p:nvPr>
        </p:nvSpPr>
        <p:spPr>
          <a:xfrm>
            <a:off x="3324225" y="601345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相倚的离域子系统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5365" name="文本框 15364"/>
          <p:cNvSpPr txBox="1"/>
          <p:nvPr>
            <p:custDataLst>
              <p:tags r:id="rId4"/>
            </p:custDataLst>
          </p:nvPr>
        </p:nvSpPr>
        <p:spPr>
          <a:xfrm>
            <a:off x="3312478" y="1031240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独立的离域子系统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412115" y="148590"/>
            <a:ext cx="89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0909C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例</a:t>
            </a:r>
            <a:endParaRPr lang="zh-CN" altLang="en-US" sz="2400" b="1" dirty="0">
              <a:solidFill>
                <a:srgbClr val="0909C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6385" name="文本框 1843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135" y="2055495"/>
            <a:ext cx="12000865" cy="19380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宏观状态（即宏观平衡状态）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---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决定宏观性质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宏观状态一定，各种宏观性质如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p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U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、</a:t>
            </a:r>
            <a:r>
              <a:rPr lang="zh-CN" altLang="en-US" sz="2400" b="1" i="1">
                <a:latin typeface="Times New Roman" panose="02020603050405020304" charset="0"/>
                <a:ea typeface="黑体" panose="02010609060101010101" pitchFamily="2" charset="-122"/>
              </a:rPr>
              <a:t>S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等均具有确定的量值。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457200" indent="-45720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微观状态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决定微观性质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algn="just">
              <a:lnSpc>
                <a:spcPct val="125000"/>
              </a:lnSpc>
              <a:buClr>
                <a:srgbClr val="0909C1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宏观系统中所有分子或粒子在某瞬间所处的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运动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状态的总和。                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2290" name="矩形 14337"/>
          <p:cNvSpPr/>
          <p:nvPr>
            <p:custDataLst>
              <p:tags r:id="rId7"/>
            </p:custDataLst>
          </p:nvPr>
        </p:nvSpPr>
        <p:spPr>
          <a:xfrm>
            <a:off x="191135" y="1484630"/>
            <a:ext cx="7848600" cy="5708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微观状态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7" name="文本框 2048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267585" y="3997326"/>
            <a:ext cx="484949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indent="0" algn="ctr" eaLnBrk="0" latinLnBrk="0" hangingPunct="0">
              <a:lnSpc>
                <a:spcPct val="125000"/>
              </a:lnSpc>
            </a:pP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ctr" eaLnBrk="0" latin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平动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ctr" eaLnBrk="0" latin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转动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ctr" eaLnBrk="0" latin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振动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ctr" eaLnBrk="0" latin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电子运动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marL="0" indent="0" algn="ctr" eaLnBrk="0" latin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核运动</a:t>
            </a:r>
            <a:endParaRPr lang="zh-CN" altLang="en-US" sz="2400" b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" name="右大括号 3"/>
          <p:cNvSpPr/>
          <p:nvPr>
            <p:custDataLst>
              <p:tags r:id="rId9"/>
            </p:custDataLst>
          </p:nvPr>
        </p:nvSpPr>
        <p:spPr>
          <a:xfrm>
            <a:off x="5515610" y="4691380"/>
            <a:ext cx="498475" cy="1116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434" name="文本框 2048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36920" y="4954905"/>
            <a:ext cx="16459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热运动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2048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41415" y="6120130"/>
            <a:ext cx="16459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非热运动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右大括号 5"/>
          <p:cNvSpPr/>
          <p:nvPr>
            <p:custDataLst>
              <p:tags r:id="rId12"/>
            </p:custDataLst>
          </p:nvPr>
        </p:nvSpPr>
        <p:spPr>
          <a:xfrm>
            <a:off x="5871210" y="6072505"/>
            <a:ext cx="498475" cy="720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" name="直接连接符 6"/>
          <p:cNvCxnSpPr/>
          <p:nvPr>
            <p:custDataLst>
              <p:tags r:id="rId13"/>
            </p:custDataLst>
          </p:nvPr>
        </p:nvCxnSpPr>
        <p:spPr>
          <a:xfrm flipH="1">
            <a:off x="3059430" y="4792980"/>
            <a:ext cx="9467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048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331595" y="4480560"/>
            <a:ext cx="16459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外部运动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右大括号 8"/>
          <p:cNvSpPr/>
          <p:nvPr>
            <p:custDataLst>
              <p:tags r:id="rId15"/>
            </p:custDataLst>
          </p:nvPr>
        </p:nvSpPr>
        <p:spPr>
          <a:xfrm flipH="1">
            <a:off x="3507740" y="5173980"/>
            <a:ext cx="498475" cy="147600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文本框 2048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330960" y="5650865"/>
            <a:ext cx="164592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内部运动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563880" y="4006850"/>
            <a:ext cx="5246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909C1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独立子系统的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5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种运动形式：</a:t>
            </a:r>
            <a:endParaRPr lang="zh-CN" altLang="en-US" sz="2400"/>
          </a:p>
        </p:txBody>
      </p:sp>
      <p:graphicFrame>
        <p:nvGraphicFramePr>
          <p:cNvPr id="17413" name="对象 1946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076032" y="4421981"/>
          <a:ext cx="56351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9" imgW="215900" imgH="228600" progId="">
                  <p:embed/>
                </p:oleObj>
              </mc:Choice>
              <mc:Fallback>
                <p:oleObj name="" r:id="rId19" imgW="215900" imgH="228600" progId="">
                  <p:embed/>
                  <p:pic>
                    <p:nvPicPr>
                      <p:cNvPr id="0" name="对象 19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32" y="4421981"/>
                        <a:ext cx="563519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对象 19459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5253088" y="6252140"/>
          <a:ext cx="471276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2" imgW="177165" imgH="215900" progId="">
                  <p:embed/>
                </p:oleObj>
              </mc:Choice>
              <mc:Fallback>
                <p:oleObj name="" r:id="rId22" imgW="177165" imgH="215900" progId="">
                  <p:embed/>
                  <p:pic>
                    <p:nvPicPr>
                      <p:cNvPr id="0" name="对象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88" y="6252140"/>
                        <a:ext cx="471276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945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5076241" y="4898955"/>
          <a:ext cx="439538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5" imgW="165100" imgH="215900" progId="">
                  <p:embed/>
                </p:oleObj>
              </mc:Choice>
              <mc:Fallback>
                <p:oleObj name="" r:id="rId25" imgW="165100" imgH="215900" progId="">
                  <p:embed/>
                  <p:pic>
                    <p:nvPicPr>
                      <p:cNvPr id="0" name="对象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241" y="4898955"/>
                        <a:ext cx="439538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9459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5377231" y="5845105"/>
          <a:ext cx="415165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8" imgW="165100" imgH="228600" progId="">
                  <p:embed/>
                </p:oleObj>
              </mc:Choice>
              <mc:Fallback>
                <p:oleObj name="" r:id="rId28" imgW="165100" imgH="228600" progId="">
                  <p:embed/>
                  <p:pic>
                    <p:nvPicPr>
                      <p:cNvPr id="0" name="对象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231" y="5845105"/>
                        <a:ext cx="415165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459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5060683" y="5386000"/>
          <a:ext cx="44514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1" imgW="177165" imgH="228600" progId="">
                  <p:embed/>
                </p:oleObj>
              </mc:Choice>
              <mc:Fallback>
                <p:oleObj name="" r:id="rId31" imgW="177165" imgH="228600" progId="">
                  <p:embed/>
                  <p:pic>
                    <p:nvPicPr>
                      <p:cNvPr id="0" name="对象 19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683" y="5386000"/>
                        <a:ext cx="445142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矩形 81937"/>
          <p:cNvSpPr/>
          <p:nvPr>
            <p:custDataLst>
              <p:tags r:id="rId33"/>
            </p:custDataLst>
          </p:nvPr>
        </p:nvSpPr>
        <p:spPr>
          <a:xfrm>
            <a:off x="7392670" y="4792980"/>
            <a:ext cx="3906520" cy="82994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fontAlgn="base"/>
            <a:r>
              <a:rPr lang="zh-CN" altLang="en-US" sz="2400" b="1" strike="noStrike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由 </a:t>
            </a:r>
            <a:r>
              <a:rPr lang="en-US" altLang="zh-CN" sz="2400" b="1" i="1" strike="noStrike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 </a:t>
            </a:r>
            <a:r>
              <a:rPr lang="zh-CN" altLang="en-US" sz="2400" b="1" strike="noStrike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个原子组成的分子，其热运动自由度为 </a:t>
            </a:r>
            <a:r>
              <a:rPr lang="en-US" altLang="zh-CN" sz="2400" b="1" strike="noStrike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</a:t>
            </a:r>
            <a:r>
              <a:rPr lang="en-US" altLang="zh-CN" sz="2400" b="1" i="1" strike="noStrike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 </a:t>
            </a:r>
            <a:endParaRPr lang="en-US" altLang="zh-CN" sz="2400" b="1" i="1" strike="noStrike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3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153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106497"/>
          <p:cNvSpPr/>
          <p:nvPr/>
        </p:nvSpPr>
        <p:spPr>
          <a:xfrm>
            <a:off x="255905" y="35560"/>
            <a:ext cx="11078210" cy="1568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8</a:t>
            </a: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、独立的离域子系统的熵与配分函数的关系为：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8370" name="矩形 106498"/>
          <p:cNvSpPr/>
          <p:nvPr/>
        </p:nvSpPr>
        <p:spPr>
          <a:xfrm>
            <a:off x="255905" y="1294130"/>
            <a:ext cx="11568430" cy="16040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(1)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试计算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 mol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Xe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（氙）气体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101325 Pa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165.1 K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时的热熵。已知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Xe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的摩尔质量为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131.3g·mol</a:t>
            </a:r>
            <a:r>
              <a:rPr lang="en-US" altLang="zh-CN" sz="2400" b="1" baseline="30000"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=0.66262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-33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J·s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L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=6.022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23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mol</a:t>
            </a:r>
            <a:r>
              <a:rPr lang="en-US" altLang="zh-CN" sz="2400" b="1" baseline="30000">
                <a:latin typeface="Times New Roman" panose="02020603050405020304" charset="0"/>
                <a:ea typeface="黑体" panose="02010609060101010101" pitchFamily="2" charset="-122"/>
              </a:rPr>
              <a:t>-1</a:t>
            </a:r>
            <a:r>
              <a:rPr lang="en-US" altLang="zh-CN" sz="2400" b="1" baseline="30000"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，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 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8371" name="对象 106499"/>
          <p:cNvGraphicFramePr>
            <a:graphicFrameLocks noChangeAspect="1"/>
          </p:cNvGraphicFramePr>
          <p:nvPr/>
        </p:nvGraphicFramePr>
        <p:xfrm>
          <a:off x="2891790" y="501015"/>
          <a:ext cx="586598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754630" imgH="444500" progId="">
                  <p:embed/>
                </p:oleObj>
              </mc:Choice>
              <mc:Fallback>
                <p:oleObj name="" r:id="rId1" imgW="2754630" imgH="444500" progId="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1790" y="501015"/>
                        <a:ext cx="5865988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106500"/>
          <p:cNvGraphicFramePr>
            <a:graphicFrameLocks noChangeAspect="1"/>
          </p:cNvGraphicFramePr>
          <p:nvPr/>
        </p:nvGraphicFramePr>
        <p:xfrm>
          <a:off x="7811770" y="1852295"/>
          <a:ext cx="324773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522730" imgH="203200" progId="">
                  <p:embed/>
                </p:oleObj>
              </mc:Choice>
              <mc:Fallback>
                <p:oleObj name="" r:id="rId3" imgW="1522730" imgH="203200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1770" y="1852295"/>
                        <a:ext cx="324773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矩形 106501"/>
          <p:cNvSpPr/>
          <p:nvPr/>
        </p:nvSpPr>
        <p:spPr>
          <a:xfrm>
            <a:off x="311785" y="2370138"/>
            <a:ext cx="8642350" cy="55308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(2)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试计算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 mol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气体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101325 Pa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12000 K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时的热熵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?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已知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58374" name="对象 106502"/>
          <p:cNvGraphicFramePr>
            <a:graphicFrameLocks noChangeAspect="1"/>
          </p:cNvGraphicFramePr>
          <p:nvPr/>
        </p:nvGraphicFramePr>
        <p:xfrm>
          <a:off x="8476615" y="2457768"/>
          <a:ext cx="3614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803400" imgH="228600" progId="">
                  <p:embed/>
                </p:oleObj>
              </mc:Choice>
              <mc:Fallback>
                <p:oleObj name="" r:id="rId5" imgW="1803400" imgH="2286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6615" y="2457768"/>
                        <a:ext cx="3614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" name="对象 10752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13890" y="4798695"/>
          <a:ext cx="3275532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473200" imgH="469900" progId="">
                  <p:embed/>
                </p:oleObj>
              </mc:Choice>
              <mc:Fallback>
                <p:oleObj name="" r:id="rId8" imgW="1473200" imgH="4699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13890" y="4798695"/>
                        <a:ext cx="3275532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对象 10752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261870" y="5605463"/>
          <a:ext cx="7737417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3873500" imgH="558800" progId="">
                  <p:embed/>
                </p:oleObj>
              </mc:Choice>
              <mc:Fallback>
                <p:oleObj name="" r:id="rId11" imgW="3873500" imgH="5588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61870" y="5605463"/>
                        <a:ext cx="7737417" cy="11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对象 10752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752330" y="6076950"/>
          <a:ext cx="173434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4" imgW="889635" imgH="203200" progId="">
                  <p:embed/>
                </p:oleObj>
              </mc:Choice>
              <mc:Fallback>
                <p:oleObj name="" r:id="rId14" imgW="889635" imgH="2032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52330" y="6076950"/>
                        <a:ext cx="173434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文本框 107525"/>
          <p:cNvSpPr txBox="1"/>
          <p:nvPr>
            <p:custDataLst>
              <p:tags r:id="rId16"/>
            </p:custDataLst>
          </p:nvPr>
        </p:nvSpPr>
        <p:spPr>
          <a:xfrm>
            <a:off x="248285" y="5141278"/>
            <a:ext cx="17132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单原子分子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59397" name="对象 10752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53845" y="3061970"/>
          <a:ext cx="614324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8" imgW="3046730" imgH="431800" progId="">
                  <p:embed/>
                </p:oleObj>
              </mc:Choice>
              <mc:Fallback>
                <p:oleObj name="" r:id="rId18" imgW="3046730" imgH="431800" progId="">
                  <p:embed/>
                  <p:pic>
                    <p:nvPicPr>
                      <p:cNvPr id="0" name="图片 396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3845" y="3061970"/>
                        <a:ext cx="614324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对象 10752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425258" y="3957638"/>
          <a:ext cx="503145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1" imgW="2513330" imgH="482600" progId="">
                  <p:embed/>
                </p:oleObj>
              </mc:Choice>
              <mc:Fallback>
                <p:oleObj name="" r:id="rId21" imgW="2513330" imgH="482600" progId="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5258" y="3957638"/>
                        <a:ext cx="5031450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矩形 107528"/>
          <p:cNvSpPr/>
          <p:nvPr>
            <p:custDataLst>
              <p:tags r:id="rId23"/>
            </p:custDataLst>
          </p:nvPr>
        </p:nvSpPr>
        <p:spPr>
          <a:xfrm>
            <a:off x="255588" y="3036888"/>
            <a:ext cx="4824412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解： 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(1)</a:t>
            </a:r>
            <a:endParaRPr lang="en-US" altLang="zh-CN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7" name="对象 108545"/>
          <p:cNvGraphicFramePr>
            <a:graphicFrameLocks noChangeAspect="1"/>
          </p:cNvGraphicFramePr>
          <p:nvPr/>
        </p:nvGraphicFramePr>
        <p:xfrm>
          <a:off x="349568" y="521653"/>
          <a:ext cx="6594231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86430" imgH="520700" progId="">
                  <p:embed/>
                </p:oleObj>
              </mc:Choice>
              <mc:Fallback>
                <p:oleObj name="" r:id="rId1" imgW="3186430" imgH="5207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568" y="521653"/>
                        <a:ext cx="6594231" cy="108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对象 108546"/>
          <p:cNvGraphicFramePr>
            <a:graphicFrameLocks noChangeAspect="1"/>
          </p:cNvGraphicFramePr>
          <p:nvPr/>
        </p:nvGraphicFramePr>
        <p:xfrm>
          <a:off x="7101205" y="-317"/>
          <a:ext cx="4539325" cy="21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11400" imgH="1117600" progId="">
                  <p:embed/>
                </p:oleObj>
              </mc:Choice>
              <mc:Fallback>
                <p:oleObj name="" r:id="rId3" imgW="2311400" imgH="1117600" progId="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1205" y="-317"/>
                        <a:ext cx="4539325" cy="21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对象 108547"/>
          <p:cNvGraphicFramePr>
            <a:graphicFrameLocks noChangeAspect="1"/>
          </p:cNvGraphicFramePr>
          <p:nvPr/>
        </p:nvGraphicFramePr>
        <p:xfrm>
          <a:off x="7606030" y="2591753"/>
          <a:ext cx="3529189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63700" imgH="457200" progId="">
                  <p:embed/>
                </p:oleObj>
              </mc:Choice>
              <mc:Fallback>
                <p:oleObj name="" r:id="rId5" imgW="1663700" imgH="457200" progId="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6030" y="2591753"/>
                        <a:ext cx="3529189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3540" y="2089150"/>
          <a:ext cx="63230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263900" imgH="762000" progId="Equation.KSEE3">
                  <p:embed/>
                </p:oleObj>
              </mc:Choice>
              <mc:Fallback>
                <p:oleObj name="" r:id="rId7" imgW="3263900" imgH="762000" progId="Equation.KSEE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540" y="2089150"/>
                        <a:ext cx="6323013" cy="1474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1" name="对象 10956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38798" y="3900488"/>
          <a:ext cx="601132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2754630" imgH="444500" progId="">
                  <p:embed/>
                </p:oleObj>
              </mc:Choice>
              <mc:Fallback>
                <p:oleObj name="" r:id="rId10" imgW="2754630" imgH="4445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798" y="3900488"/>
                        <a:ext cx="6011325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对象 109572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549708" y="4051935"/>
          <a:ext cx="355134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522095" imgH="215900" progId="">
                  <p:embed/>
                </p:oleObj>
              </mc:Choice>
              <mc:Fallback>
                <p:oleObj name="" r:id="rId13" imgW="1522095" imgH="215900" progId="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9708" y="4051935"/>
                        <a:ext cx="355134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734185" y="3813175"/>
            <a:ext cx="1358900" cy="1146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442" name="对象 109570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26770" y="4957445"/>
          <a:ext cx="860425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3937000" imgH="457200" progId="">
                  <p:embed/>
                </p:oleObj>
              </mc:Choice>
              <mc:Fallback>
                <p:oleObj name="" r:id="rId16" imgW="3937000" imgH="457200" progId="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6770" y="4957445"/>
                        <a:ext cx="8604250" cy="998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10957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826453" y="6157595"/>
          <a:ext cx="197703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9" imgW="927735" imgH="203200" progId="">
                  <p:embed/>
                </p:oleObj>
              </mc:Choice>
              <mc:Fallback>
                <p:oleObj name="" r:id="rId19" imgW="927735" imgH="203200" progId="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6453" y="6157595"/>
                        <a:ext cx="197703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文本框 110593"/>
          <p:cNvSpPr txBox="1"/>
          <p:nvPr/>
        </p:nvSpPr>
        <p:spPr>
          <a:xfrm>
            <a:off x="448310" y="237808"/>
            <a:ext cx="576103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</a:rPr>
              <a:t>(2)   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双原子分子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2466" name="对象 110594"/>
          <p:cNvGraphicFramePr>
            <a:graphicFrameLocks noChangeAspect="1"/>
          </p:cNvGraphicFramePr>
          <p:nvPr/>
        </p:nvGraphicFramePr>
        <p:xfrm>
          <a:off x="566103" y="963613"/>
          <a:ext cx="2768813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46505" imgH="470535" progId="">
                  <p:embed/>
                </p:oleObj>
              </mc:Choice>
              <mc:Fallback>
                <p:oleObj name="" r:id="rId1" imgW="1246505" imgH="470535" progId="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103" y="963613"/>
                        <a:ext cx="2768813" cy="104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对象 110596"/>
          <p:cNvGraphicFramePr>
            <a:graphicFrameLocks noChangeAspect="1"/>
          </p:cNvGraphicFramePr>
          <p:nvPr/>
        </p:nvGraphicFramePr>
        <p:xfrm>
          <a:off x="566103" y="2272030"/>
          <a:ext cx="623396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754630" imgH="444500" progId="">
                  <p:embed/>
                </p:oleObj>
              </mc:Choice>
              <mc:Fallback>
                <p:oleObj name="" r:id="rId3" imgW="2754630" imgH="444500" progId="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103" y="2272030"/>
                        <a:ext cx="6233967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110597"/>
          <p:cNvGraphicFramePr>
            <a:graphicFrameLocks noChangeAspect="1"/>
          </p:cNvGraphicFramePr>
          <p:nvPr/>
        </p:nvGraphicFramePr>
        <p:xfrm>
          <a:off x="4025900" y="991553"/>
          <a:ext cx="1460295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622935" imgH="445135" progId="">
                  <p:embed/>
                </p:oleObj>
              </mc:Choice>
              <mc:Fallback>
                <p:oleObj name="" r:id="rId5" imgW="622935" imgH="445135" progId="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25900" y="991553"/>
                        <a:ext cx="1460295" cy="104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110599"/>
          <p:cNvGraphicFramePr>
            <a:graphicFrameLocks noChangeAspect="1"/>
          </p:cNvGraphicFramePr>
          <p:nvPr/>
        </p:nvGraphicFramePr>
        <p:xfrm>
          <a:off x="8501063" y="963930"/>
          <a:ext cx="2600796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131570" imgH="445135" progId="">
                  <p:embed/>
                </p:oleObj>
              </mc:Choice>
              <mc:Fallback>
                <p:oleObj name="" r:id="rId7" imgW="1131570" imgH="445135" progId="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01063" y="963930"/>
                        <a:ext cx="2600796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110600"/>
          <p:cNvGraphicFramePr>
            <a:graphicFrameLocks noChangeAspect="1"/>
          </p:cNvGraphicFramePr>
          <p:nvPr/>
        </p:nvGraphicFramePr>
        <p:xfrm>
          <a:off x="7765098" y="2235835"/>
          <a:ext cx="2289449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004570" imgH="457835" progId="">
                  <p:embed/>
                </p:oleObj>
              </mc:Choice>
              <mc:Fallback>
                <p:oleObj name="" r:id="rId9" imgW="1004570" imgH="457835" progId="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5098" y="2235835"/>
                        <a:ext cx="2289449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文本框 110601"/>
          <p:cNvSpPr txBox="1"/>
          <p:nvPr/>
        </p:nvSpPr>
        <p:spPr>
          <a:xfrm>
            <a:off x="8683943" y="531495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注意公式条件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6247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75610" y="122555"/>
          <a:ext cx="163557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647700" imgH="228600" progId="Equation.KSEE3">
                  <p:embed/>
                </p:oleObj>
              </mc:Choice>
              <mc:Fallback>
                <p:oleObj name="" r:id="rId11" imgW="647700" imgH="228600" progId="Equation.KSEE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5610" y="122555"/>
                        <a:ext cx="1635573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76353" y="1257935"/>
          <a:ext cx="148531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673100" imgH="228600" progId="Equation.KSEE3">
                  <p:embed/>
                </p:oleObj>
              </mc:Choice>
              <mc:Fallback>
                <p:oleObj name="" r:id="rId13" imgW="673100" imgH="228600" progId="Equation.KSEE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6353" y="1257935"/>
                        <a:ext cx="148531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>
          <a:xfrm>
            <a:off x="6263640" y="1143635"/>
            <a:ext cx="1812925" cy="6540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15"/>
            </p:custDataLst>
          </p:nvPr>
        </p:nvSpPr>
        <p:spPr>
          <a:xfrm>
            <a:off x="1870075" y="2245360"/>
            <a:ext cx="1358900" cy="11468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491" name="对象 11162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66420" y="4128453"/>
          <a:ext cx="654639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3084830" imgH="444500" progId="">
                  <p:embed/>
                </p:oleObj>
              </mc:Choice>
              <mc:Fallback>
                <p:oleObj name="" r:id="rId17" imgW="3084830" imgH="444500" progId="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6420" y="4128453"/>
                        <a:ext cx="654639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111623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66420" y="5330508"/>
          <a:ext cx="590586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2844800" imgH="482600" progId="">
                  <p:embed/>
                </p:oleObj>
              </mc:Choice>
              <mc:Fallback>
                <p:oleObj name="" r:id="rId20" imgW="2844800" imgH="482600" progId="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6420" y="5330508"/>
                        <a:ext cx="5905865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918210" y="3449320"/>
          <a:ext cx="332756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1536700" imgH="215900" progId="Equation.KSEE3">
                  <p:embed/>
                </p:oleObj>
              </mc:Choice>
              <mc:Fallback>
                <p:oleObj name="" r:id="rId23" imgW="1536700" imgH="215900" progId="Equation.KSEE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8210" y="3449320"/>
                        <a:ext cx="332756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1161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22661" y="117090"/>
          <a:ext cx="966914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888865" imgH="545465" progId="">
                  <p:embed/>
                </p:oleObj>
              </mc:Choice>
              <mc:Fallback>
                <p:oleObj name="" r:id="rId2" imgW="4888865" imgH="545465" progId="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661" y="117090"/>
                        <a:ext cx="966914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" name="对象 11264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2580" y="1361123"/>
          <a:ext cx="371338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765300" imgH="444500" progId="">
                  <p:embed/>
                </p:oleObj>
              </mc:Choice>
              <mc:Fallback>
                <p:oleObj name="" r:id="rId5" imgW="1765300" imgH="444500" progId="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580" y="1361123"/>
                        <a:ext cx="371338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对象 11264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22580" y="2496503"/>
          <a:ext cx="4057337" cy="94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942465" imgH="444500" progId="">
                  <p:embed/>
                </p:oleObj>
              </mc:Choice>
              <mc:Fallback>
                <p:oleObj name="" r:id="rId8" imgW="1942465" imgH="444500" progId="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2580" y="2496503"/>
                        <a:ext cx="4057337" cy="94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对象 11264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22580" y="4513580"/>
          <a:ext cx="565259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565400" imgH="228600" progId="">
                  <p:embed/>
                </p:oleObj>
              </mc:Choice>
              <mc:Fallback>
                <p:oleObj name="" r:id="rId11" imgW="2565400" imgH="228600" progId="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580" y="4513580"/>
                        <a:ext cx="565259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9011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644208" y="5506720"/>
          <a:ext cx="32373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4" imgW="1524000" imgH="203200" progId="">
                  <p:embed/>
                </p:oleObj>
              </mc:Choice>
              <mc:Fallback>
                <p:oleObj name="" r:id="rId14" imgW="1524000" imgH="203200" progId="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4208" y="5506720"/>
                        <a:ext cx="323730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9011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4638358" y="5506720"/>
          <a:ext cx="291465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371600" imgH="203200" progId="">
                  <p:embed/>
                </p:oleObj>
              </mc:Choice>
              <mc:Fallback>
                <p:oleObj name="" r:id="rId17" imgW="1371600" imgH="203200" progId="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38358" y="5506720"/>
                        <a:ext cx="2914650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1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22580" y="3631883"/>
          <a:ext cx="741570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0" imgW="3314700" imgH="241300" progId="Equation.KSEE3">
                  <p:embed/>
                </p:oleObj>
              </mc:Choice>
              <mc:Fallback>
                <p:oleObj name="" r:id="rId20" imgW="3314700" imgH="241300" progId="Equation.KSEE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2580" y="3631883"/>
                        <a:ext cx="741570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4337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447882" y="5542439"/>
          <a:ext cx="114215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3" imgW="508000" imgH="177165" progId="">
                  <p:embed/>
                </p:oleObj>
              </mc:Choice>
              <mc:Fallback>
                <p:oleObj name="" r:id="rId23" imgW="508000" imgH="17716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47882" y="5542439"/>
                        <a:ext cx="1142159" cy="396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970" y="97155"/>
            <a:ext cx="11821795" cy="193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例</a:t>
            </a:r>
            <a:r>
              <a:rPr lang="en-US" altLang="zh-CN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9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、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独立的离域子系统的熵与配分函数的关系为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(1) 证明：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(2) 计算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300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K时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He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的标准摩尔吉氏函数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5538" name="对象 -2147482536"/>
          <p:cNvGraphicFramePr>
            <a:graphicFrameLocks noChangeAspect="1"/>
          </p:cNvGraphicFramePr>
          <p:nvPr/>
        </p:nvGraphicFramePr>
        <p:xfrm>
          <a:off x="3148330" y="570230"/>
          <a:ext cx="42846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814830" imgH="203200" progId="Equation.DSMT4">
                  <p:embed/>
                </p:oleObj>
              </mc:Choice>
              <mc:Fallback>
                <p:oleObj name="" r:id="rId1" imgW="1814830" imgH="203200" progId="Equation.DSMT4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8330" y="570230"/>
                        <a:ext cx="42846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对象 -2147482623"/>
          <p:cNvGraphicFramePr>
            <a:graphicFrameLocks noChangeAspect="1"/>
          </p:cNvGraphicFramePr>
          <p:nvPr/>
        </p:nvGraphicFramePr>
        <p:xfrm>
          <a:off x="1602740" y="1219200"/>
          <a:ext cx="66738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122930" imgH="241300" progId="Equation.DSMT4">
                  <p:embed/>
                </p:oleObj>
              </mc:Choice>
              <mc:Fallback>
                <p:oleObj name="" r:id="rId3" imgW="3122930" imgH="241300" progId="Equation.DSMT4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2740" y="1219200"/>
                        <a:ext cx="667385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对象 -2147482622"/>
          <p:cNvGraphicFramePr>
            <a:graphicFrameLocks noChangeAspect="1"/>
          </p:cNvGraphicFramePr>
          <p:nvPr/>
        </p:nvGraphicFramePr>
        <p:xfrm>
          <a:off x="5477193" y="1506538"/>
          <a:ext cx="5048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28600" imgH="241300" progId="Equation.DSMT4">
                  <p:embed/>
                </p:oleObj>
              </mc:Choice>
              <mc:Fallback>
                <p:oleObj name="" r:id="rId5" imgW="228600" imgH="241300" progId="Equation.DSMT4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7193" y="1506538"/>
                        <a:ext cx="5048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文本框 117768"/>
          <p:cNvSpPr txBox="1"/>
          <p:nvPr/>
        </p:nvSpPr>
        <p:spPr>
          <a:xfrm>
            <a:off x="140970" y="2260283"/>
            <a:ext cx="223202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（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）证明：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5542" name="对象 -2147482541"/>
          <p:cNvGraphicFramePr>
            <a:graphicFrameLocks noChangeAspect="1"/>
          </p:cNvGraphicFramePr>
          <p:nvPr/>
        </p:nvGraphicFramePr>
        <p:xfrm>
          <a:off x="1876108" y="2036445"/>
          <a:ext cx="506855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222500" imgH="444500" progId="Equation.3">
                  <p:embed/>
                </p:oleObj>
              </mc:Choice>
              <mc:Fallback>
                <p:oleObj name="" r:id="rId7" imgW="2222500" imgH="4445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108" y="2036445"/>
                        <a:ext cx="5068555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对象 -2147482539"/>
          <p:cNvGraphicFramePr>
            <a:graphicFrameLocks noChangeAspect="1"/>
          </p:cNvGraphicFramePr>
          <p:nvPr/>
        </p:nvGraphicFramePr>
        <p:xfrm>
          <a:off x="7862888" y="2131060"/>
          <a:ext cx="181118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787400" imgH="203200" progId="Equation.3">
                  <p:embed/>
                </p:oleObj>
              </mc:Choice>
              <mc:Fallback>
                <p:oleObj name="" r:id="rId9" imgW="787400" imgH="2032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62888" y="2131060"/>
                        <a:ext cx="181118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对象 29700"/>
          <p:cNvGraphicFramePr>
            <a:graphicFrameLocks noChangeAspect="1"/>
          </p:cNvGraphicFramePr>
          <p:nvPr/>
        </p:nvGraphicFramePr>
        <p:xfrm>
          <a:off x="652780" y="3461385"/>
          <a:ext cx="281623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219200" imgH="203200" progId="">
                  <p:embed/>
                </p:oleObj>
              </mc:Choice>
              <mc:Fallback>
                <p:oleObj name="" r:id="rId11" imgW="1219200" imgH="203200" progId="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2780" y="3461385"/>
                        <a:ext cx="281623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对象 29700"/>
          <p:cNvGraphicFramePr>
            <a:graphicFrameLocks noChangeAspect="1"/>
          </p:cNvGraphicFramePr>
          <p:nvPr/>
        </p:nvGraphicFramePr>
        <p:xfrm>
          <a:off x="4455478" y="2788285"/>
          <a:ext cx="6204689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2730500" imgH="571500" progId="">
                  <p:embed/>
                </p:oleObj>
              </mc:Choice>
              <mc:Fallback>
                <p:oleObj name="" r:id="rId13" imgW="2730500" imgH="571500" progId="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5478" y="2788285"/>
                        <a:ext cx="6204689" cy="12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对象 29700"/>
          <p:cNvGraphicFramePr>
            <a:graphicFrameLocks noChangeAspect="1"/>
          </p:cNvGraphicFramePr>
          <p:nvPr/>
        </p:nvGraphicFramePr>
        <p:xfrm>
          <a:off x="1876108" y="4268153"/>
          <a:ext cx="7717951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3390900" imgH="571500" progId="">
                  <p:embed/>
                </p:oleObj>
              </mc:Choice>
              <mc:Fallback>
                <p:oleObj name="" r:id="rId15" imgW="3390900" imgH="571500" progId="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6108" y="4268153"/>
                        <a:ext cx="7717951" cy="12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圆角矩形 10"/>
          <p:cNvSpPr/>
          <p:nvPr/>
        </p:nvSpPr>
        <p:spPr>
          <a:xfrm>
            <a:off x="1876108" y="2260283"/>
            <a:ext cx="1728000" cy="5238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64463" y="2097405"/>
            <a:ext cx="2174875" cy="5238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3710" y="3395345"/>
            <a:ext cx="3211830" cy="5238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455795" y="3149600"/>
            <a:ext cx="2174875" cy="101346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/>
            <a:endParaRPr lang="zh-CN" altLang="en-US" sz="2400">
              <a:solidFill>
                <a:srgbClr val="FFFFFF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66563" name="对象 29700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832860" y="5668963"/>
          <a:ext cx="3111649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8" imgW="1346200" imgH="405765" progId="">
                  <p:embed/>
                </p:oleObj>
              </mc:Choice>
              <mc:Fallback>
                <p:oleObj name="" r:id="rId18" imgW="1346200" imgH="405765" progId="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32860" y="5668963"/>
                        <a:ext cx="3111649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1" name="对象 -2147482539"/>
          <p:cNvGraphicFramePr>
            <a:graphicFrameLocks noChangeAspect="1"/>
          </p:cNvGraphicFramePr>
          <p:nvPr/>
        </p:nvGraphicFramePr>
        <p:xfrm>
          <a:off x="87695" y="88426"/>
          <a:ext cx="1203452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524500" imgH="685800" progId="Equation.3">
                  <p:embed/>
                </p:oleObj>
              </mc:Choice>
              <mc:Fallback>
                <p:oleObj name="" r:id="rId1" imgW="5524500" imgH="6858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95" y="88426"/>
                        <a:ext cx="1203452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" name="文本框 9"/>
          <p:cNvSpPr txBox="1"/>
          <p:nvPr/>
        </p:nvSpPr>
        <p:spPr>
          <a:xfrm>
            <a:off x="224790" y="1824673"/>
            <a:ext cx="75088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得：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66564" name="对象 -2147482539"/>
          <p:cNvGraphicFramePr>
            <a:graphicFrameLocks noChangeAspect="1"/>
          </p:cNvGraphicFramePr>
          <p:nvPr/>
        </p:nvGraphicFramePr>
        <p:xfrm>
          <a:off x="974725" y="1572260"/>
          <a:ext cx="6199645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794000" imgH="469900" progId="Equation.3">
                  <p:embed/>
                </p:oleObj>
              </mc:Choice>
              <mc:Fallback>
                <p:oleObj name="" r:id="rId3" imgW="2794000" imgH="4699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725" y="1572260"/>
                        <a:ext cx="6199645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对象 -214748253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32728" y="3203575"/>
          <a:ext cx="5810636" cy="9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2781300" imgH="469900" progId="Equation.3">
                  <p:embed/>
                </p:oleObj>
              </mc:Choice>
              <mc:Fallback>
                <p:oleObj name="" r:id="rId6" imgW="2781300" imgH="4699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2728" y="3203575"/>
                        <a:ext cx="5810636" cy="9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文本框 117768"/>
          <p:cNvSpPr txBox="1"/>
          <p:nvPr>
            <p:custDataLst>
              <p:tags r:id="rId8"/>
            </p:custDataLst>
          </p:nvPr>
        </p:nvSpPr>
        <p:spPr>
          <a:xfrm>
            <a:off x="408305" y="2679700"/>
            <a:ext cx="8235950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（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）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计算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300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K时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He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的标准摩尔吉氏函数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12" name="对象 1433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673692" y="3403124"/>
          <a:ext cx="114215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508000" imgH="177165" progId="">
                  <p:embed/>
                </p:oleObj>
              </mc:Choice>
              <mc:Fallback>
                <p:oleObj name="" r:id="rId10" imgW="508000" imgH="177165" progId="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73692" y="3403124"/>
                        <a:ext cx="1142159" cy="396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11776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021205" y="5450205"/>
          <a:ext cx="3384434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473200" imgH="469900" progId="">
                  <p:embed/>
                </p:oleObj>
              </mc:Choice>
              <mc:Fallback>
                <p:oleObj name="" r:id="rId13" imgW="1473200" imgH="469900" progId="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1205" y="5450205"/>
                        <a:ext cx="3384434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文本框 117768"/>
          <p:cNvSpPr txBox="1"/>
          <p:nvPr>
            <p:custDataLst>
              <p:tags r:id="rId15"/>
            </p:custDataLst>
          </p:nvPr>
        </p:nvSpPr>
        <p:spPr>
          <a:xfrm>
            <a:off x="358140" y="5855018"/>
            <a:ext cx="26114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单原子分子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-2147482539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859974" y="5618390"/>
          <a:ext cx="2094865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7" imgW="1002665" imgH="469900" progId="Equation.3">
                  <p:embed/>
                </p:oleObj>
              </mc:Choice>
              <mc:Fallback>
                <p:oleObj name="" r:id="rId17" imgW="1002665" imgH="469900" progId="Equation.3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859974" y="5618390"/>
                        <a:ext cx="2094865" cy="982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对象 -214748253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825847" y="4176522"/>
          <a:ext cx="5033645" cy="100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0" imgW="2349500" imgH="469900" progId="Equation.3">
                  <p:embed/>
                </p:oleObj>
              </mc:Choice>
              <mc:Fallback>
                <p:oleObj name="" r:id="rId20" imgW="2349500" imgH="4699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25847" y="4176522"/>
                        <a:ext cx="5033645" cy="1007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-2147482539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5859780" y="4222750"/>
          <a:ext cx="551690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3" imgW="2527300" imgH="444500" progId="Equation.3">
                  <p:embed/>
                </p:oleObj>
              </mc:Choice>
              <mc:Fallback>
                <p:oleObj name="" r:id="rId23" imgW="2527300" imgH="4445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59780" y="4222750"/>
                        <a:ext cx="551690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09" name="对象 111620"/>
          <p:cNvGraphicFramePr>
            <a:graphicFrameLocks noChangeAspect="1"/>
          </p:cNvGraphicFramePr>
          <p:nvPr/>
        </p:nvGraphicFramePr>
        <p:xfrm>
          <a:off x="719138" y="101600"/>
          <a:ext cx="53905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641600" imgH="444500" progId="">
                  <p:embed/>
                </p:oleObj>
              </mc:Choice>
              <mc:Fallback>
                <p:oleObj name="" r:id="rId1" imgW="2641600" imgH="444500" progId="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101600"/>
                        <a:ext cx="53905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" name="对象 111623"/>
          <p:cNvGraphicFramePr>
            <a:graphicFrameLocks noChangeAspect="1"/>
          </p:cNvGraphicFramePr>
          <p:nvPr/>
        </p:nvGraphicFramePr>
        <p:xfrm>
          <a:off x="728663" y="1089343"/>
          <a:ext cx="5380722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01900" imgH="482600" progId="">
                  <p:embed/>
                </p:oleObj>
              </mc:Choice>
              <mc:Fallback>
                <p:oleObj name="" r:id="rId3" imgW="2501900" imgH="482600" progId="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663" y="1089343"/>
                        <a:ext cx="5380722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对象 117767"/>
          <p:cNvGraphicFramePr>
            <a:graphicFrameLocks noChangeAspect="1"/>
          </p:cNvGraphicFramePr>
          <p:nvPr/>
        </p:nvGraphicFramePr>
        <p:xfrm>
          <a:off x="160655" y="2263775"/>
          <a:ext cx="338851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473200" imgH="469900" progId="">
                  <p:embed/>
                </p:oleObj>
              </mc:Choice>
              <mc:Fallback>
                <p:oleObj name="" r:id="rId5" imgW="1473200" imgH="469900" progId="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655" y="2263775"/>
                        <a:ext cx="3388516" cy="108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对象 90121"/>
          <p:cNvGraphicFramePr>
            <a:graphicFrameLocks noChangeAspect="1"/>
          </p:cNvGraphicFramePr>
          <p:nvPr/>
        </p:nvGraphicFramePr>
        <p:xfrm>
          <a:off x="3286142" y="2263613"/>
          <a:ext cx="8637905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4152900" imgH="545465" progId="">
                  <p:embed/>
                </p:oleObj>
              </mc:Choice>
              <mc:Fallback>
                <p:oleObj name="" r:id="rId7" imgW="4152900" imgH="545465" progId="">
                  <p:embed/>
                  <p:pic>
                    <p:nvPicPr>
                      <p:cNvPr id="0" name="图片 34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86142" y="2263613"/>
                        <a:ext cx="8637905" cy="1134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-2147482539"/>
          <p:cNvGraphicFramePr>
            <a:graphicFrameLocks noChangeAspect="1"/>
          </p:cNvGraphicFramePr>
          <p:nvPr/>
        </p:nvGraphicFramePr>
        <p:xfrm>
          <a:off x="862648" y="3527743"/>
          <a:ext cx="4679113" cy="94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197100" imgH="444500" progId="Equation.3">
                  <p:embed/>
                </p:oleObj>
              </mc:Choice>
              <mc:Fallback>
                <p:oleObj name="" r:id="rId9" imgW="2197100" imgH="444500" progId="Equation.3">
                  <p:embed/>
                  <p:pic>
                    <p:nvPicPr>
                      <p:cNvPr id="0" name="图片 33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2648" y="3527743"/>
                        <a:ext cx="4679113" cy="94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005" y="189230"/>
            <a:ext cx="1172908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1.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根据热力学第三定律，在温度趋于绝对零度时，定容摩尔热容趋于零；但是由麦克斯韦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玻尔兹曼分布计算得到单原子分子理想气体的摩尔定容热容等于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1.5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R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，出现矛盾的原因在于（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）。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热力学第三定律指的是凝聚相，不是气体；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没有对麦克斯韦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玻尔兹曼分布用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N!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进行全同性修正；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麦克斯韦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玻尔兹曼分布用于理想气体时只适用于高温低密度场合。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54000" y="2997835"/>
            <a:ext cx="11263630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2.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当温度远低于转动温度时，双原子分子理想气体的摩尔定容热容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（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）。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小于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2.5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R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大于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2.5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R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C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等于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2.5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R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58165" y="4698365"/>
            <a:ext cx="10654665" cy="156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3.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麦克斯韦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-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玻尔兹曼分布无需全同性修正就可用于计算（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）的熵。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独立的定域子系统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独立的离域子系统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  <a:p>
            <a:pPr algn="ctr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C           </a:t>
            </a:r>
            <a:r>
              <a:rPr 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A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和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B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两种系统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8955" y="424180"/>
            <a:ext cx="10887075" cy="378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4. 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处于平衡态的孤立系统各微观态出现的概率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（ 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）。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algn="just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A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正比于                                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B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相等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C  </a:t>
            </a:r>
            <a:r>
              <a:rPr 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等于最概然分布出现的概率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fontAlgn="auto"/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5.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如果基态能级不简并，则当温度趋于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0K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，子配分函数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q</a:t>
            </a:r>
            <a:r>
              <a:rPr lang="en-US" altLang="zh-CN" sz="2400" b="1" baseline="-25000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0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=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1     </a:t>
            </a:r>
            <a:r>
              <a:rPr lang="en-US" altLang="zh-CN" sz="2400" b="1" u="sng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 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       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  <a:sym typeface="+mn-ea"/>
              </a:rPr>
              <a:t> </a:t>
            </a:r>
            <a:r>
              <a:rPr lang="en-US" altLang="zh-CN" sz="2400" b="1" u="sng" noProof="1"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</a:t>
            </a:r>
            <a:endParaRPr lang="en-US" altLang="zh-CN" sz="2400" b="1" u="sng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en-US" altLang="zh-CN" sz="2400" b="1" u="sng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en-US" altLang="zh-CN" sz="2400" b="1" u="sng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  <a:p>
            <a:endParaRPr lang="zh-CN" altLang="en-US" sz="2400" b="1" noProof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7168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66365" y="783908"/>
          <a:ext cx="204704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54100" imgH="241300" progId="Equation.KSEE3">
                  <p:embed/>
                </p:oleObj>
              </mc:Choice>
              <mc:Fallback>
                <p:oleObj name="" r:id="rId1" imgW="1054100" imgH="241300" progId="Equation.KSEE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6365" y="783908"/>
                        <a:ext cx="204704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对象 78858"/>
          <p:cNvGraphicFramePr>
            <a:graphicFrameLocks noChangeAspect="1"/>
          </p:cNvGraphicFramePr>
          <p:nvPr/>
        </p:nvGraphicFramePr>
        <p:xfrm>
          <a:off x="6114733" y="3301048"/>
          <a:ext cx="166654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750570" imgH="228600" progId="">
                  <p:embed/>
                </p:oleObj>
              </mc:Choice>
              <mc:Fallback>
                <p:oleObj name="" r:id="rId3" imgW="750570" imgH="228600" progId="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4733" y="3301048"/>
                        <a:ext cx="1666541" cy="50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75780"/>
          <p:cNvGraphicFramePr>
            <a:graphicFrameLocks noChangeAspect="1"/>
          </p:cNvGraphicFramePr>
          <p:nvPr/>
        </p:nvGraphicFramePr>
        <p:xfrm>
          <a:off x="2332990" y="3031173"/>
          <a:ext cx="266815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69670" imgH="457835" progId="">
                  <p:embed/>
                </p:oleObj>
              </mc:Choice>
              <mc:Fallback>
                <p:oleObj name="" r:id="rId5" imgW="1169670" imgH="457835" progId="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32990" y="3031173"/>
                        <a:ext cx="2668150" cy="104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7"/>
          <p:cNvSpPr txBox="1"/>
          <p:nvPr>
            <p:custDataLst>
              <p:tags r:id="rId1"/>
            </p:custDataLst>
          </p:nvPr>
        </p:nvSpPr>
        <p:spPr>
          <a:xfrm>
            <a:off x="7713345" y="1452468"/>
            <a:ext cx="166846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3" name="Text Box 29"/>
          <p:cNvSpPr txBox="1"/>
          <p:nvPr>
            <p:custDataLst>
              <p:tags r:id="rId2"/>
            </p:custDataLst>
          </p:nvPr>
        </p:nvSpPr>
        <p:spPr>
          <a:xfrm>
            <a:off x="7675245" y="2100168"/>
            <a:ext cx="213677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4" name="Text Box 30"/>
          <p:cNvSpPr txBox="1"/>
          <p:nvPr>
            <p:custDataLst>
              <p:tags r:id="rId3"/>
            </p:custDataLst>
          </p:nvPr>
        </p:nvSpPr>
        <p:spPr>
          <a:xfrm>
            <a:off x="7625715" y="2747868"/>
            <a:ext cx="298450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(3</a:t>
            </a: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-6)=9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5" name="Text Box 31"/>
          <p:cNvSpPr txBox="1"/>
          <p:nvPr>
            <p:custDataLst>
              <p:tags r:id="rId4"/>
            </p:custDataLst>
          </p:nvPr>
        </p:nvSpPr>
        <p:spPr>
          <a:xfrm>
            <a:off x="3659505" y="1483583"/>
            <a:ext cx="175895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6" name="Text Box 32"/>
          <p:cNvSpPr txBox="1"/>
          <p:nvPr>
            <p:custDataLst>
              <p:tags r:id="rId5"/>
            </p:custDataLst>
          </p:nvPr>
        </p:nvSpPr>
        <p:spPr>
          <a:xfrm>
            <a:off x="3678555" y="2112233"/>
            <a:ext cx="1538288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7" name="Text Box 33"/>
          <p:cNvSpPr txBox="1"/>
          <p:nvPr>
            <p:custDataLst>
              <p:tags r:id="rId6"/>
            </p:custDataLst>
          </p:nvPr>
        </p:nvSpPr>
        <p:spPr>
          <a:xfrm>
            <a:off x="3716655" y="2759933"/>
            <a:ext cx="165576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1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08" name="Text Box 35"/>
          <p:cNvSpPr txBox="1"/>
          <p:nvPr>
            <p:custDataLst>
              <p:tags r:id="rId7"/>
            </p:custDataLst>
          </p:nvPr>
        </p:nvSpPr>
        <p:spPr>
          <a:xfrm>
            <a:off x="3454400" y="553784"/>
            <a:ext cx="1221740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双原子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分子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H</a:t>
            </a:r>
            <a:r>
              <a:rPr lang="en-US" altLang="zh-CN" sz="2400" b="1" baseline="-25000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endParaRPr lang="en-US" altLang="zh-CN" sz="2400" b="1" baseline="-25000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5609" name="Text Box 36"/>
          <p:cNvSpPr txBox="1"/>
          <p:nvPr>
            <p:custDataLst>
              <p:tags r:id="rId8"/>
            </p:custDataLst>
          </p:nvPr>
        </p:nvSpPr>
        <p:spPr>
          <a:xfrm>
            <a:off x="7123430" y="553943"/>
            <a:ext cx="2370138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多原子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非线形分子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CH</a:t>
            </a:r>
            <a:r>
              <a:rPr lang="en-US" altLang="zh-CN" sz="2400" b="1" baseline="-25000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4</a:t>
            </a:r>
            <a:endParaRPr lang="en-US" altLang="zh-CN" sz="2400" b="1" baseline="-25000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5610" name="Text Box 38"/>
          <p:cNvSpPr txBox="1"/>
          <p:nvPr>
            <p:custDataLst>
              <p:tags r:id="rId9"/>
            </p:custDataLst>
          </p:nvPr>
        </p:nvSpPr>
        <p:spPr>
          <a:xfrm>
            <a:off x="1932305" y="555054"/>
            <a:ext cx="144589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单原子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分子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He</a:t>
            </a:r>
            <a:endParaRPr lang="en-US" altLang="zh-CN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5611" name="Text Box 39"/>
          <p:cNvSpPr txBox="1"/>
          <p:nvPr>
            <p:custDataLst>
              <p:tags r:id="rId10"/>
            </p:custDataLst>
          </p:nvPr>
        </p:nvSpPr>
        <p:spPr>
          <a:xfrm>
            <a:off x="2265680" y="1482313"/>
            <a:ext cx="172085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12" name="Text Box 40"/>
          <p:cNvSpPr txBox="1"/>
          <p:nvPr>
            <p:custDataLst>
              <p:tags r:id="rId11"/>
            </p:custDataLst>
          </p:nvPr>
        </p:nvSpPr>
        <p:spPr>
          <a:xfrm>
            <a:off x="2284730" y="2168113"/>
            <a:ext cx="1747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0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13" name="Text Box 41"/>
          <p:cNvSpPr txBox="1"/>
          <p:nvPr>
            <p:custDataLst>
              <p:tags r:id="rId12"/>
            </p:custDataLst>
          </p:nvPr>
        </p:nvSpPr>
        <p:spPr>
          <a:xfrm>
            <a:off x="2303780" y="2834863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0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5614" name="Text Box 38"/>
          <p:cNvSpPr txBox="1"/>
          <p:nvPr>
            <p:custDataLst>
              <p:tags r:id="rId13"/>
            </p:custDataLst>
          </p:nvPr>
        </p:nvSpPr>
        <p:spPr>
          <a:xfrm>
            <a:off x="2873375" y="58643"/>
            <a:ext cx="5430838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100000"/>
                  </a:schemeClr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342900" indent="-342900" algn="ctr">
              <a:buClr>
                <a:srgbClr val="0909C1"/>
              </a:buClr>
              <a:buFont typeface="Arial" panose="020B0604020202020204" pitchFamily="34" charset="0"/>
              <a:buChar char="•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对于气体分子的热运动自由度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3</a:t>
            </a:r>
            <a:r>
              <a:rPr lang="en-US" altLang="zh-CN" sz="2400" b="1" i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" name="Text Box 39"/>
          <p:cNvSpPr txBox="1"/>
          <p:nvPr>
            <p:custDataLst>
              <p:tags r:id="rId14"/>
            </p:custDataLst>
          </p:nvPr>
        </p:nvSpPr>
        <p:spPr>
          <a:xfrm>
            <a:off x="982980" y="1463263"/>
            <a:ext cx="1720850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平动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5" name="Text Box 40"/>
          <p:cNvSpPr txBox="1"/>
          <p:nvPr>
            <p:custDataLst>
              <p:tags r:id="rId15"/>
            </p:custDataLst>
          </p:nvPr>
        </p:nvSpPr>
        <p:spPr>
          <a:xfrm>
            <a:off x="1002030" y="2149063"/>
            <a:ext cx="1747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转动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" name="Text Box 41"/>
          <p:cNvSpPr txBox="1"/>
          <p:nvPr>
            <p:custDataLst>
              <p:tags r:id="rId16"/>
            </p:custDataLst>
          </p:nvPr>
        </p:nvSpPr>
        <p:spPr>
          <a:xfrm>
            <a:off x="1002030" y="2784698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振动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7" name="Text Box 27"/>
          <p:cNvSpPr txBox="1"/>
          <p:nvPr>
            <p:custDataLst>
              <p:tags r:id="rId17"/>
            </p:custDataLst>
          </p:nvPr>
        </p:nvSpPr>
        <p:spPr>
          <a:xfrm>
            <a:off x="5482590" y="1449928"/>
            <a:ext cx="1668463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8" name="Text Box 29"/>
          <p:cNvSpPr txBox="1"/>
          <p:nvPr>
            <p:custDataLst>
              <p:tags r:id="rId18"/>
            </p:custDataLst>
          </p:nvPr>
        </p:nvSpPr>
        <p:spPr>
          <a:xfrm>
            <a:off x="5444490" y="2097628"/>
            <a:ext cx="213677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9" name="Text Box 30"/>
          <p:cNvSpPr txBox="1"/>
          <p:nvPr>
            <p:custDataLst>
              <p:tags r:id="rId19"/>
            </p:custDataLst>
          </p:nvPr>
        </p:nvSpPr>
        <p:spPr>
          <a:xfrm>
            <a:off x="5177790" y="2798509"/>
            <a:ext cx="16211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(3</a:t>
            </a:r>
            <a:r>
              <a:rPr lang="en-US" altLang="zh-CN" sz="2400" b="1" i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-5)=4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en-US" altLang="zh-CN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0" name="Text Box 36"/>
          <p:cNvSpPr txBox="1"/>
          <p:nvPr>
            <p:custDataLst>
              <p:tags r:id="rId20"/>
            </p:custDataLst>
          </p:nvPr>
        </p:nvSpPr>
        <p:spPr>
          <a:xfrm>
            <a:off x="4892675" y="551403"/>
            <a:ext cx="2370138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多原子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/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线形分子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CO</a:t>
            </a:r>
            <a:r>
              <a:rPr lang="en-US" altLang="zh-CN" sz="2400" b="1" baseline="-25000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endParaRPr lang="en-US" altLang="zh-CN" sz="2400" b="1" baseline="-25000" noProof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1" name="Text Box 41"/>
          <p:cNvSpPr txBox="1"/>
          <p:nvPr>
            <p:custDataLst>
              <p:tags r:id="rId21"/>
            </p:custDataLst>
          </p:nvPr>
        </p:nvSpPr>
        <p:spPr>
          <a:xfrm>
            <a:off x="785495" y="3270314"/>
            <a:ext cx="11385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自由度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/>
            <a:r>
              <a:rPr lang="zh-CN" altLang="en-US" sz="2400" b="1" noProof="1">
                <a:solidFill>
                  <a:srgbClr val="0000FF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总数</a:t>
            </a:r>
            <a:endParaRPr lang="zh-CN" altLang="en-US" sz="2400" b="1" noProof="1">
              <a:solidFill>
                <a:srgbClr val="0000FF"/>
              </a:solidFill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2" name="Text Box 41"/>
          <p:cNvSpPr txBox="1"/>
          <p:nvPr>
            <p:custDataLst>
              <p:tags r:id="rId22"/>
            </p:custDataLst>
          </p:nvPr>
        </p:nvSpPr>
        <p:spPr>
          <a:xfrm>
            <a:off x="2265680" y="3518758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3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3" name="Text Box 41"/>
          <p:cNvSpPr txBox="1"/>
          <p:nvPr>
            <p:custDataLst>
              <p:tags r:id="rId23"/>
            </p:custDataLst>
          </p:nvPr>
        </p:nvSpPr>
        <p:spPr>
          <a:xfrm>
            <a:off x="3631565" y="3518758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6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4" name="Text Box 41"/>
          <p:cNvSpPr txBox="1"/>
          <p:nvPr>
            <p:custDataLst>
              <p:tags r:id="rId24"/>
            </p:custDataLst>
          </p:nvPr>
        </p:nvSpPr>
        <p:spPr>
          <a:xfrm>
            <a:off x="5393690" y="3518758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9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5" name="Text Box 41"/>
          <p:cNvSpPr txBox="1"/>
          <p:nvPr>
            <p:custDataLst>
              <p:tags r:id="rId25"/>
            </p:custDataLst>
          </p:nvPr>
        </p:nvSpPr>
        <p:spPr>
          <a:xfrm>
            <a:off x="7625715" y="3591148"/>
            <a:ext cx="1851025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15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endParaRPr lang="zh-CN" altLang="en-US" sz="2400" b="1" noProof="1">
              <a:solidFill>
                <a:srgbClr val="0000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26"/>
            </p:custDataLst>
          </p:nvPr>
        </p:nvSpPr>
        <p:spPr>
          <a:xfrm>
            <a:off x="885825" y="4169093"/>
            <a:ext cx="10800080" cy="136461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indent="-342900"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09C1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  <a:sym typeface="+mn-ea"/>
              </a:rPr>
              <a:t>分子运动模型</a:t>
            </a:r>
            <a:endParaRPr lang="zh-CN" altLang="en-US" sz="2400" b="1" noProof="1">
              <a:effectLst/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just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平动模型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---(1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)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三维平动子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 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转动模型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---(1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)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线型刚性转子或三维刚性转子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  <a:p>
            <a:pPr algn="ctr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振动模型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---(3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n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-5(6)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个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)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单维简谐振子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" name="文本框 35902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765240" y="5604208"/>
            <a:ext cx="8662035" cy="1198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p>
            <a:pPr indent="0" algn="ctr" fontAlgn="auto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以双原子分子为例：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algn="ctr" fontAlgn="auto">
              <a:lnSpc>
                <a:spcPct val="10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一个三维平动子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+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一个线形刚性转子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 +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一个单维简谐振子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自由度     </a:t>
            </a:r>
            <a:r>
              <a:rPr lang="en-US" altLang="zh-CN" sz="2400" b="1" dirty="0">
                <a:latin typeface="Times New Roman" panose="02020603050405020304" charset="0"/>
                <a:ea typeface="黑体" panose="02010609060101010101" pitchFamily="2" charset="-122"/>
              </a:rPr>
              <a:t>3                               2                                      1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4" name="文本框 3590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1775" y="2401570"/>
            <a:ext cx="856996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</a:rPr>
              <a:t>类比：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小球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</a:rPr>
              <a:t>---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可分辨粒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子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楼层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能级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房间</a:t>
            </a:r>
            <a:r>
              <a:rPr lang="en-US" altLang="zh-CN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量子态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9697" name="矩形 3584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29368" y="6145848"/>
            <a:ext cx="433387" cy="431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9698" name="组合 35843"/>
          <p:cNvGrpSpPr/>
          <p:nvPr/>
        </p:nvGrpSpPr>
        <p:grpSpPr bwMode="auto">
          <a:xfrm>
            <a:off x="3397568" y="5426710"/>
            <a:ext cx="1298575" cy="431800"/>
            <a:chOff x="0" y="0"/>
            <a:chExt cx="818" cy="272"/>
          </a:xfrm>
        </p:grpSpPr>
        <p:sp>
          <p:nvSpPr>
            <p:cNvPr id="29699" name="矩形 35844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27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0" name="矩形 3584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73" y="0"/>
              <a:ext cx="27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1" name="矩形 35846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45" y="0"/>
              <a:ext cx="273" cy="2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02" name="组合 35847"/>
          <p:cNvGrpSpPr/>
          <p:nvPr/>
        </p:nvGrpSpPr>
        <p:grpSpPr bwMode="auto">
          <a:xfrm>
            <a:off x="2605405" y="4634548"/>
            <a:ext cx="2593975" cy="431800"/>
            <a:chOff x="0" y="0"/>
            <a:chExt cx="1634" cy="272"/>
          </a:xfrm>
        </p:grpSpPr>
        <p:grpSp>
          <p:nvGrpSpPr>
            <p:cNvPr id="29703" name="组合 35848"/>
            <p:cNvGrpSpPr/>
            <p:nvPr/>
          </p:nvGrpSpPr>
          <p:grpSpPr bwMode="auto">
            <a:xfrm>
              <a:off x="0" y="0"/>
              <a:ext cx="818" cy="272"/>
              <a:chOff x="0" y="0"/>
              <a:chExt cx="818" cy="272"/>
            </a:xfrm>
          </p:grpSpPr>
          <p:sp>
            <p:nvSpPr>
              <p:cNvPr id="29704" name="矩形 3584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0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5" name="矩形 3585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73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矩形 3585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45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707" name="组合 35852"/>
            <p:cNvGrpSpPr/>
            <p:nvPr/>
          </p:nvGrpSpPr>
          <p:grpSpPr bwMode="auto">
            <a:xfrm>
              <a:off x="816" y="0"/>
              <a:ext cx="818" cy="272"/>
              <a:chOff x="0" y="0"/>
              <a:chExt cx="818" cy="272"/>
            </a:xfrm>
          </p:grpSpPr>
          <p:sp>
            <p:nvSpPr>
              <p:cNvPr id="29708" name="矩形 358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0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" name="矩形 358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73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0" name="矩形 358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45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11" name="组合 35856"/>
          <p:cNvGrpSpPr/>
          <p:nvPr/>
        </p:nvGrpSpPr>
        <p:grpSpPr bwMode="auto">
          <a:xfrm>
            <a:off x="2029143" y="3842385"/>
            <a:ext cx="3890962" cy="431800"/>
            <a:chOff x="0" y="0"/>
            <a:chExt cx="2451" cy="272"/>
          </a:xfrm>
        </p:grpSpPr>
        <p:grpSp>
          <p:nvGrpSpPr>
            <p:cNvPr id="29712" name="组合 35857"/>
            <p:cNvGrpSpPr/>
            <p:nvPr/>
          </p:nvGrpSpPr>
          <p:grpSpPr bwMode="auto">
            <a:xfrm>
              <a:off x="0" y="0"/>
              <a:ext cx="1634" cy="272"/>
              <a:chOff x="0" y="0"/>
              <a:chExt cx="1634" cy="272"/>
            </a:xfrm>
          </p:grpSpPr>
          <p:grpSp>
            <p:nvGrpSpPr>
              <p:cNvPr id="29713" name="组合 35858"/>
              <p:cNvGrpSpPr/>
              <p:nvPr/>
            </p:nvGrpSpPr>
            <p:grpSpPr bwMode="auto">
              <a:xfrm>
                <a:off x="0" y="0"/>
                <a:ext cx="818" cy="272"/>
                <a:chOff x="0" y="0"/>
                <a:chExt cx="818" cy="272"/>
              </a:xfrm>
            </p:grpSpPr>
            <p:sp>
              <p:nvSpPr>
                <p:cNvPr id="29714" name="矩形 35859"/>
                <p:cNvSpPr>
                  <a:spLocks noChangeArrowhead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0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5" name="矩形 35860"/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73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6" name="矩形 35861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545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717" name="组合 35862"/>
              <p:cNvGrpSpPr/>
              <p:nvPr/>
            </p:nvGrpSpPr>
            <p:grpSpPr bwMode="auto">
              <a:xfrm>
                <a:off x="816" y="0"/>
                <a:ext cx="818" cy="272"/>
                <a:chOff x="0" y="0"/>
                <a:chExt cx="818" cy="272"/>
              </a:xfrm>
            </p:grpSpPr>
            <p:sp>
              <p:nvSpPr>
                <p:cNvPr id="29718" name="矩形 35863"/>
                <p:cNvSpPr>
                  <a:spLocks noChangeArrowheads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0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19" name="矩形 35864"/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73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0" name="矩形 35865"/>
                <p:cNvSpPr>
                  <a:spLocks noChangeArrowheads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545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21" name="组合 35866"/>
            <p:cNvGrpSpPr/>
            <p:nvPr/>
          </p:nvGrpSpPr>
          <p:grpSpPr bwMode="auto">
            <a:xfrm>
              <a:off x="1633" y="0"/>
              <a:ext cx="818" cy="272"/>
              <a:chOff x="0" y="0"/>
              <a:chExt cx="818" cy="272"/>
            </a:xfrm>
          </p:grpSpPr>
          <p:sp>
            <p:nvSpPr>
              <p:cNvPr id="29722" name="矩形 35867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0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矩形 35868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73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矩形 35869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45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725" name="组合 35870"/>
          <p:cNvGrpSpPr/>
          <p:nvPr/>
        </p:nvGrpSpPr>
        <p:grpSpPr bwMode="auto">
          <a:xfrm>
            <a:off x="1310005" y="2989580"/>
            <a:ext cx="5186363" cy="431800"/>
            <a:chOff x="0" y="0"/>
            <a:chExt cx="3267" cy="272"/>
          </a:xfrm>
        </p:grpSpPr>
        <p:grpSp>
          <p:nvGrpSpPr>
            <p:cNvPr id="29726" name="组合 35871"/>
            <p:cNvGrpSpPr/>
            <p:nvPr/>
          </p:nvGrpSpPr>
          <p:grpSpPr bwMode="auto">
            <a:xfrm>
              <a:off x="0" y="0"/>
              <a:ext cx="2451" cy="272"/>
              <a:chOff x="0" y="0"/>
              <a:chExt cx="2451" cy="272"/>
            </a:xfrm>
          </p:grpSpPr>
          <p:grpSp>
            <p:nvGrpSpPr>
              <p:cNvPr id="29727" name="组合 35872"/>
              <p:cNvGrpSpPr/>
              <p:nvPr/>
            </p:nvGrpSpPr>
            <p:grpSpPr bwMode="auto">
              <a:xfrm>
                <a:off x="0" y="0"/>
                <a:ext cx="1634" cy="272"/>
                <a:chOff x="0" y="0"/>
                <a:chExt cx="1634" cy="272"/>
              </a:xfrm>
            </p:grpSpPr>
            <p:grpSp>
              <p:nvGrpSpPr>
                <p:cNvPr id="29728" name="组合 35873"/>
                <p:cNvGrpSpPr/>
                <p:nvPr/>
              </p:nvGrpSpPr>
              <p:grpSpPr bwMode="auto">
                <a:xfrm>
                  <a:off x="0" y="0"/>
                  <a:ext cx="818" cy="272"/>
                  <a:chOff x="0" y="0"/>
                  <a:chExt cx="818" cy="272"/>
                </a:xfrm>
              </p:grpSpPr>
              <p:sp>
                <p:nvSpPr>
                  <p:cNvPr id="29729" name="矩形 35874"/>
                  <p:cNvSpPr>
                    <a:spLocks noChangeArrowheads="1"/>
                  </p:cNvSpPr>
                  <p:nvPr>
                    <p:custDataLst>
                      <p:tags r:id="rId21"/>
                    </p:custDataLst>
                  </p:nvPr>
                </p:nvSpPr>
                <p:spPr bwMode="auto">
                  <a:xfrm>
                    <a:off x="0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0" name="矩形 35875"/>
                  <p:cNvSpPr>
                    <a:spLocks noChangeArrowheads="1"/>
                  </p:cNvSpPr>
                  <p:nvPr>
                    <p:custDataLst>
                      <p:tags r:id="rId22"/>
                    </p:custDataLst>
                  </p:nvPr>
                </p:nvSpPr>
                <p:spPr bwMode="auto">
                  <a:xfrm>
                    <a:off x="273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1" name="矩形 35876"/>
                  <p:cNvSpPr>
                    <a:spLocks noChangeArrowheads="1"/>
                  </p:cNvSpPr>
                  <p:nvPr>
                    <p:custDataLst>
                      <p:tags r:id="rId23"/>
                    </p:custDataLst>
                  </p:nvPr>
                </p:nvSpPr>
                <p:spPr bwMode="auto">
                  <a:xfrm>
                    <a:off x="545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732" name="组合 35877"/>
                <p:cNvGrpSpPr/>
                <p:nvPr/>
              </p:nvGrpSpPr>
              <p:grpSpPr bwMode="auto">
                <a:xfrm>
                  <a:off x="816" y="0"/>
                  <a:ext cx="818" cy="272"/>
                  <a:chOff x="0" y="0"/>
                  <a:chExt cx="818" cy="272"/>
                </a:xfrm>
              </p:grpSpPr>
              <p:sp>
                <p:nvSpPr>
                  <p:cNvPr id="29733" name="矩形 35878"/>
                  <p:cNvSpPr>
                    <a:spLocks noChangeArrowheads="1"/>
                  </p:cNvSpPr>
                  <p:nvPr>
                    <p:custDataLst>
                      <p:tags r:id="rId24"/>
                    </p:custDataLst>
                  </p:nvPr>
                </p:nvSpPr>
                <p:spPr bwMode="auto">
                  <a:xfrm>
                    <a:off x="0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4" name="矩形 35879"/>
                  <p:cNvSpPr>
                    <a:spLocks noChangeArrowheads="1"/>
                  </p:cNvSpPr>
                  <p:nvPr>
                    <p:custDataLst>
                      <p:tags r:id="rId25"/>
                    </p:custDataLst>
                  </p:nvPr>
                </p:nvSpPr>
                <p:spPr bwMode="auto">
                  <a:xfrm>
                    <a:off x="273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735" name="矩形 35880"/>
                  <p:cNvSpPr>
                    <a:spLocks noChangeArrowheads="1"/>
                  </p:cNvSpPr>
                  <p:nvPr>
                    <p:custDataLst>
                      <p:tags r:id="rId26"/>
                    </p:custDataLst>
                  </p:nvPr>
                </p:nvSpPr>
                <p:spPr bwMode="auto">
                  <a:xfrm>
                    <a:off x="545" y="0"/>
                    <a:ext cx="273" cy="272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736" name="组合 35881"/>
              <p:cNvGrpSpPr/>
              <p:nvPr/>
            </p:nvGrpSpPr>
            <p:grpSpPr bwMode="auto">
              <a:xfrm>
                <a:off x="1633" y="0"/>
                <a:ext cx="818" cy="272"/>
                <a:chOff x="0" y="0"/>
                <a:chExt cx="818" cy="272"/>
              </a:xfrm>
            </p:grpSpPr>
            <p:sp>
              <p:nvSpPr>
                <p:cNvPr id="29737" name="矩形 35882"/>
                <p:cNvSpPr>
                  <a:spLocks noChangeArrowheads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0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8" name="矩形 35883"/>
                <p:cNvSpPr>
                  <a:spLocks noChangeArrowhead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273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39" name="矩形 35884"/>
                <p:cNvSpPr>
                  <a:spLocks noChangeArrowhead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545" y="0"/>
                  <a:ext cx="273" cy="27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740" name="组合 35885"/>
            <p:cNvGrpSpPr/>
            <p:nvPr/>
          </p:nvGrpSpPr>
          <p:grpSpPr bwMode="auto">
            <a:xfrm>
              <a:off x="2449" y="0"/>
              <a:ext cx="818" cy="272"/>
              <a:chOff x="0" y="0"/>
              <a:chExt cx="818" cy="272"/>
            </a:xfrm>
          </p:grpSpPr>
          <p:sp>
            <p:nvSpPr>
              <p:cNvPr id="29741" name="矩形 35886"/>
              <p:cNvSpPr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0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2" name="矩形 35887"/>
              <p:cNvSpPr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273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3" name="矩形 35888"/>
              <p:cNvSpPr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545" y="0"/>
                <a:ext cx="273" cy="2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9744" name="椭圆 35889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965768" y="3913823"/>
            <a:ext cx="288925" cy="2889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5" name="椭圆 35890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334193" y="5498148"/>
            <a:ext cx="288925" cy="288925"/>
          </a:xfrm>
          <a:prstGeom prst="ellipse">
            <a:avLst/>
          </a:prstGeom>
          <a:solidFill>
            <a:srgbClr val="FF33CC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6" name="椭圆 35891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973830" y="4705985"/>
            <a:ext cx="288925" cy="288925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7" name="椭圆 35892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900805" y="6218873"/>
            <a:ext cx="288925" cy="2889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8" name="椭圆 3589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405630" y="4705985"/>
            <a:ext cx="288925" cy="2889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9" name="椭圆 35894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542030" y="4705985"/>
            <a:ext cx="288925" cy="2889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0" name="椭圆 35895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29368" y="3913823"/>
            <a:ext cx="288925" cy="2889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1" name="椭圆 3589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900805" y="5498148"/>
            <a:ext cx="288925" cy="288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2" name="椭圆 3589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469005" y="5498148"/>
            <a:ext cx="288925" cy="288925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3" name="椭圆 35898"/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692968" y="3913823"/>
            <a:ext cx="288925" cy="28892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4" name="椭圆 35899"/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1813243" y="3048635"/>
            <a:ext cx="288925" cy="2889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5" name="椭圆 35900"/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542030" y="3048635"/>
            <a:ext cx="288925" cy="28892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6" name="椭圆 35901"/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269230" y="3048635"/>
            <a:ext cx="288925" cy="288925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7" name="文本框 35902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8305" y="6147435"/>
            <a:ext cx="3417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Times New Roman" panose="02020603050405020304" charset="0"/>
                <a:ea typeface="黑体" panose="02010609060101010101" pitchFamily="2" charset="-122"/>
              </a:rPr>
              <a:t>基态能级</a:t>
            </a:r>
            <a:endParaRPr lang="zh-CN" altLang="en-US" sz="2400" b="1" dirty="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9758" name="文本框 35903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198110" y="5398135"/>
            <a:ext cx="3421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第一激发态能级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9759" name="圆角矩形标注 35904"/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89280" y="6074410"/>
            <a:ext cx="1656080" cy="532765"/>
          </a:xfrm>
          <a:prstGeom prst="wedgeRoundRectCallout">
            <a:avLst>
              <a:gd name="adj1" fmla="val 89493"/>
              <a:gd name="adj2" fmla="val -26501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ea typeface="黑体" panose="02010609060101010101" pitchFamily="2" charset="-122"/>
              </a:rPr>
              <a:t>量子态</a:t>
            </a:r>
            <a:endParaRPr lang="zh-CN" altLang="en-US" sz="2400" b="1">
              <a:ea typeface="黑体" panose="02010609060101010101" pitchFamily="2" charset="-122"/>
            </a:endParaRPr>
          </a:p>
        </p:txBody>
      </p:sp>
      <p:graphicFrame>
        <p:nvGraphicFramePr>
          <p:cNvPr id="29761" name="对象 34818"/>
          <p:cNvGraphicFramePr>
            <a:graphicFrameLocks noChangeAspect="1"/>
          </p:cNvGraphicFramePr>
          <p:nvPr>
            <p:custDataLst>
              <p:tags r:id="rId49"/>
            </p:custDataLst>
          </p:nvPr>
        </p:nvGraphicFramePr>
        <p:xfrm>
          <a:off x="5483543" y="4569460"/>
          <a:ext cx="4778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0" imgW="179705" imgH="243840" progId="">
                  <p:embed/>
                </p:oleObj>
              </mc:Choice>
              <mc:Fallback>
                <p:oleObj name="" r:id="rId50" imgW="179705" imgH="243840" progId="">
                  <p:embed/>
                  <p:pic>
                    <p:nvPicPr>
                      <p:cNvPr id="0" name="对象 34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543" y="4569460"/>
                        <a:ext cx="47783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62" name="对象 34819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6245543" y="4596448"/>
          <a:ext cx="10699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3" imgW="431800" imgH="241300" progId="">
                  <p:embed/>
                </p:oleObj>
              </mc:Choice>
              <mc:Fallback>
                <p:oleObj name="" r:id="rId53" imgW="431800" imgH="241300" progId="">
                  <p:embed/>
                  <p:pic>
                    <p:nvPicPr>
                      <p:cNvPr id="0" name="对象 34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543" y="4596448"/>
                        <a:ext cx="106997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矩形 32770"/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26123" y="1257300"/>
            <a:ext cx="720090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buClr>
                <a:srgbClr val="0909C1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微观状态的量子力学描述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8677" name="文本框 34817"/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1030288" y="1759268"/>
            <a:ext cx="9001125" cy="55308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量子数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量子态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能级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     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能级简并度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g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i</a:t>
            </a:r>
            <a:endParaRPr lang="en-US" altLang="zh-CN" sz="2400" b="1" i="1" baseline="-25000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4" name="矩形 32770"/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84213" y="285115"/>
            <a:ext cx="720090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342900" indent="-342900">
              <a:buClr>
                <a:srgbClr val="0909C1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微观状态的经典力学描述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   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19015" y="131355"/>
            <a:ext cx="5979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25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子相空间（</a:t>
            </a:r>
            <a:r>
              <a:rPr lang="zh-CN" altLang="en-US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μ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空间）：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r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维空间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  <a:sym typeface="+mn-ea"/>
            </a:endParaRPr>
          </a:p>
          <a:p>
            <a:pPr algn="ctr"/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相空间（ </a:t>
            </a:r>
            <a:r>
              <a:rPr lang="zh-CN" altLang="en-US" sz="2400" b="1" i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Γ</a:t>
            </a:r>
            <a:r>
              <a:rPr lang="zh-CN" altLang="en-US" sz="2400" b="1" noProof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空间）：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2</a:t>
            </a:r>
            <a:r>
              <a:rPr lang="zh-CN" altLang="en-US" sz="24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rN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 维空间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</p:spTree>
    <p:custDataLst>
      <p:tags r:id="rId58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8913"/>
          <p:cNvSpPr txBox="1"/>
          <p:nvPr>
            <p:custDataLst>
              <p:tags r:id="rId1"/>
            </p:custDataLst>
          </p:nvPr>
        </p:nvSpPr>
        <p:spPr>
          <a:xfrm>
            <a:off x="236538" y="315754"/>
            <a:ext cx="52228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平动能级</a:t>
            </a:r>
            <a:r>
              <a:rPr lang="zh-CN" altLang="en-US" sz="2400" b="1" noProof="1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   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三维平动子</a:t>
            </a:r>
            <a:endParaRPr lang="zh-CN" altLang="en-US" sz="2400" b="1" noProof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2772" name="对象 3891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70056" y="1898995"/>
          <a:ext cx="504789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413000" imgH="241300" progId="">
                  <p:embed/>
                </p:oleObj>
              </mc:Choice>
              <mc:Fallback>
                <p:oleObj name="" r:id="rId3" imgW="2413000" imgH="241300" progId="">
                  <p:embed/>
                  <p:pic>
                    <p:nvPicPr>
                      <p:cNvPr id="0" name="对象 38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56" y="1898995"/>
                        <a:ext cx="504789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891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45490" y="1223328"/>
          <a:ext cx="351891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163320" imgH="140970" progId="">
                  <p:embed/>
                </p:oleObj>
              </mc:Choice>
              <mc:Fallback>
                <p:oleObj name="" r:id="rId6" imgW="1163320" imgH="140970" progId="">
                  <p:embed/>
                  <p:pic>
                    <p:nvPicPr>
                      <p:cNvPr id="0" name="对象 38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" y="1223328"/>
                        <a:ext cx="351891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3892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071303" y="80010"/>
          <a:ext cx="360382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676400" imgH="419100" progId="">
                  <p:embed/>
                </p:oleObj>
              </mc:Choice>
              <mc:Fallback>
                <p:oleObj name="" r:id="rId9" imgW="1676400" imgH="419100" progId="">
                  <p:embed/>
                  <p:pic>
                    <p:nvPicPr>
                      <p:cNvPr id="0" name="对象 38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303" y="80010"/>
                        <a:ext cx="3603828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3994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490051" y="1895634"/>
          <a:ext cx="654271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3263900" imgH="241300" progId="">
                  <p:embed/>
                </p:oleObj>
              </mc:Choice>
              <mc:Fallback>
                <p:oleObj name="" r:id="rId12" imgW="3263900" imgH="241300" progId="">
                  <p:embed/>
                  <p:pic>
                    <p:nvPicPr>
                      <p:cNvPr id="0" name="对象 399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051" y="1895634"/>
                        <a:ext cx="6542719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3993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12115" y="2491105"/>
          <a:ext cx="1001776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4622800" imgH="241300" progId="">
                  <p:embed/>
                </p:oleObj>
              </mc:Choice>
              <mc:Fallback>
                <p:oleObj name="" r:id="rId15" imgW="4622800" imgH="241300" progId="">
                  <p:embed/>
                  <p:pic>
                    <p:nvPicPr>
                      <p:cNvPr id="0" name="对象 399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" y="2491105"/>
                        <a:ext cx="10017760" cy="486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文本框 38919"/>
          <p:cNvSpPr txBox="1"/>
          <p:nvPr>
            <p:custDataLst>
              <p:tags r:id="rId17"/>
            </p:custDataLst>
          </p:nvPr>
        </p:nvSpPr>
        <p:spPr>
          <a:xfrm>
            <a:off x="4710430" y="1223487"/>
            <a:ext cx="5716588" cy="4603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m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---</a:t>
            </a:r>
            <a:r>
              <a:rPr lang="zh-CN" altLang="en-US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单个粒子的质量，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m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=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M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/</a:t>
            </a:r>
            <a:r>
              <a:rPr lang="en-US" altLang="zh-CN" sz="2400" b="1" i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L </a:t>
            </a:r>
            <a:r>
              <a:rPr lang="en-US" altLang="zh-CN" sz="2400" b="1" noProof="1"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(kg)</a:t>
            </a:r>
            <a:endParaRPr lang="en-US" altLang="zh-CN" sz="2400" b="1" noProof="1">
              <a:latin typeface="Times New Roman" panose="02020603050405020304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29762" name="对象 34819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0638473" y="2422366"/>
          <a:ext cx="96592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9" imgW="431800" imgH="241300" progId="">
                  <p:embed/>
                </p:oleObj>
              </mc:Choice>
              <mc:Fallback>
                <p:oleObj name="" r:id="rId19" imgW="431800" imgH="241300" progId="">
                  <p:embed/>
                  <p:pic>
                    <p:nvPicPr>
                      <p:cNvPr id="0" name="对象 34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8473" y="2422366"/>
                        <a:ext cx="965924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文本框 40961"/>
          <p:cNvSpPr txBox="1"/>
          <p:nvPr>
            <p:custDataLst>
              <p:tags r:id="rId21"/>
            </p:custDataLst>
          </p:nvPr>
        </p:nvSpPr>
        <p:spPr>
          <a:xfrm>
            <a:off x="106680" y="3355340"/>
            <a:ext cx="595503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>
            <a:spAutoFit/>
          </a:bodyPr>
          <a:lstStyle/>
          <a:p>
            <a:pPr marL="457200" indent="-4572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转动能级</a:t>
            </a:r>
            <a:r>
              <a:rPr lang="en-US" altLang="zh-CN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   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线型刚性转子</a:t>
            </a:r>
            <a:endParaRPr lang="zh-CN" altLang="en-US" sz="24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4818" name="对象 4096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264660" y="3039745"/>
          <a:ext cx="2767313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3" imgW="1083945" imgH="394970" progId="">
                  <p:embed/>
                </p:oleObj>
              </mc:Choice>
              <mc:Fallback>
                <p:oleObj name="" r:id="rId23" imgW="1083945" imgH="394970" progId="">
                  <p:embed/>
                  <p:pic>
                    <p:nvPicPr>
                      <p:cNvPr id="0" name="对象 409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660" y="3039745"/>
                        <a:ext cx="2767313" cy="100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40963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7031829" y="4219798"/>
          <a:ext cx="195341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6" imgW="2214245" imgH="534035" progId="">
                  <p:embed/>
                </p:oleObj>
              </mc:Choice>
              <mc:Fallback>
                <p:oleObj name="" r:id="rId26" imgW="2214245" imgH="534035" progId="">
                  <p:embed/>
                  <p:pic>
                    <p:nvPicPr>
                      <p:cNvPr id="0" name="对象 409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829" y="4219798"/>
                        <a:ext cx="1953410" cy="46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本框 4096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4627880" y="4219575"/>
            <a:ext cx="240411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I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为转动惯量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4824" name="对象 40968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88620" y="4262438"/>
          <a:ext cx="3766839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0" imgW="1573530" imgH="203200" progId="">
                  <p:embed/>
                </p:oleObj>
              </mc:Choice>
              <mc:Fallback>
                <p:oleObj name="" r:id="rId30" imgW="1573530" imgH="203200" progId="">
                  <p:embed/>
                  <p:pic>
                    <p:nvPicPr>
                      <p:cNvPr id="0" name="对象 40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" y="4262438"/>
                        <a:ext cx="3766839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文本框 41985"/>
          <p:cNvSpPr txBox="1"/>
          <p:nvPr>
            <p:custDataLst>
              <p:tags r:id="rId32"/>
            </p:custDataLst>
          </p:nvPr>
        </p:nvSpPr>
        <p:spPr>
          <a:xfrm>
            <a:off x="180658" y="5209223"/>
            <a:ext cx="47021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457200" indent="-4572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振动能级   </a:t>
            </a:r>
            <a:r>
              <a:rPr lang="zh-CN" altLang="en-US" sz="2400" b="1" noProof="1">
                <a:solidFill>
                  <a:srgbClr val="0000FF"/>
                </a:solidFill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单维简谐振子</a:t>
            </a:r>
            <a:endParaRPr lang="zh-CN" altLang="en-US" sz="2400" b="1" noProof="1">
              <a:solidFill>
                <a:srgbClr val="0000FF"/>
              </a:solidFill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5842" name="对象 41986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4515168" y="4882833"/>
          <a:ext cx="2425110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4" imgW="1032510" imgH="446405" progId="">
                  <p:embed/>
                </p:oleObj>
              </mc:Choice>
              <mc:Fallback>
                <p:oleObj name="" r:id="rId34" imgW="1032510" imgH="446405" progId="">
                  <p:embed/>
                  <p:pic>
                    <p:nvPicPr>
                      <p:cNvPr id="0" name="对象 419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168" y="4882833"/>
                        <a:ext cx="2425110" cy="1044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41987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85420" y="6033770"/>
          <a:ext cx="3813113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7" imgW="1586230" imgH="203200" progId="">
                  <p:embed/>
                </p:oleObj>
              </mc:Choice>
              <mc:Fallback>
                <p:oleObj name="" r:id="rId37" imgW="1586230" imgH="203200" progId="">
                  <p:embed/>
                  <p:pic>
                    <p:nvPicPr>
                      <p:cNvPr id="0" name="对象 41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" y="6033770"/>
                        <a:ext cx="3813113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文本框 41991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6495117" y="6046463"/>
            <a:ext cx="180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ea typeface="黑体" panose="02010609060101010101" pitchFamily="2" charset="-122"/>
              </a:rPr>
              <a:t>非简并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sp>
        <p:nvSpPr>
          <p:cNvPr id="35848" name="文本框 41992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356735" y="6047105"/>
            <a:ext cx="22364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>
                <a:latin typeface="Times New Roman" panose="02020603050405020304" charset="0"/>
                <a:ea typeface="黑体" panose="02010609060101010101" pitchFamily="2" charset="-122"/>
              </a:rPr>
              <a:t>ν 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为振动频率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35849" name="对象 41993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8815388" y="6039803"/>
          <a:ext cx="3117011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42" imgW="1498600" imgH="215900" progId="">
                  <p:embed/>
                </p:oleObj>
              </mc:Choice>
              <mc:Fallback>
                <p:oleObj name="" r:id="rId42" imgW="1498600" imgH="215900" progId="">
                  <p:embed/>
                  <p:pic>
                    <p:nvPicPr>
                      <p:cNvPr id="0" name="对象 41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388" y="6039803"/>
                        <a:ext cx="3117011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41988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7585516" y="5976403"/>
          <a:ext cx="98383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5" imgW="420370" imgH="229235" progId="">
                  <p:embed/>
                </p:oleObj>
              </mc:Choice>
              <mc:Fallback>
                <p:oleObj name="" r:id="rId45" imgW="420370" imgH="229235" progId="">
                  <p:embed/>
                  <p:pic>
                    <p:nvPicPr>
                      <p:cNvPr id="0" name="对象 419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516" y="5976403"/>
                        <a:ext cx="983837" cy="540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>
            <p:custDataLst>
              <p:tags r:id="rId1"/>
            </p:custDataLst>
          </p:nvPr>
        </p:nvSpPr>
        <p:spPr>
          <a:xfrm>
            <a:off x="2459355" y="3194050"/>
            <a:ext cx="7273290" cy="60007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897" name="对象 4404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919220" y="2487295"/>
          <a:ext cx="28813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13435" imgH="161290" progId="">
                  <p:embed/>
                </p:oleObj>
              </mc:Choice>
              <mc:Fallback>
                <p:oleObj name="" r:id="rId3" imgW="813435" imgH="161290" progId="">
                  <p:embed/>
                  <p:pic>
                    <p:nvPicPr>
                      <p:cNvPr id="0" name="对象 44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220" y="2487295"/>
                        <a:ext cx="28813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4813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85428" y="3291523"/>
            <a:ext cx="8135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2" charset="-122"/>
              </a:rPr>
              <a:t>决定能级间隔的因素：</a:t>
            </a:r>
            <a:r>
              <a:rPr lang="zh-CN" altLang="en-US" sz="2400" b="1">
                <a:solidFill>
                  <a:srgbClr val="FF0000"/>
                </a:solidFill>
                <a:ea typeface="黑体" panose="02010609060101010101" pitchFamily="2" charset="-122"/>
              </a:rPr>
              <a:t>粒子的本性和系统的体积。</a:t>
            </a:r>
            <a:endParaRPr lang="zh-CN" altLang="en-US" sz="2400" b="1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  <p:grpSp>
        <p:nvGrpSpPr>
          <p:cNvPr id="38913" name="组合 46081"/>
          <p:cNvGrpSpPr>
            <a:grpSpLocks noChangeAspect="1"/>
          </p:cNvGrpSpPr>
          <p:nvPr/>
        </p:nvGrpSpPr>
        <p:grpSpPr bwMode="auto">
          <a:xfrm>
            <a:off x="3350260" y="868680"/>
            <a:ext cx="4459288" cy="666750"/>
            <a:chOff x="0" y="0"/>
            <a:chExt cx="2809" cy="420"/>
          </a:xfrm>
        </p:grpSpPr>
        <p:graphicFrame>
          <p:nvGraphicFramePr>
            <p:cNvPr id="38914" name="对象 46082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501" y="23"/>
            <a:ext cx="123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7" imgW="477520" imgH="140970" progId="">
                    <p:embed/>
                  </p:oleObj>
                </mc:Choice>
                <mc:Fallback>
                  <p:oleObj name="" r:id="rId7" imgW="477520" imgH="140970" progId="">
                    <p:embed/>
                    <p:pic>
                      <p:nvPicPr>
                        <p:cNvPr id="0" name="对象 46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23"/>
                          <a:ext cx="1234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5" name="对象 46083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759" y="0"/>
            <a:ext cx="105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0" imgW="403225" imgH="161290" progId="">
                    <p:embed/>
                  </p:oleObj>
                </mc:Choice>
                <mc:Fallback>
                  <p:oleObj name="" r:id="rId10" imgW="403225" imgH="161290" progId="">
                    <p:embed/>
                    <p:pic>
                      <p:nvPicPr>
                        <p:cNvPr id="0" name="对象 46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0"/>
                          <a:ext cx="1050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6" name="对象 46084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0" y="93"/>
            <a:ext cx="46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3" imgW="181610" imgH="100965" progId="">
                    <p:embed/>
                  </p:oleObj>
                </mc:Choice>
                <mc:Fallback>
                  <p:oleObj name="" r:id="rId13" imgW="181610" imgH="100965" progId="">
                    <p:embed/>
                    <p:pic>
                      <p:nvPicPr>
                        <p:cNvPr id="0" name="对象 46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3"/>
                          <a:ext cx="46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7" name="组合 46085"/>
          <p:cNvGrpSpPr>
            <a:grpSpLocks noChangeAspect="1"/>
          </p:cNvGrpSpPr>
          <p:nvPr/>
        </p:nvGrpSpPr>
        <p:grpSpPr bwMode="auto">
          <a:xfrm>
            <a:off x="2689860" y="1653858"/>
            <a:ext cx="6215063" cy="571500"/>
            <a:chOff x="0" y="0"/>
            <a:chExt cx="3915" cy="360"/>
          </a:xfrm>
        </p:grpSpPr>
        <p:graphicFrame>
          <p:nvGraphicFramePr>
            <p:cNvPr id="38918" name="对象 46086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0" y="83"/>
            <a:ext cx="4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6" imgW="187960" imgH="121285" progId="">
                    <p:embed/>
                  </p:oleObj>
                </mc:Choice>
                <mc:Fallback>
                  <p:oleObj name="" r:id="rId16" imgW="187960" imgH="121285" progId="">
                    <p:embed/>
                    <p:pic>
                      <p:nvPicPr>
                        <p:cNvPr id="0" name="对象 46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3"/>
                          <a:ext cx="4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对象 46087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454" y="0"/>
            <a:ext cx="9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9" imgW="450215" imgH="161290" progId="">
                    <p:embed/>
                  </p:oleObj>
                </mc:Choice>
                <mc:Fallback>
                  <p:oleObj name="" r:id="rId19" imgW="450215" imgH="161290" progId="">
                    <p:embed/>
                    <p:pic>
                      <p:nvPicPr>
                        <p:cNvPr id="0" name="对象 46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0"/>
                          <a:ext cx="99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对象 46088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411" y="0"/>
            <a:ext cx="7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2" imgW="335915" imgH="161290" progId="">
                    <p:embed/>
                  </p:oleObj>
                </mc:Choice>
                <mc:Fallback>
                  <p:oleObj name="" r:id="rId22" imgW="335915" imgH="161290" progId="">
                    <p:embed/>
                    <p:pic>
                      <p:nvPicPr>
                        <p:cNvPr id="0" name="对象 46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0"/>
                          <a:ext cx="7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1" name="对象 46089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235" y="101"/>
            <a:ext cx="22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25" imgW="100965" imgH="73660" progId="">
                    <p:embed/>
                  </p:oleObj>
                </mc:Choice>
                <mc:Fallback>
                  <p:oleObj name="" r:id="rId25" imgW="100965" imgH="73660" progId="">
                    <p:embed/>
                    <p:pic>
                      <p:nvPicPr>
                        <p:cNvPr id="0" name="对象 46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101"/>
                          <a:ext cx="22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2" name="对象 46090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2563" y="0"/>
            <a:ext cx="61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28" imgW="282575" imgH="161290" progId="">
                    <p:embed/>
                  </p:oleObj>
                </mc:Choice>
                <mc:Fallback>
                  <p:oleObj name="" r:id="rId28" imgW="282575" imgH="161290" progId="">
                    <p:embed/>
                    <p:pic>
                      <p:nvPicPr>
                        <p:cNvPr id="0" name="对象 46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0"/>
                          <a:ext cx="618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对象 46091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3175" y="0"/>
            <a:ext cx="7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1" imgW="335915" imgH="161290" progId="">
                    <p:embed/>
                  </p:oleObj>
                </mc:Choice>
                <mc:Fallback>
                  <p:oleObj name="" r:id="rId31" imgW="335915" imgH="161290" progId="">
                    <p:embed/>
                    <p:pic>
                      <p:nvPicPr>
                        <p:cNvPr id="0" name="对象 46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0"/>
                          <a:ext cx="7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4" name="文本框 4609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01650" y="325120"/>
            <a:ext cx="5955665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</a:rPr>
              <a:t>分子能级和简并度</a:t>
            </a:r>
            <a:endParaRPr lang="zh-CN" altLang="en-US" sz="2400" b="1">
              <a:solidFill>
                <a:srgbClr val="FF0000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</p:spTree>
    <p:custDataLst>
      <p:tags r:id="rId3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表格 43009"/>
          <p:cNvGraphicFramePr/>
          <p:nvPr>
            <p:custDataLst>
              <p:tags r:id="rId1"/>
            </p:custDataLst>
          </p:nvPr>
        </p:nvGraphicFramePr>
        <p:xfrm>
          <a:off x="1469390" y="144463"/>
          <a:ext cx="8496300" cy="6527798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152525"/>
                <a:gridCol w="2303463"/>
                <a:gridCol w="2592387"/>
                <a:gridCol w="2447925"/>
              </a:tblGrid>
              <a:tr h="50488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平动能级</a:t>
                      </a:r>
                      <a:endParaRPr lang="zh-CN" altLang="en-US" sz="240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转动能级</a:t>
                      </a:r>
                      <a:endParaRPr lang="zh-CN" altLang="en-US" sz="240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振动能级</a:t>
                      </a:r>
                      <a:endParaRPr lang="zh-CN" altLang="en-US" sz="2400">
                        <a:solidFill>
                          <a:srgbClr val="000000"/>
                        </a:solidFill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896225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运动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模型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三维平动子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线型刚性转子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单维简谐振子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101612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能级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75415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简并度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i="1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101612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能级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间隔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i="1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132414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决定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因素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粒子的质量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m</a:t>
                      </a:r>
                      <a:endParaRPr lang="en-US" altLang="zh-CN" sz="2400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系统的体积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V</a:t>
                      </a:r>
                      <a:endParaRPr lang="en-US" altLang="zh-CN" sz="2400" i="1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转动惯量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I</a:t>
                      </a:r>
                      <a:endParaRPr lang="en-US" altLang="zh-CN" sz="2400" i="1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振动频率</a:t>
                      </a:r>
                      <a:r>
                        <a:rPr lang="en-US" altLang="zh-CN" sz="2400" i="1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ν</a:t>
                      </a:r>
                      <a:endParaRPr lang="en-US" altLang="zh-CN" sz="2400" i="1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  <a:tr h="1016128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基态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24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黑体" panose="02010609060101010101" pitchFamily="2" charset="-122"/>
                        </a:rPr>
                        <a:t>能级</a:t>
                      </a: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>
                        <a:solidFill>
                          <a:srgbClr val="000000"/>
                        </a:solidFill>
                        <a:latin typeface="Times New Roman" panose="02020603050405020304" charset="0"/>
                        <a:ea typeface="黑体" panose="02010609060101010101" pitchFamily="2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907" name="对象 4305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621915" y="1657350"/>
          <a:ext cx="23050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8905" imgH="419735" progId="">
                  <p:embed/>
                </p:oleObj>
              </mc:Choice>
              <mc:Fallback>
                <p:oleObj name="" r:id="rId3" imgW="1398905" imgH="419735" progId="">
                  <p:embed/>
                  <p:pic>
                    <p:nvPicPr>
                      <p:cNvPr id="0" name="对象 43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915" y="1657350"/>
                        <a:ext cx="23050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8" name="对象 4305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436428" y="73025"/>
          <a:ext cx="441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65735" imgH="229235" progId="">
                  <p:embed/>
                </p:oleObj>
              </mc:Choice>
              <mc:Fallback>
                <p:oleObj name="" r:id="rId6" imgW="165735" imgH="229235" progId="">
                  <p:embed/>
                  <p:pic>
                    <p:nvPicPr>
                      <p:cNvPr id="0" name="对象 43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428" y="73025"/>
                        <a:ext cx="441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9" name="对象 4305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268028" y="5710238"/>
          <a:ext cx="1008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471170" imgH="241935" progId="">
                  <p:embed/>
                </p:oleObj>
              </mc:Choice>
              <mc:Fallback>
                <p:oleObj name="" r:id="rId9" imgW="471170" imgH="241935" progId="">
                  <p:embed/>
                  <p:pic>
                    <p:nvPicPr>
                      <p:cNvPr id="0" name="对象 43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028" y="5710238"/>
                        <a:ext cx="10080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对象 4305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285740" y="1584325"/>
          <a:ext cx="18383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902335" imgH="419735" progId="">
                  <p:embed/>
                </p:oleObj>
              </mc:Choice>
              <mc:Fallback>
                <p:oleObj name="" r:id="rId12" imgW="902335" imgH="419735" progId="">
                  <p:embed/>
                  <p:pic>
                    <p:nvPicPr>
                      <p:cNvPr id="0" name="对象 43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5740" y="1584325"/>
                        <a:ext cx="18383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对象 43055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764790" y="6142038"/>
          <a:ext cx="1943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1181735" imgH="254000" progId="">
                  <p:embed/>
                </p:oleObj>
              </mc:Choice>
              <mc:Fallback>
                <p:oleObj name="" r:id="rId15" imgW="1181735" imgH="254000" progId="">
                  <p:embed/>
                  <p:pic>
                    <p:nvPicPr>
                      <p:cNvPr id="0" name="对象 43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790" y="6142038"/>
                        <a:ext cx="1943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对象 4305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6884353" y="73025"/>
          <a:ext cx="4651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165735" imgH="216535" progId="">
                  <p:embed/>
                </p:oleObj>
              </mc:Choice>
              <mc:Fallback>
                <p:oleObj name="" r:id="rId18" imgW="165735" imgH="216535" progId="">
                  <p:embed/>
                  <p:pic>
                    <p:nvPicPr>
                      <p:cNvPr id="0" name="对象 43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353" y="73025"/>
                        <a:ext cx="4651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对象 4305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573078" y="5710238"/>
          <a:ext cx="1008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471170" imgH="241935" progId="">
                  <p:embed/>
                </p:oleObj>
              </mc:Choice>
              <mc:Fallback>
                <p:oleObj name="" r:id="rId21" imgW="471170" imgH="241935" progId="">
                  <p:embed/>
                  <p:pic>
                    <p:nvPicPr>
                      <p:cNvPr id="0" name="对象 43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078" y="5710238"/>
                        <a:ext cx="10080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对象 43058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717540" y="6215063"/>
          <a:ext cx="7270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381635" imgH="177800" progId="">
                  <p:embed/>
                </p:oleObj>
              </mc:Choice>
              <mc:Fallback>
                <p:oleObj name="" r:id="rId24" imgW="381635" imgH="177800" progId="">
                  <p:embed/>
                  <p:pic>
                    <p:nvPicPr>
                      <p:cNvPr id="0" name="对象 43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540" y="6215063"/>
                        <a:ext cx="72707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5" name="对象 43059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7949565" y="1584325"/>
          <a:ext cx="14874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7" imgW="724535" imgH="445135" progId="">
                  <p:embed/>
                </p:oleObj>
              </mc:Choice>
              <mc:Fallback>
                <p:oleObj name="" r:id="rId27" imgW="724535" imgH="445135" progId="">
                  <p:embed/>
                  <p:pic>
                    <p:nvPicPr>
                      <p:cNvPr id="0" name="对象 43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565" y="1584325"/>
                        <a:ext cx="14874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6" name="对象 43060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9389428" y="77788"/>
          <a:ext cx="504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0" imgW="178435" imgH="229235" progId="">
                  <p:embed/>
                </p:oleObj>
              </mc:Choice>
              <mc:Fallback>
                <p:oleObj name="" r:id="rId30" imgW="178435" imgH="229235" progId="">
                  <p:embed/>
                  <p:pic>
                    <p:nvPicPr>
                      <p:cNvPr id="0" name="对象 43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9428" y="77788"/>
                        <a:ext cx="504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对象 43061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8309928" y="6286500"/>
          <a:ext cx="7191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3" imgW="368935" imgH="177800" progId="">
                  <p:embed/>
                </p:oleObj>
              </mc:Choice>
              <mc:Fallback>
                <p:oleObj name="" r:id="rId33" imgW="368935" imgH="177800" progId="">
                  <p:embed/>
                  <p:pic>
                    <p:nvPicPr>
                      <p:cNvPr id="0" name="对象 43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9928" y="6286500"/>
                        <a:ext cx="7191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8" name="对象 43062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7949565" y="5759450"/>
          <a:ext cx="15843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6" imgW="762635" imgH="241300" progId="">
                  <p:embed/>
                </p:oleObj>
              </mc:Choice>
              <mc:Fallback>
                <p:oleObj name="" r:id="rId36" imgW="762635" imgH="241300" progId="">
                  <p:embed/>
                  <p:pic>
                    <p:nvPicPr>
                      <p:cNvPr id="0" name="对象 43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565" y="5759450"/>
                        <a:ext cx="15843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9" name="对象 43063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2980690" y="3384550"/>
          <a:ext cx="10414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9" imgW="546735" imgH="419735" progId="">
                  <p:embed/>
                </p:oleObj>
              </mc:Choice>
              <mc:Fallback>
                <p:oleObj name="" r:id="rId39" imgW="546735" imgH="419735" progId="">
                  <p:embed/>
                  <p:pic>
                    <p:nvPicPr>
                      <p:cNvPr id="0" name="对象 43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690" y="3384550"/>
                        <a:ext cx="10414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0" name="对象 43064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5717540" y="3384550"/>
          <a:ext cx="750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2" imgW="369570" imgH="420370" progId="">
                  <p:embed/>
                </p:oleObj>
              </mc:Choice>
              <mc:Fallback>
                <p:oleObj name="" r:id="rId42" imgW="369570" imgH="420370" progId="">
                  <p:embed/>
                  <p:pic>
                    <p:nvPicPr>
                      <p:cNvPr id="0" name="对象 43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7540" y="3384550"/>
                        <a:ext cx="750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1" name="对象 43065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8597265" y="3673475"/>
          <a:ext cx="4953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45" imgW="241935" imgH="178435" progId="">
                  <p:embed/>
                </p:oleObj>
              </mc:Choice>
              <mc:Fallback>
                <p:oleObj name="" r:id="rId45" imgW="241935" imgH="178435" progId="">
                  <p:embed/>
                  <p:pic>
                    <p:nvPicPr>
                      <p:cNvPr id="0" name="对象 43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265" y="3673475"/>
                        <a:ext cx="4953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2" name="对象 43066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5287328" y="2736850"/>
          <a:ext cx="1943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8" imgW="800735" imgH="203200" progId="">
                  <p:embed/>
                </p:oleObj>
              </mc:Choice>
              <mc:Fallback>
                <p:oleObj name="" r:id="rId48" imgW="800735" imgH="203200" progId="">
                  <p:embed/>
                  <p:pic>
                    <p:nvPicPr>
                      <p:cNvPr id="0" name="对象 43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328" y="2736850"/>
                        <a:ext cx="19431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3" name="对象 43067"/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8165465" y="2736850"/>
          <a:ext cx="936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1" imgW="420370" imgH="229235" progId="">
                  <p:embed/>
                </p:oleObj>
              </mc:Choice>
              <mc:Fallback>
                <p:oleObj name="" r:id="rId51" imgW="420370" imgH="229235" progId="">
                  <p:embed/>
                  <p:pic>
                    <p:nvPicPr>
                      <p:cNvPr id="0" name="对象 43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5465" y="2736850"/>
                        <a:ext cx="936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4" name="对象 43068"/>
          <p:cNvGraphicFramePr>
            <a:graphicFrameLocks noChangeAspect="1"/>
          </p:cNvGraphicFramePr>
          <p:nvPr>
            <p:custDataLst>
              <p:tags r:id="rId53"/>
            </p:custDataLst>
          </p:nvPr>
        </p:nvGraphicFramePr>
        <p:xfrm>
          <a:off x="2939415" y="2708275"/>
          <a:ext cx="1524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4" imgW="711835" imgH="241300" progId="">
                  <p:embed/>
                </p:oleObj>
              </mc:Choice>
              <mc:Fallback>
                <p:oleObj name="" r:id="rId54" imgW="711835" imgH="241300" progId="">
                  <p:embed/>
                  <p:pic>
                    <p:nvPicPr>
                      <p:cNvPr id="0" name="对象 43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415" y="2708275"/>
                        <a:ext cx="1524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6863" y="123508"/>
            <a:ext cx="8550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en-US" altLang="zh-CN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统计力学的基本假定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---</a:t>
            </a:r>
            <a:r>
              <a:rPr lang="zh-CN" altLang="en-US" sz="2400" b="1" noProof="1">
                <a:solidFill>
                  <a:srgbClr val="0909C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  <a:sym typeface="+mn-ea"/>
              </a:rPr>
              <a:t>提供了理论依据</a:t>
            </a:r>
            <a:endParaRPr lang="zh-CN" altLang="en-US" sz="2400" b="1" noProof="1">
              <a:solidFill>
                <a:srgbClr val="0909C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43009" name="文本框 5017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8775" y="584200"/>
            <a:ext cx="11475085" cy="9772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第一个假定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：一定的宏观状态对应着一定的通常是数目巨大的微观状态，它们各按一定的概率出现。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3010" name="文本框 5017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2895" y="1690370"/>
            <a:ext cx="11374120" cy="5340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第二个假定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：宏观力学量是各微观状态相应微观量的统计平均值。</a:t>
            </a:r>
            <a:endParaRPr lang="zh-CN" altLang="en-US" sz="2400" b="1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44033" name="文本框 5120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8775" y="2336165"/>
            <a:ext cx="11373485" cy="534035"/>
          </a:xfrm>
          <a:prstGeom prst="rect">
            <a:avLst/>
          </a:prstGeom>
          <a:solidFill>
            <a:schemeClr val="bg1"/>
          </a:solidFill>
          <a:ln w="9525">
            <a:noFill/>
            <a:round/>
          </a:ln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</a:rPr>
              <a:t>第三个假定</a:t>
            </a:r>
            <a:r>
              <a:rPr lang="zh-CN" altLang="en-US" sz="2400" b="1">
                <a:latin typeface="Times New Roman" panose="02020603050405020304" charset="0"/>
                <a:ea typeface="黑体" panose="02010609060101010101" pitchFamily="2" charset="-122"/>
              </a:rPr>
              <a:t>：孤立系统中每一个微观状态出现的概率都相等（等概率假设）。</a:t>
            </a:r>
            <a:endParaRPr lang="zh-CN" altLang="en-US" sz="2400"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aphicFrame>
        <p:nvGraphicFramePr>
          <p:cNvPr id="44036" name="对象 5120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880408" y="2352993"/>
          <a:ext cx="113130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6" imgW="571500" imgH="228600" progId="">
                  <p:embed/>
                </p:oleObj>
              </mc:Choice>
              <mc:Fallback>
                <p:oleObj name="" r:id="rId6" imgW="571500" imgH="228600" progId="">
                  <p:embed/>
                  <p:pic>
                    <p:nvPicPr>
                      <p:cNvPr id="0" name="对象 51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0408" y="2352993"/>
                        <a:ext cx="1131307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373380" y="3008154"/>
            <a:ext cx="69119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独立</a:t>
            </a:r>
            <a:r>
              <a:rPr lang="zh-CN" altLang="en-US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子系统的分布</a:t>
            </a:r>
            <a:r>
              <a:rPr lang="en-US" altLang="zh-CN" sz="2400" b="1" noProof="1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---</a:t>
            </a:r>
            <a:r>
              <a:rPr lang="zh-CN" altLang="en-US" sz="2400" b="1" noProof="1">
                <a:solidFill>
                  <a:srgbClr val="0909C1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提供了计算方法</a:t>
            </a:r>
            <a:endParaRPr lang="zh-CN" altLang="en-US" sz="2400" b="1" noProof="1">
              <a:solidFill>
                <a:srgbClr val="0909C1"/>
              </a:solidFill>
              <a:effectLst/>
              <a:latin typeface="黑体" panose="02010609060101010101" pitchFamily="2" charset="-122"/>
              <a:ea typeface="黑体" panose="02010609060101010101" pitchFamily="2" charset="-122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9"/>
            </p:custDataLst>
          </p:nvPr>
        </p:nvSpPr>
        <p:spPr>
          <a:xfrm>
            <a:off x="1438275" y="4277995"/>
            <a:ext cx="7416800" cy="183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99" name="文本框 55298"/>
          <p:cNvSpPr txBox="1"/>
          <p:nvPr>
            <p:custDataLst>
              <p:tags r:id="rId10"/>
            </p:custDataLst>
          </p:nvPr>
        </p:nvSpPr>
        <p:spPr>
          <a:xfrm>
            <a:off x="419100" y="3629819"/>
            <a:ext cx="75342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457200" indent="-457200" algn="just">
              <a:buClr>
                <a:srgbClr val="0909C1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按能级分布：</a:t>
            </a:r>
            <a:r>
              <a:rPr lang="zh-CN" altLang="en-US" sz="2400" b="1" noProof="1"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微观粒子在各个能级上的分配</a:t>
            </a:r>
            <a:endParaRPr lang="zh-CN" altLang="en-US" sz="2400" b="1" noProof="1"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grpSp>
        <p:nvGrpSpPr>
          <p:cNvPr id="5123" name="组合 55300"/>
          <p:cNvGrpSpPr/>
          <p:nvPr/>
        </p:nvGrpSpPr>
        <p:grpSpPr bwMode="auto">
          <a:xfrm>
            <a:off x="1798320" y="4223068"/>
            <a:ext cx="7956550" cy="615950"/>
            <a:chOff x="0" y="0"/>
            <a:chExt cx="5012" cy="388"/>
          </a:xfrm>
        </p:grpSpPr>
        <p:sp>
          <p:nvSpPr>
            <p:cNvPr id="55302" name="文本框 55301"/>
            <p:cNvSpPr txBox="1"/>
            <p:nvPr>
              <p:custDataLst>
                <p:tags r:id="rId11"/>
              </p:custDataLst>
            </p:nvPr>
          </p:nvSpPr>
          <p:spPr>
            <a:xfrm>
              <a:off x="0" y="59"/>
              <a:ext cx="50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just">
                <a:buClr>
                  <a:srgbClr val="000000"/>
                </a:buClr>
              </a:pPr>
              <a:r>
                <a:rPr lang="zh-CN" altLang="en-US" sz="24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能      级</a:t>
              </a:r>
              <a:endPara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ea"/>
              </a:endParaRPr>
            </a:p>
          </p:txBody>
        </p:sp>
        <p:graphicFrame>
          <p:nvGraphicFramePr>
            <p:cNvPr id="5125" name="对象 55302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422" y="0"/>
            <a:ext cx="269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3" imgW="165735" imgH="229235" progId="">
                    <p:embed/>
                  </p:oleObj>
                </mc:Choice>
                <mc:Fallback>
                  <p:oleObj name="" r:id="rId13" imgW="165735" imgH="229235" progId="">
                    <p:embed/>
                    <p:pic>
                      <p:nvPicPr>
                        <p:cNvPr id="0" name="对象 55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0"/>
                          <a:ext cx="269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对象 55303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884" y="11"/>
            <a:ext cx="26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6" imgW="165735" imgH="216535" progId="">
                    <p:embed/>
                  </p:oleObj>
                </mc:Choice>
                <mc:Fallback>
                  <p:oleObj name="" r:id="rId16" imgW="165735" imgH="216535" progId="">
                    <p:embed/>
                    <p:pic>
                      <p:nvPicPr>
                        <p:cNvPr id="0" name="对象 55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1"/>
                          <a:ext cx="26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对象 55304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2373" y="11"/>
            <a:ext cx="29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9" imgW="178435" imgH="216535" progId="">
                    <p:embed/>
                  </p:oleObj>
                </mc:Choice>
                <mc:Fallback>
                  <p:oleObj name="" r:id="rId19" imgW="178435" imgH="216535" progId="">
                    <p:embed/>
                    <p:pic>
                      <p:nvPicPr>
                        <p:cNvPr id="0" name="对象 55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3" y="11"/>
                          <a:ext cx="29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对象 55305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3464" y="0"/>
            <a:ext cx="24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2" imgW="153035" imgH="229235" progId="">
                    <p:embed/>
                  </p:oleObj>
                </mc:Choice>
                <mc:Fallback>
                  <p:oleObj name="" r:id="rId22" imgW="153035" imgH="229235" progId="">
                    <p:embed/>
                    <p:pic>
                      <p:nvPicPr>
                        <p:cNvPr id="0" name="对象 55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0"/>
                          <a:ext cx="24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文本框 5530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870" y="47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130" name="文本框 5530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895" y="47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grpSp>
        <p:nvGrpSpPr>
          <p:cNvPr id="5131" name="组合 55308"/>
          <p:cNvGrpSpPr/>
          <p:nvPr/>
        </p:nvGrpSpPr>
        <p:grpSpPr bwMode="auto">
          <a:xfrm>
            <a:off x="1747520" y="4870768"/>
            <a:ext cx="6759576" cy="573088"/>
            <a:chOff x="-32" y="-16"/>
            <a:chExt cx="4258" cy="361"/>
          </a:xfrm>
        </p:grpSpPr>
        <p:sp>
          <p:nvSpPr>
            <p:cNvPr id="55310" name="文本框 55309"/>
            <p:cNvSpPr txBox="1"/>
            <p:nvPr>
              <p:custDataLst>
                <p:tags r:id="rId26"/>
              </p:custDataLst>
            </p:nvPr>
          </p:nvSpPr>
          <p:spPr>
            <a:xfrm>
              <a:off x="-32" y="19"/>
              <a:ext cx="353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just">
                <a:buClr>
                  <a:srgbClr val="000000"/>
                </a:buClr>
              </a:pPr>
              <a:r>
                <a:rPr lang="zh-CN" altLang="en-US" sz="24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能级简并度</a:t>
              </a:r>
              <a:endPara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ea"/>
              </a:endParaRPr>
            </a:p>
          </p:txBody>
        </p:sp>
        <p:graphicFrame>
          <p:nvGraphicFramePr>
            <p:cNvPr id="5133" name="对象 55310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1403" y="-16"/>
            <a:ext cx="24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8" imgW="178435" imgH="229235" progId="">
                    <p:embed/>
                  </p:oleObj>
                </mc:Choice>
                <mc:Fallback>
                  <p:oleObj name="" r:id="rId28" imgW="178435" imgH="229235" progId="">
                    <p:embed/>
                    <p:pic>
                      <p:nvPicPr>
                        <p:cNvPr id="0" name="对象 55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-16"/>
                          <a:ext cx="24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对象 55311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1865" y="-7"/>
            <a:ext cx="24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31" imgW="178435" imgH="216535" progId="">
                    <p:embed/>
                  </p:oleObj>
                </mc:Choice>
                <mc:Fallback>
                  <p:oleObj name="" r:id="rId31" imgW="178435" imgH="216535" progId="">
                    <p:embed/>
                    <p:pic>
                      <p:nvPicPr>
                        <p:cNvPr id="0" name="对象 55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-7"/>
                          <a:ext cx="24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对象 55312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355" y="-7"/>
            <a:ext cx="26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34" imgW="191135" imgH="216535" progId="">
                    <p:embed/>
                  </p:oleObj>
                </mc:Choice>
                <mc:Fallback>
                  <p:oleObj name="" r:id="rId34" imgW="191135" imgH="216535" progId="">
                    <p:embed/>
                    <p:pic>
                      <p:nvPicPr>
                        <p:cNvPr id="0" name="对象 55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-7"/>
                          <a:ext cx="26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对象 55313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3458" y="-15"/>
            <a:ext cx="22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37" imgW="165735" imgH="229235" progId="">
                    <p:embed/>
                  </p:oleObj>
                </mc:Choice>
                <mc:Fallback>
                  <p:oleObj name="" r:id="rId37" imgW="165735" imgH="229235" progId="">
                    <p:embed/>
                    <p:pic>
                      <p:nvPicPr>
                        <p:cNvPr id="0" name="对象 55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-15"/>
                          <a:ext cx="22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文本框 5531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870" y="5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138" name="文本框 5531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919" y="55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grpSp>
        <p:nvGrpSpPr>
          <p:cNvPr id="5139" name="组合 55316"/>
          <p:cNvGrpSpPr/>
          <p:nvPr/>
        </p:nvGrpSpPr>
        <p:grpSpPr bwMode="auto">
          <a:xfrm>
            <a:off x="1734820" y="5510530"/>
            <a:ext cx="7956550" cy="531813"/>
            <a:chOff x="-40" y="14"/>
            <a:chExt cx="5012" cy="335"/>
          </a:xfrm>
        </p:grpSpPr>
        <p:sp>
          <p:nvSpPr>
            <p:cNvPr id="55318" name="文本框 55317"/>
            <p:cNvSpPr txBox="1"/>
            <p:nvPr>
              <p:custDataLst>
                <p:tags r:id="rId41"/>
              </p:custDataLst>
            </p:nvPr>
          </p:nvSpPr>
          <p:spPr>
            <a:xfrm>
              <a:off x="-40" y="19"/>
              <a:ext cx="50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algn="just">
                <a:buClr>
                  <a:srgbClr val="000000"/>
                </a:buClr>
              </a:pPr>
              <a:r>
                <a:rPr lang="zh-CN" altLang="en-US" sz="24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粒子分布数</a:t>
              </a:r>
              <a:endParaRPr lang="zh-CN" altLang="en-US" sz="2400" b="1" noProof="1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ea"/>
              </a:endParaRPr>
            </a:p>
          </p:txBody>
        </p:sp>
        <p:graphicFrame>
          <p:nvGraphicFramePr>
            <p:cNvPr id="5141" name="对象 55318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1354" y="15"/>
            <a:ext cx="325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43" imgW="229235" imgH="229235" progId="">
                    <p:embed/>
                  </p:oleObj>
                </mc:Choice>
                <mc:Fallback>
                  <p:oleObj name="" r:id="rId43" imgW="229235" imgH="229235" progId="">
                    <p:embed/>
                    <p:pic>
                      <p:nvPicPr>
                        <p:cNvPr id="0" name="对象 55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15"/>
                          <a:ext cx="325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对象 55319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1834" y="34"/>
            <a:ext cx="28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46" imgW="203835" imgH="203835" progId="">
                    <p:embed/>
                  </p:oleObj>
                </mc:Choice>
                <mc:Fallback>
                  <p:oleObj name="" r:id="rId46" imgW="203835" imgH="203835" progId="">
                    <p:embed/>
                    <p:pic>
                      <p:nvPicPr>
                        <p:cNvPr id="0" name="对象 55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4" y="34"/>
                          <a:ext cx="28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对象 55320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2315" y="25"/>
            <a:ext cx="32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49" imgW="229235" imgH="216535" progId="">
                    <p:embed/>
                  </p:oleObj>
                </mc:Choice>
                <mc:Fallback>
                  <p:oleObj name="" r:id="rId49" imgW="229235" imgH="216535" progId="">
                    <p:embed/>
                    <p:pic>
                      <p:nvPicPr>
                        <p:cNvPr id="0" name="对象 55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5"/>
                          <a:ext cx="325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4" name="对象 55321"/>
            <p:cNvGraphicFramePr>
              <a:graphicFrameLocks noChangeAspect="1"/>
            </p:cNvGraphicFramePr>
            <p:nvPr>
              <p:custDataLst>
                <p:tags r:id="rId51"/>
              </p:custDataLst>
            </p:nvPr>
          </p:nvGraphicFramePr>
          <p:xfrm>
            <a:off x="3420" y="16"/>
            <a:ext cx="28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52" imgW="203835" imgH="229235" progId="">
                    <p:embed/>
                  </p:oleObj>
                </mc:Choice>
                <mc:Fallback>
                  <p:oleObj name="" r:id="rId52" imgW="203835" imgH="229235" progId="">
                    <p:embed/>
                    <p:pic>
                      <p:nvPicPr>
                        <p:cNvPr id="0" name="对象 55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16"/>
                          <a:ext cx="28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5" name="文本框 55322"/>
            <p:cNvSpPr txBox="1"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870" y="14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  <p:sp>
          <p:nvSpPr>
            <p:cNvPr id="5146" name="文本框 55323"/>
            <p:cNvSpPr txBox="1"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3919" y="14"/>
              <a:ext cx="30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>
                  <a:latin typeface="Times New Roman" panose="02020603050405020304" charset="0"/>
                </a:rPr>
                <a:t>···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sp>
        <p:nvSpPr>
          <p:cNvPr id="55325" name="文本框 55324"/>
          <p:cNvSpPr txBox="1"/>
          <p:nvPr>
            <p:custDataLst>
              <p:tags r:id="rId56"/>
            </p:custDataLst>
          </p:nvPr>
        </p:nvSpPr>
        <p:spPr>
          <a:xfrm>
            <a:off x="915035" y="6254433"/>
            <a:ext cx="885507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en-US" altLang="zh-CN" sz="2400" b="1" i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i </a:t>
            </a:r>
            <a:r>
              <a:rPr lang="zh-CN" altLang="en-US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为能级的编号，代表不同的能级，  它可以从</a:t>
            </a:r>
            <a:r>
              <a:rPr lang="en-US" altLang="zh-CN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0</a:t>
            </a:r>
            <a:r>
              <a:rPr lang="zh-CN" altLang="en-US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1</a:t>
            </a:r>
            <a:r>
              <a:rPr lang="zh-CN" altLang="en-US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2</a:t>
            </a:r>
            <a:r>
              <a:rPr lang="zh-CN" altLang="en-US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，</a:t>
            </a:r>
            <a:r>
              <a:rPr lang="en-US" altLang="zh-CN" sz="2400" b="1" noProof="1">
                <a:solidFill>
                  <a:srgbClr val="0000CC"/>
                </a:solidFill>
                <a:effectLst/>
                <a:latin typeface="Times New Roman" panose="02020603050405020304" charset="0"/>
                <a:ea typeface="黑体" panose="02010609060101010101" pitchFamily="2" charset="-122"/>
                <a:cs typeface="+mn-ea"/>
              </a:rPr>
              <a:t>….∞</a:t>
            </a:r>
            <a:endParaRPr lang="en-US" altLang="zh-CN" sz="2400" b="1" noProof="1">
              <a:solidFill>
                <a:srgbClr val="0000CC"/>
              </a:solidFill>
              <a:effectLst/>
              <a:latin typeface="Times New Roman" panose="02020603050405020304" charset="0"/>
              <a:ea typeface="黑体" panose="02010609060101010101" pitchFamily="2" charset="-122"/>
            </a:endParaRPr>
          </a:p>
        </p:txBody>
      </p:sp>
      <p:sp>
        <p:nvSpPr>
          <p:cNvPr id="28677" name="文本框 34817"/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913495" y="4919980"/>
            <a:ext cx="296418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g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i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sym typeface="+mn-ea"/>
              </a:rPr>
              <a:t>是能级的性质</a:t>
            </a:r>
            <a:endParaRPr lang="zh-CN" altLang="en-US" sz="20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1" name="文本框 48130"/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8908415" y="4201160"/>
            <a:ext cx="30861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能级间隔决定于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粒子的本性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m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ν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和系统的体积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pitchFamily="2" charset="-122"/>
                <a:cs typeface="Times New Roman" panose="02020603050405020304" charset="0"/>
              </a:rPr>
              <a:t>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charset="0"/>
              <a:ea typeface="黑体" panose="02010609060101010101" pitchFamily="2" charset="-122"/>
              <a:cs typeface="Times New Roman" panose="0202060305040502030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294505" y="4081145"/>
            <a:ext cx="648000" cy="288000"/>
            <a:chOff x="6741" y="6471"/>
            <a:chExt cx="501" cy="410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6741" y="6471"/>
              <a:ext cx="251" cy="4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>
              <p:custDataLst>
                <p:tags r:id="rId59"/>
              </p:custDataLst>
            </p:nvPr>
          </p:nvCxnSpPr>
          <p:spPr>
            <a:xfrm>
              <a:off x="6992" y="6471"/>
              <a:ext cx="251" cy="4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075555" y="4074160"/>
            <a:ext cx="648000" cy="288000"/>
            <a:chOff x="6741" y="6471"/>
            <a:chExt cx="501" cy="410"/>
          </a:xfrm>
        </p:grpSpPr>
        <p:cxnSp>
          <p:nvCxnSpPr>
            <p:cNvPr id="36" name="直接连接符 35"/>
            <p:cNvCxnSpPr/>
            <p:nvPr>
              <p:custDataLst>
                <p:tags r:id="rId60"/>
              </p:custDataLst>
            </p:nvPr>
          </p:nvCxnSpPr>
          <p:spPr>
            <a:xfrm flipH="1">
              <a:off x="6741" y="6471"/>
              <a:ext cx="251" cy="4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61"/>
              </p:custDataLst>
            </p:nvPr>
          </p:nvCxnSpPr>
          <p:spPr>
            <a:xfrm>
              <a:off x="6992" y="6471"/>
              <a:ext cx="251" cy="4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6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1.xml><?xml version="1.0" encoding="utf-8"?>
<p:tagLst xmlns:p="http://schemas.openxmlformats.org/presentationml/2006/main">
  <p:tag name="KSO_WM_UNIT_TABLE_BEAUTIFY" val="smartTable{681c45c4-a2d6-45c7-bef9-a3b921813cdd}"/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COMMONDATA" val="eyJoZGlkIjoiNDZlMGU2MTkyNjcwYTdmZGFlZWI2MzVmZTRlZjJlNzUifQ==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4982</Words>
  <Application>WPS 演示</Application>
  <PresentationFormat>宽屏</PresentationFormat>
  <Paragraphs>523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38</vt:i4>
      </vt:variant>
    </vt:vector>
  </HeadingPairs>
  <TitlesOfParts>
    <vt:vector size="79" baseType="lpstr">
      <vt:lpstr>Arial</vt:lpstr>
      <vt:lpstr>宋体</vt:lpstr>
      <vt:lpstr>Wingdings</vt:lpstr>
      <vt:lpstr>Wingdings</vt:lpstr>
      <vt:lpstr>Times New Roman</vt:lpstr>
      <vt:lpstr>黑体</vt:lpstr>
      <vt:lpstr>Symbol</vt:lpstr>
      <vt:lpstr>微软雅黑</vt:lpstr>
      <vt:lpstr>Arial Unicode MS</vt:lpstr>
      <vt:lpstr>Calibri</vt:lpstr>
      <vt:lpstr>华文中宋</vt:lpstr>
      <vt:lpstr>Office 主题​​</vt:lpstr>
      <vt:lpstr>Equation.KSEE3</vt:lpstr>
      <vt:lpstr>Equation.KSEE3</vt:lpstr>
      <vt:lpstr>Equation.KSEE3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第12章总结 独立子系统的统计热力学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180</cp:revision>
  <dcterms:created xsi:type="dcterms:W3CDTF">2019-06-19T02:08:00Z</dcterms:created>
  <dcterms:modified xsi:type="dcterms:W3CDTF">2025-06-14T03:26:47Z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B5548F86712E4E05966FBC042C50C928_11</vt:lpwstr>
  </property>
</Properties>
</file>