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9" r:id="rId6"/>
    <p:sldId id="281" r:id="rId7"/>
    <p:sldId id="260" r:id="rId8"/>
    <p:sldId id="262" r:id="rId9"/>
    <p:sldId id="263" r:id="rId10"/>
    <p:sldId id="264" r:id="rId11"/>
    <p:sldId id="261" r:id="rId12"/>
    <p:sldId id="265" r:id="rId13"/>
    <p:sldId id="274" r:id="rId14"/>
    <p:sldId id="275" r:id="rId15"/>
    <p:sldId id="276" r:id="rId16"/>
    <p:sldId id="277" r:id="rId17"/>
    <p:sldId id="278" r:id="rId18"/>
    <p:sldId id="282" r:id="rId19"/>
    <p:sldId id="283" r:id="rId20"/>
    <p:sldId id="284" r:id="rId21"/>
    <p:sldId id="285" r:id="rId22"/>
    <p:sldId id="286" r:id="rId23"/>
    <p:sldId id="266" r:id="rId24"/>
    <p:sldId id="267" r:id="rId25"/>
    <p:sldId id="268" r:id="rId26"/>
    <p:sldId id="269" r:id="rId27"/>
    <p:sldId id="287" r:id="rId28"/>
    <p:sldId id="305" r:id="rId29"/>
    <p:sldId id="306" r:id="rId30"/>
    <p:sldId id="313" r:id="rId31"/>
    <p:sldId id="314" r:id="rId32"/>
    <p:sldId id="307" r:id="rId33"/>
    <p:sldId id="308" r:id="rId34"/>
    <p:sldId id="316" r:id="rId35"/>
    <p:sldId id="317" r:id="rId36"/>
    <p:sldId id="311" r:id="rId37"/>
    <p:sldId id="315" r:id="rId38"/>
    <p:sldId id="312" r:id="rId39"/>
    <p:sldId id="318" r:id="rId40"/>
    <p:sldId id="320" r:id="rId41"/>
    <p:sldId id="321" r:id="rId42"/>
    <p:sldId id="354" r:id="rId43"/>
    <p:sldId id="355" r:id="rId44"/>
    <p:sldId id="356" r:id="rId45"/>
    <p:sldId id="357" r:id="rId46"/>
    <p:sldId id="359" r:id="rId47"/>
    <p:sldId id="360" r:id="rId48"/>
    <p:sldId id="361" r:id="rId49"/>
    <p:sldId id="362" r:id="rId50"/>
    <p:sldId id="326" r:id="rId51"/>
    <p:sldId id="327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42" r:id="rId60"/>
    <p:sldId id="343" r:id="rId61"/>
    <p:sldId id="345" r:id="rId62"/>
    <p:sldId id="340" r:id="rId63"/>
    <p:sldId id="341" r:id="rId64"/>
    <p:sldId id="337" r:id="rId65"/>
    <p:sldId id="338" r:id="rId66"/>
    <p:sldId id="346" r:id="rId67"/>
    <p:sldId id="348" r:id="rId68"/>
    <p:sldId id="350" r:id="rId69"/>
    <p:sldId id="352" r:id="rId70"/>
  </p:sldIdLst>
  <p:sldSz cx="12192000" cy="6858000"/>
  <p:notesSz cx="6858000" cy="9144000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l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DE7"/>
    <a:srgbClr val="1F2DA8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12" y="72"/>
      </p:cViewPr>
      <p:guideLst>
        <p:guide orient="horz" pos="2132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gs" Target="tags/tag715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3" Type="http://schemas.openxmlformats.org/officeDocument/2006/relationships/image" Target="../media/image102.wmf"/><Relationship Id="rId12" Type="http://schemas.openxmlformats.org/officeDocument/2006/relationships/image" Target="../media/image101.wmf"/><Relationship Id="rId11" Type="http://schemas.openxmlformats.org/officeDocument/2006/relationships/image" Target="../media/image81.wmf"/><Relationship Id="rId10" Type="http://schemas.openxmlformats.org/officeDocument/2006/relationships/image" Target="../media/image82.wmf"/><Relationship Id="rId1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0" Type="http://schemas.openxmlformats.org/officeDocument/2006/relationships/image" Target="../media/image113.wmf"/><Relationship Id="rId1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99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0" Type="http://schemas.openxmlformats.org/officeDocument/2006/relationships/image" Target="../media/image138.wmf"/><Relationship Id="rId1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6" Type="http://schemas.openxmlformats.org/officeDocument/2006/relationships/image" Target="../media/image96.wmf"/><Relationship Id="rId15" Type="http://schemas.openxmlformats.org/officeDocument/2006/relationships/image" Target="../media/image153.wmf"/><Relationship Id="rId14" Type="http://schemas.openxmlformats.org/officeDocument/2006/relationships/image" Target="../media/image152.wmf"/><Relationship Id="rId13" Type="http://schemas.openxmlformats.org/officeDocument/2006/relationships/image" Target="../media/image151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7" Type="http://schemas.openxmlformats.org/officeDocument/2006/relationships/image" Target="../media/image170.wmf"/><Relationship Id="rId16" Type="http://schemas.openxmlformats.org/officeDocument/2006/relationships/image" Target="../media/image169.wmf"/><Relationship Id="rId15" Type="http://schemas.openxmlformats.org/officeDocument/2006/relationships/image" Target="../media/image168.wmf"/><Relationship Id="rId14" Type="http://schemas.openxmlformats.org/officeDocument/2006/relationships/image" Target="../media/image167.wmf"/><Relationship Id="rId13" Type="http://schemas.openxmlformats.org/officeDocument/2006/relationships/image" Target="../media/image166.wmf"/><Relationship Id="rId12" Type="http://schemas.openxmlformats.org/officeDocument/2006/relationships/image" Target="../media/image165.wmf"/><Relationship Id="rId11" Type="http://schemas.openxmlformats.org/officeDocument/2006/relationships/image" Target="../media/image164.wmf"/><Relationship Id="rId10" Type="http://schemas.openxmlformats.org/officeDocument/2006/relationships/image" Target="../media/image163.wmf"/><Relationship Id="rId1" Type="http://schemas.openxmlformats.org/officeDocument/2006/relationships/image" Target="../media/image1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0" Type="http://schemas.openxmlformats.org/officeDocument/2006/relationships/image" Target="../media/image183.wmf"/><Relationship Id="rId1" Type="http://schemas.openxmlformats.org/officeDocument/2006/relationships/image" Target="../media/image17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7" Type="http://schemas.openxmlformats.org/officeDocument/2006/relationships/image" Target="../media/image223.wmf"/><Relationship Id="rId16" Type="http://schemas.openxmlformats.org/officeDocument/2006/relationships/image" Target="../media/image222.wmf"/><Relationship Id="rId15" Type="http://schemas.openxmlformats.org/officeDocument/2006/relationships/image" Target="../media/image221.wmf"/><Relationship Id="rId14" Type="http://schemas.openxmlformats.org/officeDocument/2006/relationships/image" Target="../media/image220.wmf"/><Relationship Id="rId13" Type="http://schemas.openxmlformats.org/officeDocument/2006/relationships/image" Target="../media/image219.wmf"/><Relationship Id="rId12" Type="http://schemas.openxmlformats.org/officeDocument/2006/relationships/image" Target="../media/image218.wmf"/><Relationship Id="rId11" Type="http://schemas.openxmlformats.org/officeDocument/2006/relationships/image" Target="../media/image217.w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7" Type="http://schemas.openxmlformats.org/officeDocument/2006/relationships/image" Target="../media/image230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image" Target="../media/image242.wmf"/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4" Type="http://schemas.openxmlformats.org/officeDocument/2006/relationships/image" Target="../media/image248.wmf"/><Relationship Id="rId13" Type="http://schemas.openxmlformats.org/officeDocument/2006/relationships/image" Target="../media/image247.wmf"/><Relationship Id="rId12" Type="http://schemas.openxmlformats.org/officeDocument/2006/relationships/image" Target="../media/image246.wmf"/><Relationship Id="rId11" Type="http://schemas.openxmlformats.org/officeDocument/2006/relationships/image" Target="../media/image245.wmf"/><Relationship Id="rId10" Type="http://schemas.openxmlformats.org/officeDocument/2006/relationships/image" Target="../media/image244.wmf"/><Relationship Id="rId1" Type="http://schemas.openxmlformats.org/officeDocument/2006/relationships/image" Target="../media/image2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8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image" Target="../media/image266.wmf"/><Relationship Id="rId7" Type="http://schemas.openxmlformats.org/officeDocument/2006/relationships/image" Target="../media/image265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7" Type="http://schemas.openxmlformats.org/officeDocument/2006/relationships/image" Target="../media/image280.wmf"/><Relationship Id="rId6" Type="http://schemas.openxmlformats.org/officeDocument/2006/relationships/image" Target="../media/image279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wmf"/><Relationship Id="rId8" Type="http://schemas.openxmlformats.org/officeDocument/2006/relationships/image" Target="../media/image289.wmf"/><Relationship Id="rId7" Type="http://schemas.openxmlformats.org/officeDocument/2006/relationships/image" Target="../media/image288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9" Type="http://schemas.openxmlformats.org/officeDocument/2006/relationships/image" Target="../media/image300.wmf"/><Relationship Id="rId18" Type="http://schemas.openxmlformats.org/officeDocument/2006/relationships/image" Target="../media/image299.wmf"/><Relationship Id="rId17" Type="http://schemas.openxmlformats.org/officeDocument/2006/relationships/image" Target="../media/image298.wmf"/><Relationship Id="rId16" Type="http://schemas.openxmlformats.org/officeDocument/2006/relationships/image" Target="../media/image297.wmf"/><Relationship Id="rId15" Type="http://schemas.openxmlformats.org/officeDocument/2006/relationships/image" Target="../media/image296.wmf"/><Relationship Id="rId14" Type="http://schemas.openxmlformats.org/officeDocument/2006/relationships/image" Target="../media/image295.wmf"/><Relationship Id="rId13" Type="http://schemas.openxmlformats.org/officeDocument/2006/relationships/image" Target="../media/image294.wmf"/><Relationship Id="rId12" Type="http://schemas.openxmlformats.org/officeDocument/2006/relationships/image" Target="../media/image293.wmf"/><Relationship Id="rId11" Type="http://schemas.openxmlformats.org/officeDocument/2006/relationships/image" Target="../media/image292.wmf"/><Relationship Id="rId10" Type="http://schemas.openxmlformats.org/officeDocument/2006/relationships/image" Target="../media/image291.wmf"/><Relationship Id="rId1" Type="http://schemas.openxmlformats.org/officeDocument/2006/relationships/image" Target="../media/image282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258.wmf"/><Relationship Id="rId1" Type="http://schemas.openxmlformats.org/officeDocument/2006/relationships/image" Target="../media/image301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1.wmf"/><Relationship Id="rId8" Type="http://schemas.openxmlformats.org/officeDocument/2006/relationships/image" Target="../media/image310.wmf"/><Relationship Id="rId7" Type="http://schemas.openxmlformats.org/officeDocument/2006/relationships/image" Target="../media/image309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Relationship Id="rId3" Type="http://schemas.openxmlformats.org/officeDocument/2006/relationships/image" Target="../media/image305.wmf"/><Relationship Id="rId2" Type="http://schemas.openxmlformats.org/officeDocument/2006/relationships/image" Target="../media/image237.wmf"/><Relationship Id="rId11" Type="http://schemas.openxmlformats.org/officeDocument/2006/relationships/image" Target="../media/image313.wmf"/><Relationship Id="rId10" Type="http://schemas.openxmlformats.org/officeDocument/2006/relationships/image" Target="../media/image312.wmf"/><Relationship Id="rId1" Type="http://schemas.openxmlformats.org/officeDocument/2006/relationships/image" Target="../media/image235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0.wmf"/><Relationship Id="rId8" Type="http://schemas.openxmlformats.org/officeDocument/2006/relationships/image" Target="../media/image319.wmf"/><Relationship Id="rId7" Type="http://schemas.openxmlformats.org/officeDocument/2006/relationships/image" Target="../media/image318.wmf"/><Relationship Id="rId6" Type="http://schemas.openxmlformats.org/officeDocument/2006/relationships/image" Target="../media/image30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3" Type="http://schemas.openxmlformats.org/officeDocument/2006/relationships/image" Target="../media/image315.wmf"/><Relationship Id="rId2" Type="http://schemas.openxmlformats.org/officeDocument/2006/relationships/image" Target="../media/image240.wmf"/><Relationship Id="rId16" Type="http://schemas.openxmlformats.org/officeDocument/2006/relationships/image" Target="../media/image326.wmf"/><Relationship Id="rId15" Type="http://schemas.openxmlformats.org/officeDocument/2006/relationships/image" Target="../media/image325.wmf"/><Relationship Id="rId14" Type="http://schemas.openxmlformats.org/officeDocument/2006/relationships/image" Target="../media/image247.wmf"/><Relationship Id="rId13" Type="http://schemas.openxmlformats.org/officeDocument/2006/relationships/image" Target="../media/image324.wmf"/><Relationship Id="rId12" Type="http://schemas.openxmlformats.org/officeDocument/2006/relationships/image" Target="../media/image323.wmf"/><Relationship Id="rId11" Type="http://schemas.openxmlformats.org/officeDocument/2006/relationships/image" Target="../media/image322.wmf"/><Relationship Id="rId10" Type="http://schemas.openxmlformats.org/officeDocument/2006/relationships/image" Target="../media/image321.wmf"/><Relationship Id="rId1" Type="http://schemas.openxmlformats.org/officeDocument/2006/relationships/image" Target="../media/image314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3.w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wmf"/><Relationship Id="rId8" Type="http://schemas.openxmlformats.org/officeDocument/2006/relationships/image" Target="../media/image341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1" Type="http://schemas.openxmlformats.org/officeDocument/2006/relationships/image" Target="../media/image344.wmf"/><Relationship Id="rId10" Type="http://schemas.openxmlformats.org/officeDocument/2006/relationships/image" Target="../media/image343.wmf"/><Relationship Id="rId1" Type="http://schemas.openxmlformats.org/officeDocument/2006/relationships/image" Target="../media/image33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4.wmf"/><Relationship Id="rId8" Type="http://schemas.openxmlformats.org/officeDocument/2006/relationships/image" Target="../media/image352.wmf"/><Relationship Id="rId7" Type="http://schemas.openxmlformats.org/officeDocument/2006/relationships/image" Target="../media/image351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0.wmf"/><Relationship Id="rId8" Type="http://schemas.openxmlformats.org/officeDocument/2006/relationships/image" Target="../media/image359.wmf"/><Relationship Id="rId7" Type="http://schemas.openxmlformats.org/officeDocument/2006/relationships/image" Target="../media/image358.wmf"/><Relationship Id="rId6" Type="http://schemas.openxmlformats.org/officeDocument/2006/relationships/image" Target="../media/image347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3" Type="http://schemas.openxmlformats.org/officeDocument/2006/relationships/image" Target="../media/image364.wmf"/><Relationship Id="rId12" Type="http://schemas.openxmlformats.org/officeDocument/2006/relationships/image" Target="../media/image363.wmf"/><Relationship Id="rId11" Type="http://schemas.openxmlformats.org/officeDocument/2006/relationships/image" Target="../media/image362.wmf"/><Relationship Id="rId10" Type="http://schemas.openxmlformats.org/officeDocument/2006/relationships/image" Target="../media/image361.wmf"/><Relationship Id="rId1" Type="http://schemas.openxmlformats.org/officeDocument/2006/relationships/image" Target="../media/image353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1.wmf"/><Relationship Id="rId8" Type="http://schemas.openxmlformats.org/officeDocument/2006/relationships/image" Target="../media/image343.wmf"/><Relationship Id="rId7" Type="http://schemas.openxmlformats.org/officeDocument/2006/relationships/image" Target="../media/image342.wmf"/><Relationship Id="rId6" Type="http://schemas.openxmlformats.org/officeDocument/2006/relationships/image" Target="../media/image370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0.wmf"/><Relationship Id="rId8" Type="http://schemas.openxmlformats.org/officeDocument/2006/relationships/image" Target="../media/image379.wmf"/><Relationship Id="rId7" Type="http://schemas.openxmlformats.org/officeDocument/2006/relationships/image" Target="../media/image378.w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Relationship Id="rId3" Type="http://schemas.openxmlformats.org/officeDocument/2006/relationships/image" Target="../media/image374.wmf"/><Relationship Id="rId2" Type="http://schemas.openxmlformats.org/officeDocument/2006/relationships/image" Target="../media/image373.wmf"/><Relationship Id="rId10" Type="http://schemas.openxmlformats.org/officeDocument/2006/relationships/image" Target="../media/image381.wmf"/><Relationship Id="rId1" Type="http://schemas.openxmlformats.org/officeDocument/2006/relationships/image" Target="../media/image372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6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79.wmf"/><Relationship Id="rId3" Type="http://schemas.openxmlformats.org/officeDocument/2006/relationships/image" Target="../media/image383.wmf"/><Relationship Id="rId2" Type="http://schemas.openxmlformats.org/officeDocument/2006/relationships/image" Target="../media/image376.wmf"/><Relationship Id="rId1" Type="http://schemas.openxmlformats.org/officeDocument/2006/relationships/image" Target="../media/image382.w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8.wmf"/><Relationship Id="rId3" Type="http://schemas.openxmlformats.org/officeDocument/2006/relationships/image" Target="../media/image395.wmf"/><Relationship Id="rId2" Type="http://schemas.openxmlformats.org/officeDocument/2006/relationships/image" Target="../media/image394.wmf"/><Relationship Id="rId1" Type="http://schemas.openxmlformats.org/officeDocument/2006/relationships/image" Target="../media/image393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4.wmf"/><Relationship Id="rId8" Type="http://schemas.openxmlformats.org/officeDocument/2006/relationships/image" Target="../media/image403.wmf"/><Relationship Id="rId7" Type="http://schemas.openxmlformats.org/officeDocument/2006/relationships/image" Target="../media/image402.wmf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2" Type="http://schemas.openxmlformats.org/officeDocument/2006/relationships/image" Target="../media/image407.wmf"/><Relationship Id="rId11" Type="http://schemas.openxmlformats.org/officeDocument/2006/relationships/image" Target="../media/image406.wmf"/><Relationship Id="rId10" Type="http://schemas.openxmlformats.org/officeDocument/2006/relationships/image" Target="../media/image405.wmf"/><Relationship Id="rId1" Type="http://schemas.openxmlformats.org/officeDocument/2006/relationships/image" Target="../media/image396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8.wmf"/><Relationship Id="rId8" Type="http://schemas.openxmlformats.org/officeDocument/2006/relationships/image" Target="../media/image397.wmf"/><Relationship Id="rId7" Type="http://schemas.openxmlformats.org/officeDocument/2006/relationships/image" Target="../media/image396.wmf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2" Type="http://schemas.openxmlformats.org/officeDocument/2006/relationships/image" Target="../media/image416.wmf"/><Relationship Id="rId11" Type="http://schemas.openxmlformats.org/officeDocument/2006/relationships/image" Target="../media/image415.wmf"/><Relationship Id="rId10" Type="http://schemas.openxmlformats.org/officeDocument/2006/relationships/image" Target="../media/image414.wmf"/><Relationship Id="rId1" Type="http://schemas.openxmlformats.org/officeDocument/2006/relationships/image" Target="../media/image408.wmf"/></Relationships>
</file>

<file path=ppt/drawings/_rels/vmlDrawing4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3.wmf"/><Relationship Id="rId6" Type="http://schemas.openxmlformats.org/officeDocument/2006/relationships/image" Target="../media/image422.wmf"/><Relationship Id="rId5" Type="http://schemas.openxmlformats.org/officeDocument/2006/relationships/image" Target="../media/image421.wmf"/><Relationship Id="rId4" Type="http://schemas.openxmlformats.org/officeDocument/2006/relationships/image" Target="../media/image420.wmf"/><Relationship Id="rId3" Type="http://schemas.openxmlformats.org/officeDocument/2006/relationships/image" Target="../media/image419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7" Type="http://schemas.openxmlformats.org/officeDocument/2006/relationships/image" Target="../media/image418.wmf"/><Relationship Id="rId6" Type="http://schemas.openxmlformats.org/officeDocument/2006/relationships/image" Target="../media/image417.wmf"/><Relationship Id="rId5" Type="http://schemas.openxmlformats.org/officeDocument/2006/relationships/image" Target="../media/image421.wmf"/><Relationship Id="rId4" Type="http://schemas.openxmlformats.org/officeDocument/2006/relationships/image" Target="../media/image427.wmf"/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7.wmf"/><Relationship Id="rId8" Type="http://schemas.openxmlformats.org/officeDocument/2006/relationships/image" Target="../media/image436.wmf"/><Relationship Id="rId7" Type="http://schemas.openxmlformats.org/officeDocument/2006/relationships/image" Target="../media/image435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2" Type="http://schemas.openxmlformats.org/officeDocument/2006/relationships/image" Target="../media/image440.wmf"/><Relationship Id="rId11" Type="http://schemas.openxmlformats.org/officeDocument/2006/relationships/image" Target="../media/image439.wmf"/><Relationship Id="rId10" Type="http://schemas.openxmlformats.org/officeDocument/2006/relationships/image" Target="../media/image438.wmf"/><Relationship Id="rId1" Type="http://schemas.openxmlformats.org/officeDocument/2006/relationships/image" Target="../media/image429.wmf"/></Relationships>
</file>

<file path=ppt/drawings/_rels/vmlDrawing5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7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Relationship Id="rId3" Type="http://schemas.openxmlformats.org/officeDocument/2006/relationships/image" Target="../media/image443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5.wmf"/><Relationship Id="rId8" Type="http://schemas.openxmlformats.org/officeDocument/2006/relationships/image" Target="../media/image454.wmf"/><Relationship Id="rId7" Type="http://schemas.openxmlformats.org/officeDocument/2006/relationships/image" Target="../media/image287.wmf"/><Relationship Id="rId6" Type="http://schemas.openxmlformats.org/officeDocument/2006/relationships/image" Target="../media/image453.wmf"/><Relationship Id="rId5" Type="http://schemas.openxmlformats.org/officeDocument/2006/relationships/image" Target="../media/image452.wmf"/><Relationship Id="rId4" Type="http://schemas.openxmlformats.org/officeDocument/2006/relationships/image" Target="../media/image451.wmf"/><Relationship Id="rId3" Type="http://schemas.openxmlformats.org/officeDocument/2006/relationships/image" Target="../media/image450.wmf"/><Relationship Id="rId2" Type="http://schemas.openxmlformats.org/officeDocument/2006/relationships/image" Target="../media/image449.wmf"/><Relationship Id="rId1" Type="http://schemas.openxmlformats.org/officeDocument/2006/relationships/image" Target="../media/image448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9.wmf"/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8.wmf"/><Relationship Id="rId8" Type="http://schemas.openxmlformats.org/officeDocument/2006/relationships/image" Target="../media/image467.wmf"/><Relationship Id="rId7" Type="http://schemas.openxmlformats.org/officeDocument/2006/relationships/image" Target="../media/image466.wmf"/><Relationship Id="rId6" Type="http://schemas.openxmlformats.org/officeDocument/2006/relationships/image" Target="../media/image465.wmf"/><Relationship Id="rId5" Type="http://schemas.openxmlformats.org/officeDocument/2006/relationships/image" Target="../media/image464.wmf"/><Relationship Id="rId4" Type="http://schemas.openxmlformats.org/officeDocument/2006/relationships/image" Target="../media/image463.wmf"/><Relationship Id="rId3" Type="http://schemas.openxmlformats.org/officeDocument/2006/relationships/image" Target="../media/image462.wmf"/><Relationship Id="rId24" Type="http://schemas.openxmlformats.org/officeDocument/2006/relationships/image" Target="../media/image483.wmf"/><Relationship Id="rId23" Type="http://schemas.openxmlformats.org/officeDocument/2006/relationships/image" Target="../media/image482.wmf"/><Relationship Id="rId22" Type="http://schemas.openxmlformats.org/officeDocument/2006/relationships/image" Target="../media/image481.wmf"/><Relationship Id="rId21" Type="http://schemas.openxmlformats.org/officeDocument/2006/relationships/image" Target="../media/image480.wmf"/><Relationship Id="rId20" Type="http://schemas.openxmlformats.org/officeDocument/2006/relationships/image" Target="../media/image479.wmf"/><Relationship Id="rId2" Type="http://schemas.openxmlformats.org/officeDocument/2006/relationships/image" Target="../media/image461.wmf"/><Relationship Id="rId19" Type="http://schemas.openxmlformats.org/officeDocument/2006/relationships/image" Target="../media/image478.wmf"/><Relationship Id="rId18" Type="http://schemas.openxmlformats.org/officeDocument/2006/relationships/image" Target="../media/image477.wmf"/><Relationship Id="rId17" Type="http://schemas.openxmlformats.org/officeDocument/2006/relationships/image" Target="../media/image476.wmf"/><Relationship Id="rId16" Type="http://schemas.openxmlformats.org/officeDocument/2006/relationships/image" Target="../media/image475.wmf"/><Relationship Id="rId15" Type="http://schemas.openxmlformats.org/officeDocument/2006/relationships/image" Target="../media/image474.wmf"/><Relationship Id="rId14" Type="http://schemas.openxmlformats.org/officeDocument/2006/relationships/image" Target="../media/image473.wmf"/><Relationship Id="rId13" Type="http://schemas.openxmlformats.org/officeDocument/2006/relationships/image" Target="../media/image472.wmf"/><Relationship Id="rId12" Type="http://schemas.openxmlformats.org/officeDocument/2006/relationships/image" Target="../media/image471.wmf"/><Relationship Id="rId11" Type="http://schemas.openxmlformats.org/officeDocument/2006/relationships/image" Target="../media/image470.wmf"/><Relationship Id="rId10" Type="http://schemas.openxmlformats.org/officeDocument/2006/relationships/image" Target="../media/image469.wmf"/><Relationship Id="rId1" Type="http://schemas.openxmlformats.org/officeDocument/2006/relationships/image" Target="../media/image460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2.wmf"/><Relationship Id="rId8" Type="http://schemas.openxmlformats.org/officeDocument/2006/relationships/image" Target="../media/image491.wmf"/><Relationship Id="rId7" Type="http://schemas.openxmlformats.org/officeDocument/2006/relationships/image" Target="../media/image490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487.wmf"/><Relationship Id="rId3" Type="http://schemas.openxmlformats.org/officeDocument/2006/relationships/image" Target="../media/image486.wmf"/><Relationship Id="rId2" Type="http://schemas.openxmlformats.org/officeDocument/2006/relationships/image" Target="../media/image485.wmf"/><Relationship Id="rId1" Type="http://schemas.openxmlformats.org/officeDocument/2006/relationships/image" Target="../media/image484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9.wmf"/><Relationship Id="rId8" Type="http://schemas.openxmlformats.org/officeDocument/2006/relationships/image" Target="../media/image498.wmf"/><Relationship Id="rId7" Type="http://schemas.openxmlformats.org/officeDocument/2006/relationships/image" Target="../media/image497.wmf"/><Relationship Id="rId6" Type="http://schemas.openxmlformats.org/officeDocument/2006/relationships/image" Target="../media/image490.wmf"/><Relationship Id="rId5" Type="http://schemas.openxmlformats.org/officeDocument/2006/relationships/image" Target="../media/image485.wmf"/><Relationship Id="rId4" Type="http://schemas.openxmlformats.org/officeDocument/2006/relationships/image" Target="../media/image496.wmf"/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0" Type="http://schemas.openxmlformats.org/officeDocument/2006/relationships/image" Target="../media/image500.wmf"/><Relationship Id="rId1" Type="http://schemas.openxmlformats.org/officeDocument/2006/relationships/image" Target="../media/image493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1.wmf"/><Relationship Id="rId4" Type="http://schemas.openxmlformats.org/officeDocument/2006/relationships/image" Target="../media/image504.wmf"/><Relationship Id="rId3" Type="http://schemas.openxmlformats.org/officeDocument/2006/relationships/image" Target="../media/image503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3.wmf"/><Relationship Id="rId8" Type="http://schemas.openxmlformats.org/officeDocument/2006/relationships/image" Target="../media/image512.wmf"/><Relationship Id="rId7" Type="http://schemas.openxmlformats.org/officeDocument/2006/relationships/image" Target="../media/image511.wmf"/><Relationship Id="rId6" Type="http://schemas.openxmlformats.org/officeDocument/2006/relationships/image" Target="../media/image510.wmf"/><Relationship Id="rId5" Type="http://schemas.openxmlformats.org/officeDocument/2006/relationships/image" Target="../media/image509.wmf"/><Relationship Id="rId4" Type="http://schemas.openxmlformats.org/officeDocument/2006/relationships/image" Target="../media/image508.wmf"/><Relationship Id="rId3" Type="http://schemas.openxmlformats.org/officeDocument/2006/relationships/image" Target="../media/image507.wmf"/><Relationship Id="rId2" Type="http://schemas.openxmlformats.org/officeDocument/2006/relationships/image" Target="../media/image506.wmf"/><Relationship Id="rId10" Type="http://schemas.openxmlformats.org/officeDocument/2006/relationships/image" Target="../media/image514.wmf"/><Relationship Id="rId1" Type="http://schemas.openxmlformats.org/officeDocument/2006/relationships/image" Target="../media/image50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3.wmf"/><Relationship Id="rId8" Type="http://schemas.openxmlformats.org/officeDocument/2006/relationships/image" Target="../media/image522.wmf"/><Relationship Id="rId7" Type="http://schemas.openxmlformats.org/officeDocument/2006/relationships/image" Target="../media/image521.wmf"/><Relationship Id="rId6" Type="http://schemas.openxmlformats.org/officeDocument/2006/relationships/image" Target="../media/image520.wmf"/><Relationship Id="rId5" Type="http://schemas.openxmlformats.org/officeDocument/2006/relationships/image" Target="../media/image519.wmf"/><Relationship Id="rId4" Type="http://schemas.openxmlformats.org/officeDocument/2006/relationships/image" Target="../media/image518.wmf"/><Relationship Id="rId3" Type="http://schemas.openxmlformats.org/officeDocument/2006/relationships/image" Target="../media/image517.wmf"/><Relationship Id="rId2" Type="http://schemas.openxmlformats.org/officeDocument/2006/relationships/image" Target="../media/image516.wmf"/><Relationship Id="rId1" Type="http://schemas.openxmlformats.org/officeDocument/2006/relationships/image" Target="../media/image515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2.wmf"/><Relationship Id="rId8" Type="http://schemas.openxmlformats.org/officeDocument/2006/relationships/image" Target="../media/image531.wmf"/><Relationship Id="rId7" Type="http://schemas.openxmlformats.org/officeDocument/2006/relationships/image" Target="../media/image530.wmf"/><Relationship Id="rId6" Type="http://schemas.openxmlformats.org/officeDocument/2006/relationships/image" Target="../media/image529.wmf"/><Relationship Id="rId5" Type="http://schemas.openxmlformats.org/officeDocument/2006/relationships/image" Target="../media/image528.wmf"/><Relationship Id="rId4" Type="http://schemas.openxmlformats.org/officeDocument/2006/relationships/image" Target="../media/image527.wmf"/><Relationship Id="rId3" Type="http://schemas.openxmlformats.org/officeDocument/2006/relationships/image" Target="../media/image526.wmf"/><Relationship Id="rId2" Type="http://schemas.openxmlformats.org/officeDocument/2006/relationships/image" Target="../media/image525.wmf"/><Relationship Id="rId12" Type="http://schemas.openxmlformats.org/officeDocument/2006/relationships/image" Target="../media/image535.wmf"/><Relationship Id="rId11" Type="http://schemas.openxmlformats.org/officeDocument/2006/relationships/image" Target="../media/image534.wmf"/><Relationship Id="rId10" Type="http://schemas.openxmlformats.org/officeDocument/2006/relationships/image" Target="../media/image533.wmf"/><Relationship Id="rId1" Type="http://schemas.openxmlformats.org/officeDocument/2006/relationships/image" Target="../media/image524.wmf"/></Relationships>
</file>

<file path=ppt/drawings/_rels/vmlDrawing6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1.wmf"/><Relationship Id="rId5" Type="http://schemas.openxmlformats.org/officeDocument/2006/relationships/image" Target="../media/image540.wmf"/><Relationship Id="rId4" Type="http://schemas.openxmlformats.org/officeDocument/2006/relationships/image" Target="../media/image539.wmf"/><Relationship Id="rId3" Type="http://schemas.openxmlformats.org/officeDocument/2006/relationships/image" Target="../media/image538.wmf"/><Relationship Id="rId2" Type="http://schemas.openxmlformats.org/officeDocument/2006/relationships/image" Target="../media/image537.wmf"/><Relationship Id="rId1" Type="http://schemas.openxmlformats.org/officeDocument/2006/relationships/image" Target="../media/image536.wmf"/></Relationships>
</file>

<file path=ppt/drawings/_rels/vmlDrawing6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0.wmf"/><Relationship Id="rId8" Type="http://schemas.openxmlformats.org/officeDocument/2006/relationships/image" Target="../media/image549.wmf"/><Relationship Id="rId7" Type="http://schemas.openxmlformats.org/officeDocument/2006/relationships/image" Target="../media/image548.wmf"/><Relationship Id="rId6" Type="http://schemas.openxmlformats.org/officeDocument/2006/relationships/image" Target="../media/image547.wmf"/><Relationship Id="rId5" Type="http://schemas.openxmlformats.org/officeDocument/2006/relationships/image" Target="../media/image546.wmf"/><Relationship Id="rId4" Type="http://schemas.openxmlformats.org/officeDocument/2006/relationships/image" Target="../media/image545.wmf"/><Relationship Id="rId3" Type="http://schemas.openxmlformats.org/officeDocument/2006/relationships/image" Target="../media/image544.wmf"/><Relationship Id="rId2" Type="http://schemas.openxmlformats.org/officeDocument/2006/relationships/image" Target="../media/image543.wmf"/><Relationship Id="rId11" Type="http://schemas.openxmlformats.org/officeDocument/2006/relationships/image" Target="../media/image552.wmf"/><Relationship Id="rId10" Type="http://schemas.openxmlformats.org/officeDocument/2006/relationships/image" Target="../media/image551.wmf"/><Relationship Id="rId1" Type="http://schemas.openxmlformats.org/officeDocument/2006/relationships/image" Target="../media/image542.wmf"/></Relationships>
</file>

<file path=ppt/drawings/_rels/vmlDrawing6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1.wmf"/><Relationship Id="rId8" Type="http://schemas.openxmlformats.org/officeDocument/2006/relationships/image" Target="../media/image560.wmf"/><Relationship Id="rId7" Type="http://schemas.openxmlformats.org/officeDocument/2006/relationships/image" Target="../media/image559.wmf"/><Relationship Id="rId6" Type="http://schemas.openxmlformats.org/officeDocument/2006/relationships/image" Target="../media/image558.wmf"/><Relationship Id="rId5" Type="http://schemas.openxmlformats.org/officeDocument/2006/relationships/image" Target="../media/image557.wmf"/><Relationship Id="rId4" Type="http://schemas.openxmlformats.org/officeDocument/2006/relationships/image" Target="../media/image556.wmf"/><Relationship Id="rId3" Type="http://schemas.openxmlformats.org/officeDocument/2006/relationships/image" Target="../media/image555.emf"/><Relationship Id="rId2" Type="http://schemas.openxmlformats.org/officeDocument/2006/relationships/image" Target="../media/image554.wmf"/><Relationship Id="rId15" Type="http://schemas.openxmlformats.org/officeDocument/2006/relationships/image" Target="../media/image567.wmf"/><Relationship Id="rId14" Type="http://schemas.openxmlformats.org/officeDocument/2006/relationships/image" Target="../media/image566.wmf"/><Relationship Id="rId13" Type="http://schemas.openxmlformats.org/officeDocument/2006/relationships/image" Target="../media/image565.wmf"/><Relationship Id="rId12" Type="http://schemas.openxmlformats.org/officeDocument/2006/relationships/image" Target="../media/image564.wmf"/><Relationship Id="rId11" Type="http://schemas.openxmlformats.org/officeDocument/2006/relationships/image" Target="../media/image563.wmf"/><Relationship Id="rId10" Type="http://schemas.openxmlformats.org/officeDocument/2006/relationships/image" Target="../media/image562.wmf"/><Relationship Id="rId1" Type="http://schemas.openxmlformats.org/officeDocument/2006/relationships/image" Target="../media/image553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3.wmf"/><Relationship Id="rId8" Type="http://schemas.openxmlformats.org/officeDocument/2006/relationships/image" Target="../media/image572.wmf"/><Relationship Id="rId7" Type="http://schemas.openxmlformats.org/officeDocument/2006/relationships/image" Target="../media/image571.wmf"/><Relationship Id="rId6" Type="http://schemas.openxmlformats.org/officeDocument/2006/relationships/image" Target="../media/image570.wmf"/><Relationship Id="rId5" Type="http://schemas.openxmlformats.org/officeDocument/2006/relationships/image" Target="../media/image569.wmf"/><Relationship Id="rId4" Type="http://schemas.openxmlformats.org/officeDocument/2006/relationships/image" Target="../media/image555.emf"/><Relationship Id="rId3" Type="http://schemas.openxmlformats.org/officeDocument/2006/relationships/image" Target="../media/image554.wmf"/><Relationship Id="rId2" Type="http://schemas.openxmlformats.org/officeDocument/2006/relationships/image" Target="../media/image553.wmf"/><Relationship Id="rId14" Type="http://schemas.openxmlformats.org/officeDocument/2006/relationships/image" Target="../media/image578.wmf"/><Relationship Id="rId13" Type="http://schemas.openxmlformats.org/officeDocument/2006/relationships/image" Target="../media/image577.wmf"/><Relationship Id="rId12" Type="http://schemas.openxmlformats.org/officeDocument/2006/relationships/image" Target="../media/image576.wmf"/><Relationship Id="rId11" Type="http://schemas.openxmlformats.org/officeDocument/2006/relationships/image" Target="../media/image575.wmf"/><Relationship Id="rId10" Type="http://schemas.openxmlformats.org/officeDocument/2006/relationships/image" Target="../media/image574.wmf"/><Relationship Id="rId1" Type="http://schemas.openxmlformats.org/officeDocument/2006/relationships/image" Target="../media/image568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87.wmf"/><Relationship Id="rId1" Type="http://schemas.openxmlformats.org/officeDocument/2006/relationships/image" Target="../media/image57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54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75.wmf"/><Relationship Id="rId2" Type="http://schemas.openxmlformats.org/officeDocument/2006/relationships/image" Target="../media/image84.wmf"/><Relationship Id="rId10" Type="http://schemas.openxmlformats.org/officeDocument/2006/relationships/image" Target="../media/image91.wmf"/><Relationship Id="rId1" Type="http://schemas.openxmlformats.org/officeDocument/2006/relationships/image" Target="../media/image83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5.bin"/><Relationship Id="rId6" Type="http://schemas.openxmlformats.org/officeDocument/2006/relationships/tags" Target="../tags/tag147.xml"/><Relationship Id="rId5" Type="http://schemas.openxmlformats.org/officeDocument/2006/relationships/image" Target="../media/image83.wmf"/><Relationship Id="rId43" Type="http://schemas.openxmlformats.org/officeDocument/2006/relationships/vmlDrawing" Target="../drawings/vmlDrawing9.v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164.xml"/><Relationship Id="rId40" Type="http://schemas.openxmlformats.org/officeDocument/2006/relationships/tags" Target="../tags/tag163.xml"/><Relationship Id="rId4" Type="http://schemas.openxmlformats.org/officeDocument/2006/relationships/oleObject" Target="../embeddings/oleObject84.bin"/><Relationship Id="rId39" Type="http://schemas.openxmlformats.org/officeDocument/2006/relationships/image" Target="../media/image91.wmf"/><Relationship Id="rId38" Type="http://schemas.openxmlformats.org/officeDocument/2006/relationships/oleObject" Target="../embeddings/oleObject93.bin"/><Relationship Id="rId37" Type="http://schemas.openxmlformats.org/officeDocument/2006/relationships/tags" Target="../tags/tag162.xml"/><Relationship Id="rId36" Type="http://schemas.openxmlformats.org/officeDocument/2006/relationships/tags" Target="../tags/tag161.xml"/><Relationship Id="rId35" Type="http://schemas.openxmlformats.org/officeDocument/2006/relationships/tags" Target="../tags/tag160.xml"/><Relationship Id="rId34" Type="http://schemas.openxmlformats.org/officeDocument/2006/relationships/image" Target="../media/image90.wmf"/><Relationship Id="rId33" Type="http://schemas.openxmlformats.org/officeDocument/2006/relationships/oleObject" Target="../embeddings/oleObject92.bin"/><Relationship Id="rId32" Type="http://schemas.openxmlformats.org/officeDocument/2006/relationships/tags" Target="../tags/tag159.xml"/><Relationship Id="rId31" Type="http://schemas.openxmlformats.org/officeDocument/2006/relationships/image" Target="../media/image89.wmf"/><Relationship Id="rId30" Type="http://schemas.openxmlformats.org/officeDocument/2006/relationships/oleObject" Target="../embeddings/oleObject91.bin"/><Relationship Id="rId3" Type="http://schemas.openxmlformats.org/officeDocument/2006/relationships/tags" Target="../tags/tag146.xml"/><Relationship Id="rId29" Type="http://schemas.openxmlformats.org/officeDocument/2006/relationships/tags" Target="../tags/tag158.xml"/><Relationship Id="rId28" Type="http://schemas.openxmlformats.org/officeDocument/2006/relationships/image" Target="../media/image88.wmf"/><Relationship Id="rId27" Type="http://schemas.openxmlformats.org/officeDocument/2006/relationships/oleObject" Target="../embeddings/oleObject90.bin"/><Relationship Id="rId26" Type="http://schemas.openxmlformats.org/officeDocument/2006/relationships/tags" Target="../tags/tag157.xml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image" Target="../media/image87.wmf"/><Relationship Id="rId22" Type="http://schemas.openxmlformats.org/officeDocument/2006/relationships/oleObject" Target="../embeddings/oleObject89.bin"/><Relationship Id="rId21" Type="http://schemas.openxmlformats.org/officeDocument/2006/relationships/tags" Target="../tags/tag154.xml"/><Relationship Id="rId20" Type="http://schemas.openxmlformats.org/officeDocument/2006/relationships/image" Target="../media/image86.wmf"/><Relationship Id="rId2" Type="http://schemas.openxmlformats.org/officeDocument/2006/relationships/tags" Target="../tags/tag145.xml"/><Relationship Id="rId19" Type="http://schemas.openxmlformats.org/officeDocument/2006/relationships/oleObject" Target="../embeddings/oleObject88.bin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image" Target="../media/image85.wmf"/><Relationship Id="rId14" Type="http://schemas.openxmlformats.org/officeDocument/2006/relationships/oleObject" Target="../embeddings/oleObject87.bin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86.bin"/><Relationship Id="rId1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oleObject" Target="../embeddings/oleObject96.bin"/><Relationship Id="rId7" Type="http://schemas.openxmlformats.org/officeDocument/2006/relationships/tags" Target="../tags/tag167.xml"/><Relationship Id="rId6" Type="http://schemas.openxmlformats.org/officeDocument/2006/relationships/image" Target="../media/image93.wmf"/><Relationship Id="rId54" Type="http://schemas.openxmlformats.org/officeDocument/2006/relationships/vmlDrawing" Target="../drawings/vmlDrawing10.vml"/><Relationship Id="rId53" Type="http://schemas.openxmlformats.org/officeDocument/2006/relationships/slideLayout" Target="../slideLayouts/slideLayout2.xml"/><Relationship Id="rId52" Type="http://schemas.openxmlformats.org/officeDocument/2006/relationships/tags" Target="../tags/tag190.xml"/><Relationship Id="rId51" Type="http://schemas.openxmlformats.org/officeDocument/2006/relationships/tags" Target="../tags/tag189.xml"/><Relationship Id="rId50" Type="http://schemas.openxmlformats.org/officeDocument/2006/relationships/tags" Target="../tags/tag188.xml"/><Relationship Id="rId5" Type="http://schemas.openxmlformats.org/officeDocument/2006/relationships/oleObject" Target="../embeddings/oleObject95.bin"/><Relationship Id="rId49" Type="http://schemas.openxmlformats.org/officeDocument/2006/relationships/tags" Target="../tags/tag187.xml"/><Relationship Id="rId48" Type="http://schemas.openxmlformats.org/officeDocument/2006/relationships/image" Target="../media/image102.wmf"/><Relationship Id="rId47" Type="http://schemas.openxmlformats.org/officeDocument/2006/relationships/oleObject" Target="../embeddings/oleObject106.bin"/><Relationship Id="rId46" Type="http://schemas.openxmlformats.org/officeDocument/2006/relationships/tags" Target="../tags/tag186.xml"/><Relationship Id="rId45" Type="http://schemas.openxmlformats.org/officeDocument/2006/relationships/image" Target="../media/image101.wmf"/><Relationship Id="rId44" Type="http://schemas.openxmlformats.org/officeDocument/2006/relationships/oleObject" Target="../embeddings/oleObject105.bin"/><Relationship Id="rId43" Type="http://schemas.openxmlformats.org/officeDocument/2006/relationships/tags" Target="../tags/tag185.xml"/><Relationship Id="rId42" Type="http://schemas.openxmlformats.org/officeDocument/2006/relationships/tags" Target="../tags/tag184.xml"/><Relationship Id="rId41" Type="http://schemas.openxmlformats.org/officeDocument/2006/relationships/tags" Target="../tags/tag183.xml"/><Relationship Id="rId40" Type="http://schemas.openxmlformats.org/officeDocument/2006/relationships/image" Target="../media/image81.wmf"/><Relationship Id="rId4" Type="http://schemas.openxmlformats.org/officeDocument/2006/relationships/tags" Target="../tags/tag166.xml"/><Relationship Id="rId39" Type="http://schemas.openxmlformats.org/officeDocument/2006/relationships/oleObject" Target="../embeddings/oleObject104.bin"/><Relationship Id="rId38" Type="http://schemas.openxmlformats.org/officeDocument/2006/relationships/tags" Target="../tags/tag182.xml"/><Relationship Id="rId37" Type="http://schemas.openxmlformats.org/officeDocument/2006/relationships/image" Target="../media/image82.wmf"/><Relationship Id="rId36" Type="http://schemas.openxmlformats.org/officeDocument/2006/relationships/oleObject" Target="../embeddings/oleObject103.bin"/><Relationship Id="rId35" Type="http://schemas.openxmlformats.org/officeDocument/2006/relationships/tags" Target="../tags/tag181.xml"/><Relationship Id="rId34" Type="http://schemas.openxmlformats.org/officeDocument/2006/relationships/image" Target="../media/image100.wmf"/><Relationship Id="rId33" Type="http://schemas.openxmlformats.org/officeDocument/2006/relationships/oleObject" Target="../embeddings/oleObject102.bin"/><Relationship Id="rId32" Type="http://schemas.openxmlformats.org/officeDocument/2006/relationships/tags" Target="../tags/tag180.xml"/><Relationship Id="rId31" Type="http://schemas.openxmlformats.org/officeDocument/2006/relationships/tags" Target="../tags/tag179.xml"/><Relationship Id="rId30" Type="http://schemas.openxmlformats.org/officeDocument/2006/relationships/tags" Target="../tags/tag178.xml"/><Relationship Id="rId3" Type="http://schemas.openxmlformats.org/officeDocument/2006/relationships/image" Target="../media/image92.wmf"/><Relationship Id="rId29" Type="http://schemas.openxmlformats.org/officeDocument/2006/relationships/tags" Target="../tags/tag177.xml"/><Relationship Id="rId28" Type="http://schemas.openxmlformats.org/officeDocument/2006/relationships/image" Target="../media/image99.wmf"/><Relationship Id="rId27" Type="http://schemas.openxmlformats.org/officeDocument/2006/relationships/oleObject" Target="../embeddings/oleObject101.bin"/><Relationship Id="rId26" Type="http://schemas.openxmlformats.org/officeDocument/2006/relationships/tags" Target="../tags/tag176.xml"/><Relationship Id="rId25" Type="http://schemas.openxmlformats.org/officeDocument/2006/relationships/image" Target="../media/image98.wmf"/><Relationship Id="rId24" Type="http://schemas.openxmlformats.org/officeDocument/2006/relationships/oleObject" Target="../embeddings/oleObject100.bin"/><Relationship Id="rId23" Type="http://schemas.openxmlformats.org/officeDocument/2006/relationships/tags" Target="../tags/tag175.xml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99.bin"/><Relationship Id="rId20" Type="http://schemas.openxmlformats.org/officeDocument/2006/relationships/tags" Target="../tags/tag174.xml"/><Relationship Id="rId2" Type="http://schemas.openxmlformats.org/officeDocument/2006/relationships/oleObject" Target="../embeddings/oleObject94.bin"/><Relationship Id="rId19" Type="http://schemas.openxmlformats.org/officeDocument/2006/relationships/tags" Target="../tags/tag173.xml"/><Relationship Id="rId18" Type="http://schemas.openxmlformats.org/officeDocument/2006/relationships/tags" Target="../tags/tag172.xml"/><Relationship Id="rId17" Type="http://schemas.openxmlformats.org/officeDocument/2006/relationships/image" Target="../media/image96.wmf"/><Relationship Id="rId16" Type="http://schemas.openxmlformats.org/officeDocument/2006/relationships/oleObject" Target="../embeddings/oleObject98.bin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10" Type="http://schemas.openxmlformats.org/officeDocument/2006/relationships/tags" Target="../tags/tag168.xml"/><Relationship Id="rId1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oleObject" Target="../embeddings/oleObject108.bin"/><Relationship Id="rId7" Type="http://schemas.openxmlformats.org/officeDocument/2006/relationships/tags" Target="../tags/tag195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8" Type="http://schemas.openxmlformats.org/officeDocument/2006/relationships/vmlDrawing" Target="../drawings/vmlDrawing11.v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214.xml"/><Relationship Id="rId45" Type="http://schemas.openxmlformats.org/officeDocument/2006/relationships/tags" Target="../tags/tag213.xml"/><Relationship Id="rId44" Type="http://schemas.openxmlformats.org/officeDocument/2006/relationships/image" Target="../media/image113.wmf"/><Relationship Id="rId43" Type="http://schemas.openxmlformats.org/officeDocument/2006/relationships/oleObject" Target="../embeddings/oleObject117.bin"/><Relationship Id="rId42" Type="http://schemas.openxmlformats.org/officeDocument/2006/relationships/tags" Target="../tags/tag212.xml"/><Relationship Id="rId41" Type="http://schemas.openxmlformats.org/officeDocument/2006/relationships/tags" Target="../tags/tag211.xml"/><Relationship Id="rId40" Type="http://schemas.openxmlformats.org/officeDocument/2006/relationships/image" Target="../media/image112.wmf"/><Relationship Id="rId4" Type="http://schemas.openxmlformats.org/officeDocument/2006/relationships/tags" Target="../tags/tag194.xml"/><Relationship Id="rId39" Type="http://schemas.openxmlformats.org/officeDocument/2006/relationships/tags" Target="../tags/tag210.xml"/><Relationship Id="rId38" Type="http://schemas.openxmlformats.org/officeDocument/2006/relationships/image" Target="../media/image111.wmf"/><Relationship Id="rId37" Type="http://schemas.openxmlformats.org/officeDocument/2006/relationships/oleObject" Target="../embeddings/oleObject116.bin"/><Relationship Id="rId36" Type="http://schemas.openxmlformats.org/officeDocument/2006/relationships/tags" Target="../tags/tag209.xml"/><Relationship Id="rId35" Type="http://schemas.openxmlformats.org/officeDocument/2006/relationships/oleObject" Target="../embeddings/oleObject115.bin"/><Relationship Id="rId34" Type="http://schemas.openxmlformats.org/officeDocument/2006/relationships/tags" Target="../tags/tag208.xml"/><Relationship Id="rId33" Type="http://schemas.openxmlformats.org/officeDocument/2006/relationships/image" Target="../media/image110.wmf"/><Relationship Id="rId32" Type="http://schemas.openxmlformats.org/officeDocument/2006/relationships/oleObject" Target="../embeddings/oleObject114.bin"/><Relationship Id="rId31" Type="http://schemas.openxmlformats.org/officeDocument/2006/relationships/tags" Target="../tags/tag207.xml"/><Relationship Id="rId30" Type="http://schemas.openxmlformats.org/officeDocument/2006/relationships/image" Target="../media/image109.wmf"/><Relationship Id="rId3" Type="http://schemas.openxmlformats.org/officeDocument/2006/relationships/tags" Target="../tags/tag193.xml"/><Relationship Id="rId29" Type="http://schemas.openxmlformats.org/officeDocument/2006/relationships/oleObject" Target="../embeddings/oleObject113.bin"/><Relationship Id="rId28" Type="http://schemas.openxmlformats.org/officeDocument/2006/relationships/tags" Target="../tags/tag206.xml"/><Relationship Id="rId27" Type="http://schemas.openxmlformats.org/officeDocument/2006/relationships/tags" Target="../tags/tag205.xml"/><Relationship Id="rId26" Type="http://schemas.openxmlformats.org/officeDocument/2006/relationships/tags" Target="../tags/tag204.xml"/><Relationship Id="rId25" Type="http://schemas.openxmlformats.org/officeDocument/2006/relationships/tags" Target="../tags/tag203.xml"/><Relationship Id="rId24" Type="http://schemas.openxmlformats.org/officeDocument/2006/relationships/tags" Target="../tags/tag202.xml"/><Relationship Id="rId23" Type="http://schemas.openxmlformats.org/officeDocument/2006/relationships/tags" Target="../tags/tag201.xml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12.bin"/><Relationship Id="rId20" Type="http://schemas.openxmlformats.org/officeDocument/2006/relationships/tags" Target="../tags/tag200.xml"/><Relationship Id="rId2" Type="http://schemas.openxmlformats.org/officeDocument/2006/relationships/tags" Target="../tags/tag192.xml"/><Relationship Id="rId19" Type="http://schemas.openxmlformats.org/officeDocument/2006/relationships/tags" Target="../tags/tag199.xml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11.bin"/><Relationship Id="rId16" Type="http://schemas.openxmlformats.org/officeDocument/2006/relationships/tags" Target="../tags/tag198.xml"/><Relationship Id="rId15" Type="http://schemas.openxmlformats.org/officeDocument/2006/relationships/image" Target="../media/image106.wmf"/><Relationship Id="rId14" Type="http://schemas.openxmlformats.org/officeDocument/2006/relationships/oleObject" Target="../embeddings/oleObject110.bin"/><Relationship Id="rId13" Type="http://schemas.openxmlformats.org/officeDocument/2006/relationships/tags" Target="../tags/tag197.xml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9.bin"/><Relationship Id="rId10" Type="http://schemas.openxmlformats.org/officeDocument/2006/relationships/tags" Target="../tags/tag196.xml"/><Relationship Id="rId1" Type="http://schemas.openxmlformats.org/officeDocument/2006/relationships/tags" Target="../tags/tag19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9.bin"/><Relationship Id="rId6" Type="http://schemas.openxmlformats.org/officeDocument/2006/relationships/tags" Target="../tags/tag218.xml"/><Relationship Id="rId5" Type="http://schemas.openxmlformats.org/officeDocument/2006/relationships/image" Target="../media/image114.wmf"/><Relationship Id="rId41" Type="http://schemas.openxmlformats.org/officeDocument/2006/relationships/vmlDrawing" Target="../drawings/vmlDrawing12.vml"/><Relationship Id="rId40" Type="http://schemas.openxmlformats.org/officeDocument/2006/relationships/slideLayout" Target="../slideLayouts/slideLayout2.xml"/><Relationship Id="rId4" Type="http://schemas.openxmlformats.org/officeDocument/2006/relationships/oleObject" Target="../embeddings/oleObject118.bin"/><Relationship Id="rId39" Type="http://schemas.openxmlformats.org/officeDocument/2006/relationships/tags" Target="../tags/tag234.xml"/><Relationship Id="rId38" Type="http://schemas.openxmlformats.org/officeDocument/2006/relationships/tags" Target="../tags/tag233.xml"/><Relationship Id="rId37" Type="http://schemas.openxmlformats.org/officeDocument/2006/relationships/image" Target="../media/image121.wmf"/><Relationship Id="rId36" Type="http://schemas.openxmlformats.org/officeDocument/2006/relationships/oleObject" Target="../embeddings/oleObject126.bin"/><Relationship Id="rId35" Type="http://schemas.openxmlformats.org/officeDocument/2006/relationships/tags" Target="../tags/tag232.xml"/><Relationship Id="rId34" Type="http://schemas.openxmlformats.org/officeDocument/2006/relationships/tags" Target="../tags/tag231.xml"/><Relationship Id="rId33" Type="http://schemas.openxmlformats.org/officeDocument/2006/relationships/tags" Target="../tags/tag230.xml"/><Relationship Id="rId32" Type="http://schemas.openxmlformats.org/officeDocument/2006/relationships/image" Target="../media/image120.wmf"/><Relationship Id="rId31" Type="http://schemas.openxmlformats.org/officeDocument/2006/relationships/oleObject" Target="../embeddings/oleObject125.bin"/><Relationship Id="rId30" Type="http://schemas.openxmlformats.org/officeDocument/2006/relationships/tags" Target="../tags/tag229.xml"/><Relationship Id="rId3" Type="http://schemas.openxmlformats.org/officeDocument/2006/relationships/tags" Target="../tags/tag217.xml"/><Relationship Id="rId29" Type="http://schemas.openxmlformats.org/officeDocument/2006/relationships/image" Target="../media/image112.wmf"/><Relationship Id="rId28" Type="http://schemas.openxmlformats.org/officeDocument/2006/relationships/tags" Target="../tags/tag228.xml"/><Relationship Id="rId27" Type="http://schemas.openxmlformats.org/officeDocument/2006/relationships/image" Target="../media/image119.wmf"/><Relationship Id="rId26" Type="http://schemas.openxmlformats.org/officeDocument/2006/relationships/oleObject" Target="../embeddings/oleObject124.bin"/><Relationship Id="rId25" Type="http://schemas.openxmlformats.org/officeDocument/2006/relationships/tags" Target="../tags/tag227.xml"/><Relationship Id="rId24" Type="http://schemas.openxmlformats.org/officeDocument/2006/relationships/tags" Target="../tags/tag226.xml"/><Relationship Id="rId23" Type="http://schemas.openxmlformats.org/officeDocument/2006/relationships/image" Target="../media/image118.wmf"/><Relationship Id="rId22" Type="http://schemas.openxmlformats.org/officeDocument/2006/relationships/oleObject" Target="../embeddings/oleObject123.bin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tags" Target="../tags/tag216.xml"/><Relationship Id="rId19" Type="http://schemas.openxmlformats.org/officeDocument/2006/relationships/image" Target="../media/image117.wmf"/><Relationship Id="rId18" Type="http://schemas.openxmlformats.org/officeDocument/2006/relationships/oleObject" Target="../embeddings/oleObject122.bin"/><Relationship Id="rId17" Type="http://schemas.openxmlformats.org/officeDocument/2006/relationships/tags" Target="../tags/tag223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21.bin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20.bin"/><Relationship Id="rId10" Type="http://schemas.openxmlformats.org/officeDocument/2006/relationships/tags" Target="../tags/tag220.xml"/><Relationship Id="rId1" Type="http://schemas.openxmlformats.org/officeDocument/2006/relationships/tags" Target="../tags/tag21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tags" Target="../tags/tag238.xml"/><Relationship Id="rId7" Type="http://schemas.openxmlformats.org/officeDocument/2006/relationships/image" Target="../media/image123.wmf"/><Relationship Id="rId6" Type="http://schemas.openxmlformats.org/officeDocument/2006/relationships/oleObject" Target="../embeddings/oleObject128.bin"/><Relationship Id="rId5" Type="http://schemas.openxmlformats.org/officeDocument/2006/relationships/tags" Target="../tags/tag237.xml"/><Relationship Id="rId4" Type="http://schemas.openxmlformats.org/officeDocument/2006/relationships/image" Target="../media/image122.wmf"/><Relationship Id="rId36" Type="http://schemas.openxmlformats.org/officeDocument/2006/relationships/vmlDrawing" Target="../drawings/vmlDrawing13.v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252.xml"/><Relationship Id="rId33" Type="http://schemas.openxmlformats.org/officeDocument/2006/relationships/tags" Target="../tags/tag251.xml"/><Relationship Id="rId32" Type="http://schemas.openxmlformats.org/officeDocument/2006/relationships/tags" Target="../tags/tag250.xml"/><Relationship Id="rId31" Type="http://schemas.openxmlformats.org/officeDocument/2006/relationships/image" Target="../media/image99.wmf"/><Relationship Id="rId30" Type="http://schemas.openxmlformats.org/officeDocument/2006/relationships/oleObject" Target="../embeddings/oleObject134.bin"/><Relationship Id="rId3" Type="http://schemas.openxmlformats.org/officeDocument/2006/relationships/oleObject" Target="../embeddings/oleObject127.bin"/><Relationship Id="rId29" Type="http://schemas.openxmlformats.org/officeDocument/2006/relationships/tags" Target="../tags/tag249.xml"/><Relationship Id="rId28" Type="http://schemas.openxmlformats.org/officeDocument/2006/relationships/tags" Target="../tags/tag248.xml"/><Relationship Id="rId27" Type="http://schemas.openxmlformats.org/officeDocument/2006/relationships/tags" Target="../tags/tag247.xml"/><Relationship Id="rId26" Type="http://schemas.openxmlformats.org/officeDocument/2006/relationships/tags" Target="../tags/tag246.xml"/><Relationship Id="rId25" Type="http://schemas.openxmlformats.org/officeDocument/2006/relationships/tags" Target="../tags/tag245.xml"/><Relationship Id="rId24" Type="http://schemas.openxmlformats.org/officeDocument/2006/relationships/image" Target="../media/image128.wmf"/><Relationship Id="rId23" Type="http://schemas.openxmlformats.org/officeDocument/2006/relationships/oleObject" Target="../embeddings/oleObject133.bin"/><Relationship Id="rId22" Type="http://schemas.openxmlformats.org/officeDocument/2006/relationships/tags" Target="../tags/tag244.xml"/><Relationship Id="rId21" Type="http://schemas.openxmlformats.org/officeDocument/2006/relationships/image" Target="../media/image127.wmf"/><Relationship Id="rId20" Type="http://schemas.openxmlformats.org/officeDocument/2006/relationships/oleObject" Target="../embeddings/oleObject132.bin"/><Relationship Id="rId2" Type="http://schemas.openxmlformats.org/officeDocument/2006/relationships/tags" Target="../tags/tag236.xml"/><Relationship Id="rId19" Type="http://schemas.openxmlformats.org/officeDocument/2006/relationships/tags" Target="../tags/tag243.xml"/><Relationship Id="rId18" Type="http://schemas.openxmlformats.org/officeDocument/2006/relationships/image" Target="../media/image126.wmf"/><Relationship Id="rId17" Type="http://schemas.openxmlformats.org/officeDocument/2006/relationships/oleObject" Target="../embeddings/oleObject131.bin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30.bin"/><Relationship Id="rId11" Type="http://schemas.openxmlformats.org/officeDocument/2006/relationships/tags" Target="../tags/tag239.xml"/><Relationship Id="rId10" Type="http://schemas.openxmlformats.org/officeDocument/2006/relationships/image" Target="../media/image124.emf"/><Relationship Id="rId1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6.bin"/><Relationship Id="rId27" Type="http://schemas.openxmlformats.org/officeDocument/2006/relationships/vmlDrawing" Target="../drawings/vmlDrawing1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38.wmf"/><Relationship Id="rId24" Type="http://schemas.openxmlformats.org/officeDocument/2006/relationships/oleObject" Target="../embeddings/oleObject144.bin"/><Relationship Id="rId23" Type="http://schemas.openxmlformats.org/officeDocument/2006/relationships/tags" Target="../tags/tag257.xml"/><Relationship Id="rId22" Type="http://schemas.openxmlformats.org/officeDocument/2006/relationships/tags" Target="../tags/tag256.xml"/><Relationship Id="rId21" Type="http://schemas.openxmlformats.org/officeDocument/2006/relationships/image" Target="../media/image137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129.wmf"/><Relationship Id="rId19" Type="http://schemas.openxmlformats.org/officeDocument/2006/relationships/tags" Target="../tags/tag255.xml"/><Relationship Id="rId18" Type="http://schemas.openxmlformats.org/officeDocument/2006/relationships/image" Target="../media/image136.wmf"/><Relationship Id="rId17" Type="http://schemas.openxmlformats.org/officeDocument/2006/relationships/oleObject" Target="../embeddings/oleObject142.bin"/><Relationship Id="rId16" Type="http://schemas.openxmlformats.org/officeDocument/2006/relationships/tags" Target="../tags/tag254.xml"/><Relationship Id="rId15" Type="http://schemas.openxmlformats.org/officeDocument/2006/relationships/image" Target="../media/image135.wmf"/><Relationship Id="rId14" Type="http://schemas.openxmlformats.org/officeDocument/2006/relationships/oleObject" Target="../embeddings/oleObject141.bin"/><Relationship Id="rId13" Type="http://schemas.openxmlformats.org/officeDocument/2006/relationships/tags" Target="../tags/tag253.xml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7.bin"/><Relationship Id="rId40" Type="http://schemas.openxmlformats.org/officeDocument/2006/relationships/vmlDrawing" Target="../drawings/vmlDrawing15.vml"/><Relationship Id="rId4" Type="http://schemas.openxmlformats.org/officeDocument/2006/relationships/image" Target="../media/image140.wmf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263.xml"/><Relationship Id="rId37" Type="http://schemas.openxmlformats.org/officeDocument/2006/relationships/image" Target="../media/image96.wmf"/><Relationship Id="rId36" Type="http://schemas.openxmlformats.org/officeDocument/2006/relationships/oleObject" Target="../embeddings/oleObject160.bin"/><Relationship Id="rId35" Type="http://schemas.openxmlformats.org/officeDocument/2006/relationships/tags" Target="../tags/tag262.xml"/><Relationship Id="rId34" Type="http://schemas.openxmlformats.org/officeDocument/2006/relationships/tags" Target="../tags/tag261.xml"/><Relationship Id="rId33" Type="http://schemas.openxmlformats.org/officeDocument/2006/relationships/image" Target="../media/image153.wmf"/><Relationship Id="rId32" Type="http://schemas.openxmlformats.org/officeDocument/2006/relationships/oleObject" Target="../embeddings/oleObject159.bin"/><Relationship Id="rId31" Type="http://schemas.openxmlformats.org/officeDocument/2006/relationships/tags" Target="../tags/tag260.xml"/><Relationship Id="rId30" Type="http://schemas.openxmlformats.org/officeDocument/2006/relationships/image" Target="../media/image152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8.bin"/><Relationship Id="rId28" Type="http://schemas.openxmlformats.org/officeDocument/2006/relationships/tags" Target="../tags/tag259.xml"/><Relationship Id="rId27" Type="http://schemas.openxmlformats.org/officeDocument/2006/relationships/image" Target="../media/image151.wmf"/><Relationship Id="rId26" Type="http://schemas.openxmlformats.org/officeDocument/2006/relationships/oleObject" Target="../embeddings/oleObject157.bin"/><Relationship Id="rId25" Type="http://schemas.openxmlformats.org/officeDocument/2006/relationships/tags" Target="../tags/tag258.xml"/><Relationship Id="rId24" Type="http://schemas.openxmlformats.org/officeDocument/2006/relationships/image" Target="../media/image150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49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8.wmf"/><Relationship Id="rId2" Type="http://schemas.openxmlformats.org/officeDocument/2006/relationships/image" Target="../media/image139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47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45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4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63.bin"/><Relationship Id="rId41" Type="http://schemas.openxmlformats.org/officeDocument/2006/relationships/vmlDrawing" Target="../drawings/vmlDrawing16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155.wmf"/><Relationship Id="rId39" Type="http://schemas.openxmlformats.org/officeDocument/2006/relationships/tags" Target="../tags/tag268.xml"/><Relationship Id="rId38" Type="http://schemas.openxmlformats.org/officeDocument/2006/relationships/image" Target="../media/image170.wmf"/><Relationship Id="rId37" Type="http://schemas.openxmlformats.org/officeDocument/2006/relationships/oleObject" Target="../embeddings/oleObject177.bin"/><Relationship Id="rId36" Type="http://schemas.openxmlformats.org/officeDocument/2006/relationships/tags" Target="../tags/tag267.xml"/><Relationship Id="rId35" Type="http://schemas.openxmlformats.org/officeDocument/2006/relationships/tags" Target="../tags/tag266.xml"/><Relationship Id="rId34" Type="http://schemas.openxmlformats.org/officeDocument/2006/relationships/image" Target="../media/image169.wmf"/><Relationship Id="rId33" Type="http://schemas.openxmlformats.org/officeDocument/2006/relationships/oleObject" Target="../embeddings/oleObject176.bin"/><Relationship Id="rId32" Type="http://schemas.openxmlformats.org/officeDocument/2006/relationships/tags" Target="../tags/tag265.xml"/><Relationship Id="rId31" Type="http://schemas.openxmlformats.org/officeDocument/2006/relationships/image" Target="../media/image168.wmf"/><Relationship Id="rId30" Type="http://schemas.openxmlformats.org/officeDocument/2006/relationships/oleObject" Target="../embeddings/oleObject175.bin"/><Relationship Id="rId3" Type="http://schemas.openxmlformats.org/officeDocument/2006/relationships/oleObject" Target="../embeddings/oleObject162.bin"/><Relationship Id="rId29" Type="http://schemas.openxmlformats.org/officeDocument/2006/relationships/tags" Target="../tags/tag264.xml"/><Relationship Id="rId28" Type="http://schemas.openxmlformats.org/officeDocument/2006/relationships/image" Target="../media/image167.wmf"/><Relationship Id="rId27" Type="http://schemas.openxmlformats.org/officeDocument/2006/relationships/oleObject" Target="../embeddings/oleObject174.bin"/><Relationship Id="rId26" Type="http://schemas.openxmlformats.org/officeDocument/2006/relationships/image" Target="../media/image166.wmf"/><Relationship Id="rId25" Type="http://schemas.openxmlformats.org/officeDocument/2006/relationships/oleObject" Target="../embeddings/oleObject173.bin"/><Relationship Id="rId24" Type="http://schemas.openxmlformats.org/officeDocument/2006/relationships/image" Target="../media/image165.wmf"/><Relationship Id="rId23" Type="http://schemas.openxmlformats.org/officeDocument/2006/relationships/oleObject" Target="../embeddings/oleObject172.bin"/><Relationship Id="rId22" Type="http://schemas.openxmlformats.org/officeDocument/2006/relationships/image" Target="../media/image164.wmf"/><Relationship Id="rId21" Type="http://schemas.openxmlformats.org/officeDocument/2006/relationships/oleObject" Target="../embeddings/oleObject171.bin"/><Relationship Id="rId20" Type="http://schemas.openxmlformats.org/officeDocument/2006/relationships/image" Target="../media/image163.wmf"/><Relationship Id="rId2" Type="http://schemas.openxmlformats.org/officeDocument/2006/relationships/image" Target="../media/image154.wmf"/><Relationship Id="rId19" Type="http://schemas.openxmlformats.org/officeDocument/2006/relationships/oleObject" Target="../embeddings/oleObject170.bin"/><Relationship Id="rId18" Type="http://schemas.openxmlformats.org/officeDocument/2006/relationships/image" Target="../media/image162.wmf"/><Relationship Id="rId17" Type="http://schemas.openxmlformats.org/officeDocument/2006/relationships/oleObject" Target="../embeddings/oleObject169.bin"/><Relationship Id="rId16" Type="http://schemas.openxmlformats.org/officeDocument/2006/relationships/image" Target="../media/image161.wmf"/><Relationship Id="rId15" Type="http://schemas.openxmlformats.org/officeDocument/2006/relationships/oleObject" Target="../embeddings/oleObject168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7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oleObject" Target="../embeddings/oleObject184.bin"/><Relationship Id="rId7" Type="http://schemas.openxmlformats.org/officeDocument/2006/relationships/image" Target="../media/image176.wmf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182.bin"/><Relationship Id="rId34" Type="http://schemas.openxmlformats.org/officeDocument/2006/relationships/vmlDrawing" Target="../drawings/vmlDrawing1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83.wmf"/><Relationship Id="rId31" Type="http://schemas.openxmlformats.org/officeDocument/2006/relationships/oleObject" Target="../embeddings/oleObject190.bin"/><Relationship Id="rId30" Type="http://schemas.openxmlformats.org/officeDocument/2006/relationships/tags" Target="../tags/tag280.xml"/><Relationship Id="rId3" Type="http://schemas.openxmlformats.org/officeDocument/2006/relationships/image" Target="../media/image174.wmf"/><Relationship Id="rId29" Type="http://schemas.openxmlformats.org/officeDocument/2006/relationships/image" Target="../media/image182.wmf"/><Relationship Id="rId28" Type="http://schemas.openxmlformats.org/officeDocument/2006/relationships/oleObject" Target="../embeddings/oleObject189.bin"/><Relationship Id="rId27" Type="http://schemas.openxmlformats.org/officeDocument/2006/relationships/tags" Target="../tags/tag279.xml"/><Relationship Id="rId26" Type="http://schemas.openxmlformats.org/officeDocument/2006/relationships/tags" Target="../tags/tag278.xml"/><Relationship Id="rId25" Type="http://schemas.openxmlformats.org/officeDocument/2006/relationships/tags" Target="../tags/tag277.xml"/><Relationship Id="rId24" Type="http://schemas.openxmlformats.org/officeDocument/2006/relationships/tags" Target="../tags/tag276.xml"/><Relationship Id="rId23" Type="http://schemas.openxmlformats.org/officeDocument/2006/relationships/tags" Target="../tags/tag275.xml"/><Relationship Id="rId22" Type="http://schemas.openxmlformats.org/officeDocument/2006/relationships/tags" Target="../tags/tag274.xml"/><Relationship Id="rId21" Type="http://schemas.openxmlformats.org/officeDocument/2006/relationships/image" Target="../media/image181.wmf"/><Relationship Id="rId20" Type="http://schemas.openxmlformats.org/officeDocument/2006/relationships/oleObject" Target="../embeddings/oleObject188.bin"/><Relationship Id="rId2" Type="http://schemas.openxmlformats.org/officeDocument/2006/relationships/oleObject" Target="../embeddings/oleObject181.bin"/><Relationship Id="rId19" Type="http://schemas.openxmlformats.org/officeDocument/2006/relationships/tags" Target="../tags/tag273.xml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87.bin"/><Relationship Id="rId16" Type="http://schemas.openxmlformats.org/officeDocument/2006/relationships/tags" Target="../tags/tag272.xml"/><Relationship Id="rId15" Type="http://schemas.openxmlformats.org/officeDocument/2006/relationships/image" Target="../media/image179.wmf"/><Relationship Id="rId14" Type="http://schemas.openxmlformats.org/officeDocument/2006/relationships/oleObject" Target="../embeddings/oleObject186.bin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image" Target="../media/image178.wmf"/><Relationship Id="rId10" Type="http://schemas.openxmlformats.org/officeDocument/2006/relationships/oleObject" Target="../embeddings/oleObject185.bin"/><Relationship Id="rId1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0.xml"/><Relationship Id="rId74" Type="http://schemas.openxmlformats.org/officeDocument/2006/relationships/vmlDrawing" Target="../drawings/vmlDrawing1.vml"/><Relationship Id="rId73" Type="http://schemas.openxmlformats.org/officeDocument/2006/relationships/slideLayout" Target="../slideLayouts/slideLayout2.xml"/><Relationship Id="rId72" Type="http://schemas.openxmlformats.org/officeDocument/2006/relationships/tags" Target="../tags/tag96.xml"/><Relationship Id="rId71" Type="http://schemas.openxmlformats.org/officeDocument/2006/relationships/image" Target="../media/image20.wmf"/><Relationship Id="rId70" Type="http://schemas.openxmlformats.org/officeDocument/2006/relationships/oleObject" Target="../embeddings/oleObject20.bin"/><Relationship Id="rId7" Type="http://schemas.openxmlformats.org/officeDocument/2006/relationships/image" Target="../media/image1.wmf"/><Relationship Id="rId69" Type="http://schemas.openxmlformats.org/officeDocument/2006/relationships/tags" Target="../tags/tag95.xml"/><Relationship Id="rId68" Type="http://schemas.openxmlformats.org/officeDocument/2006/relationships/image" Target="../media/image19.wmf"/><Relationship Id="rId67" Type="http://schemas.openxmlformats.org/officeDocument/2006/relationships/oleObject" Target="../embeddings/oleObject19.bin"/><Relationship Id="rId66" Type="http://schemas.openxmlformats.org/officeDocument/2006/relationships/tags" Target="../tags/tag94.xml"/><Relationship Id="rId65" Type="http://schemas.openxmlformats.org/officeDocument/2006/relationships/image" Target="../media/image18.wmf"/><Relationship Id="rId64" Type="http://schemas.openxmlformats.org/officeDocument/2006/relationships/oleObject" Target="../embeddings/oleObject18.bin"/><Relationship Id="rId63" Type="http://schemas.openxmlformats.org/officeDocument/2006/relationships/tags" Target="../tags/tag93.xml"/><Relationship Id="rId62" Type="http://schemas.openxmlformats.org/officeDocument/2006/relationships/tags" Target="../tags/tag92.xml"/><Relationship Id="rId61" Type="http://schemas.openxmlformats.org/officeDocument/2006/relationships/image" Target="../media/image17.wmf"/><Relationship Id="rId60" Type="http://schemas.openxmlformats.org/officeDocument/2006/relationships/oleObject" Target="../embeddings/oleObject17.bin"/><Relationship Id="rId6" Type="http://schemas.openxmlformats.org/officeDocument/2006/relationships/oleObject" Target="../embeddings/oleObject1.bin"/><Relationship Id="rId59" Type="http://schemas.openxmlformats.org/officeDocument/2006/relationships/tags" Target="../tags/tag91.xml"/><Relationship Id="rId58" Type="http://schemas.openxmlformats.org/officeDocument/2006/relationships/image" Target="../media/image16.wmf"/><Relationship Id="rId57" Type="http://schemas.openxmlformats.org/officeDocument/2006/relationships/oleObject" Target="../embeddings/oleObject16.bin"/><Relationship Id="rId56" Type="http://schemas.openxmlformats.org/officeDocument/2006/relationships/tags" Target="../tags/tag90.xml"/><Relationship Id="rId55" Type="http://schemas.openxmlformats.org/officeDocument/2006/relationships/tags" Target="../tags/tag89.xml"/><Relationship Id="rId54" Type="http://schemas.openxmlformats.org/officeDocument/2006/relationships/tags" Target="../tags/tag88.xml"/><Relationship Id="rId53" Type="http://schemas.openxmlformats.org/officeDocument/2006/relationships/image" Target="../media/image15.wmf"/><Relationship Id="rId52" Type="http://schemas.openxmlformats.org/officeDocument/2006/relationships/oleObject" Target="../embeddings/oleObject15.bin"/><Relationship Id="rId51" Type="http://schemas.openxmlformats.org/officeDocument/2006/relationships/tags" Target="../tags/tag87.xml"/><Relationship Id="rId50" Type="http://schemas.openxmlformats.org/officeDocument/2006/relationships/tags" Target="../tags/tag86.xml"/><Relationship Id="rId5" Type="http://schemas.openxmlformats.org/officeDocument/2006/relationships/tags" Target="../tags/tag69.xml"/><Relationship Id="rId49" Type="http://schemas.openxmlformats.org/officeDocument/2006/relationships/tags" Target="../tags/tag85.xml"/><Relationship Id="rId48" Type="http://schemas.openxmlformats.org/officeDocument/2006/relationships/tags" Target="../tags/tag84.xml"/><Relationship Id="rId47" Type="http://schemas.openxmlformats.org/officeDocument/2006/relationships/image" Target="../media/image14.wmf"/><Relationship Id="rId46" Type="http://schemas.openxmlformats.org/officeDocument/2006/relationships/oleObject" Target="../embeddings/oleObject14.bin"/><Relationship Id="rId45" Type="http://schemas.openxmlformats.org/officeDocument/2006/relationships/tags" Target="../tags/tag83.xml"/><Relationship Id="rId44" Type="http://schemas.openxmlformats.org/officeDocument/2006/relationships/image" Target="../media/image13.wmf"/><Relationship Id="rId43" Type="http://schemas.openxmlformats.org/officeDocument/2006/relationships/oleObject" Target="../embeddings/oleObject13.bin"/><Relationship Id="rId42" Type="http://schemas.openxmlformats.org/officeDocument/2006/relationships/tags" Target="../tags/tag82.xml"/><Relationship Id="rId41" Type="http://schemas.openxmlformats.org/officeDocument/2006/relationships/image" Target="../media/image12.wmf"/><Relationship Id="rId40" Type="http://schemas.openxmlformats.org/officeDocument/2006/relationships/oleObject" Target="../embeddings/oleObject12.bin"/><Relationship Id="rId4" Type="http://schemas.openxmlformats.org/officeDocument/2006/relationships/tags" Target="../tags/tag68.xml"/><Relationship Id="rId39" Type="http://schemas.openxmlformats.org/officeDocument/2006/relationships/tags" Target="../tags/tag81.xml"/><Relationship Id="rId38" Type="http://schemas.openxmlformats.org/officeDocument/2006/relationships/image" Target="../media/image11.wmf"/><Relationship Id="rId37" Type="http://schemas.openxmlformats.org/officeDocument/2006/relationships/oleObject" Target="../embeddings/oleObject11.bin"/><Relationship Id="rId36" Type="http://schemas.openxmlformats.org/officeDocument/2006/relationships/tags" Target="../tags/tag80.xml"/><Relationship Id="rId35" Type="http://schemas.openxmlformats.org/officeDocument/2006/relationships/image" Target="../media/image10.wmf"/><Relationship Id="rId34" Type="http://schemas.openxmlformats.org/officeDocument/2006/relationships/oleObject" Target="../embeddings/oleObject10.bin"/><Relationship Id="rId33" Type="http://schemas.openxmlformats.org/officeDocument/2006/relationships/tags" Target="../tags/tag79.xml"/><Relationship Id="rId32" Type="http://schemas.openxmlformats.org/officeDocument/2006/relationships/image" Target="../media/image9.wmf"/><Relationship Id="rId31" Type="http://schemas.openxmlformats.org/officeDocument/2006/relationships/oleObject" Target="../embeddings/oleObject9.bin"/><Relationship Id="rId30" Type="http://schemas.openxmlformats.org/officeDocument/2006/relationships/tags" Target="../tags/tag78.xml"/><Relationship Id="rId3" Type="http://schemas.openxmlformats.org/officeDocument/2006/relationships/tags" Target="../tags/tag67.xml"/><Relationship Id="rId29" Type="http://schemas.openxmlformats.org/officeDocument/2006/relationships/image" Target="../media/image8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77.xml"/><Relationship Id="rId26" Type="http://schemas.openxmlformats.org/officeDocument/2006/relationships/image" Target="../media/image7.wmf"/><Relationship Id="rId25" Type="http://schemas.openxmlformats.org/officeDocument/2006/relationships/oleObject" Target="../embeddings/oleObject7.bin"/><Relationship Id="rId24" Type="http://schemas.openxmlformats.org/officeDocument/2006/relationships/tags" Target="../tags/tag76.xml"/><Relationship Id="rId23" Type="http://schemas.openxmlformats.org/officeDocument/2006/relationships/image" Target="../media/image6.wmf"/><Relationship Id="rId22" Type="http://schemas.openxmlformats.org/officeDocument/2006/relationships/oleObject" Target="../embeddings/oleObject6.bin"/><Relationship Id="rId21" Type="http://schemas.openxmlformats.org/officeDocument/2006/relationships/tags" Target="../tags/tag75.xml"/><Relationship Id="rId20" Type="http://schemas.openxmlformats.org/officeDocument/2006/relationships/image" Target="../media/image5.wmf"/><Relationship Id="rId2" Type="http://schemas.openxmlformats.org/officeDocument/2006/relationships/tags" Target="../tags/tag66.xml"/><Relationship Id="rId19" Type="http://schemas.openxmlformats.org/officeDocument/2006/relationships/oleObject" Target="../embeddings/oleObject5.bin"/><Relationship Id="rId18" Type="http://schemas.openxmlformats.org/officeDocument/2006/relationships/tags" Target="../tags/tag74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4.bin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image" Target="../media/image3.wmf"/><Relationship Id="rId12" Type="http://schemas.openxmlformats.org/officeDocument/2006/relationships/oleObject" Target="../embeddings/oleObject3.bin"/><Relationship Id="rId11" Type="http://schemas.openxmlformats.org/officeDocument/2006/relationships/tags" Target="../tags/tag71.xml"/><Relationship Id="rId10" Type="http://schemas.openxmlformats.org/officeDocument/2006/relationships/image" Target="../media/image2.wmf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tags" Target="../tags/tag284.xml"/><Relationship Id="rId7" Type="http://schemas.openxmlformats.org/officeDocument/2006/relationships/image" Target="../media/image184.wmf"/><Relationship Id="rId6" Type="http://schemas.openxmlformats.org/officeDocument/2006/relationships/oleObject" Target="../embeddings/oleObject192.bin"/><Relationship Id="rId5" Type="http://schemas.openxmlformats.org/officeDocument/2006/relationships/tags" Target="../tags/tag283.xml"/><Relationship Id="rId4" Type="http://schemas.openxmlformats.org/officeDocument/2006/relationships/image" Target="../media/image154.wmf"/><Relationship Id="rId33" Type="http://schemas.openxmlformats.org/officeDocument/2006/relationships/vmlDrawing" Target="../drawings/vmlDrawing19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91.wmf"/><Relationship Id="rId30" Type="http://schemas.openxmlformats.org/officeDocument/2006/relationships/oleObject" Target="../embeddings/oleObject199.bin"/><Relationship Id="rId3" Type="http://schemas.openxmlformats.org/officeDocument/2006/relationships/oleObject" Target="../embeddings/oleObject191.bin"/><Relationship Id="rId29" Type="http://schemas.openxmlformats.org/officeDocument/2006/relationships/tags" Target="../tags/tag293.xml"/><Relationship Id="rId28" Type="http://schemas.openxmlformats.org/officeDocument/2006/relationships/tags" Target="../tags/tag292.xml"/><Relationship Id="rId27" Type="http://schemas.openxmlformats.org/officeDocument/2006/relationships/image" Target="../media/image190.wmf"/><Relationship Id="rId26" Type="http://schemas.openxmlformats.org/officeDocument/2006/relationships/oleObject" Target="../embeddings/oleObject198.bin"/><Relationship Id="rId25" Type="http://schemas.openxmlformats.org/officeDocument/2006/relationships/tags" Target="../tags/tag291.xml"/><Relationship Id="rId24" Type="http://schemas.openxmlformats.org/officeDocument/2006/relationships/image" Target="../media/image189.wmf"/><Relationship Id="rId23" Type="http://schemas.openxmlformats.org/officeDocument/2006/relationships/oleObject" Target="../embeddings/oleObject197.bin"/><Relationship Id="rId22" Type="http://schemas.openxmlformats.org/officeDocument/2006/relationships/tags" Target="../tags/tag290.xml"/><Relationship Id="rId21" Type="http://schemas.openxmlformats.org/officeDocument/2006/relationships/image" Target="../media/image188.wmf"/><Relationship Id="rId20" Type="http://schemas.openxmlformats.org/officeDocument/2006/relationships/oleObject" Target="../embeddings/oleObject196.bin"/><Relationship Id="rId2" Type="http://schemas.openxmlformats.org/officeDocument/2006/relationships/tags" Target="../tags/tag282.xml"/><Relationship Id="rId19" Type="http://schemas.openxmlformats.org/officeDocument/2006/relationships/tags" Target="../tags/tag289.xml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195.bin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image" Target="../media/image186.wmf"/><Relationship Id="rId12" Type="http://schemas.openxmlformats.org/officeDocument/2006/relationships/oleObject" Target="../embeddings/oleObject194.bin"/><Relationship Id="rId11" Type="http://schemas.openxmlformats.org/officeDocument/2006/relationships/tags" Target="../tags/tag285.xml"/><Relationship Id="rId10" Type="http://schemas.openxmlformats.org/officeDocument/2006/relationships/image" Target="../media/image185.wmf"/><Relationship Id="rId1" Type="http://schemas.openxmlformats.org/officeDocument/2006/relationships/tags" Target="../tags/tag28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tags" Target="../tags/tag297.xml"/><Relationship Id="rId7" Type="http://schemas.openxmlformats.org/officeDocument/2006/relationships/image" Target="../media/image192.wmf"/><Relationship Id="rId6" Type="http://schemas.openxmlformats.org/officeDocument/2006/relationships/oleObject" Target="../embeddings/oleObject201.bin"/><Relationship Id="rId5" Type="http://schemas.openxmlformats.org/officeDocument/2006/relationships/tags" Target="../tags/tag296.xml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00.bin"/><Relationship Id="rId2" Type="http://schemas.openxmlformats.org/officeDocument/2006/relationships/tags" Target="../tags/tag295.xml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3.wmf"/><Relationship Id="rId1" Type="http://schemas.openxmlformats.org/officeDocument/2006/relationships/tags" Target="../tags/tag29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96.wmf"/><Relationship Id="rId14" Type="http://schemas.openxmlformats.org/officeDocument/2006/relationships/oleObject" Target="../embeddings/oleObject205.bin"/><Relationship Id="rId13" Type="http://schemas.openxmlformats.org/officeDocument/2006/relationships/image" Target="../media/image195.wmf"/><Relationship Id="rId12" Type="http://schemas.openxmlformats.org/officeDocument/2006/relationships/oleObject" Target="../embeddings/oleObject204.bin"/><Relationship Id="rId11" Type="http://schemas.openxmlformats.org/officeDocument/2006/relationships/tags" Target="../tags/tag306.xml"/><Relationship Id="rId10" Type="http://schemas.openxmlformats.org/officeDocument/2006/relationships/image" Target="../media/image194.wmf"/><Relationship Id="rId1" Type="http://schemas.openxmlformats.org/officeDocument/2006/relationships/tags" Target="../tags/tag29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08.bin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197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9.jpeg"/><Relationship Id="rId15" Type="http://schemas.openxmlformats.org/officeDocument/2006/relationships/tags" Target="../tags/tag312.xml"/><Relationship Id="rId14" Type="http://schemas.openxmlformats.org/officeDocument/2006/relationships/image" Target="../media/image78.jpeg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image" Target="../media/image200.wmf"/><Relationship Id="rId10" Type="http://schemas.openxmlformats.org/officeDocument/2006/relationships/oleObject" Target="../embeddings/oleObject209.bin"/><Relationship Id="rId1" Type="http://schemas.openxmlformats.org/officeDocument/2006/relationships/oleObject" Target="../embeddings/oleObject20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01.wmf"/><Relationship Id="rId1" Type="http://schemas.openxmlformats.org/officeDocument/2006/relationships/oleObject" Target="../embeddings/oleObject21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203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2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0" Type="http://schemas.openxmlformats.org/officeDocument/2006/relationships/vmlDrawing" Target="../drawings/vmlDrawing25.vml"/><Relationship Id="rId8" Type="http://schemas.openxmlformats.org/officeDocument/2006/relationships/tags" Target="../tags/tag319.xml"/><Relationship Id="rId79" Type="http://schemas.openxmlformats.org/officeDocument/2006/relationships/slideLayout" Target="../slideLayouts/slideLayout7.xml"/><Relationship Id="rId78" Type="http://schemas.openxmlformats.org/officeDocument/2006/relationships/tags" Target="../tags/tag357.xml"/><Relationship Id="rId77" Type="http://schemas.openxmlformats.org/officeDocument/2006/relationships/image" Target="../media/image223.wmf"/><Relationship Id="rId76" Type="http://schemas.openxmlformats.org/officeDocument/2006/relationships/oleObject" Target="../embeddings/oleObject232.bin"/><Relationship Id="rId75" Type="http://schemas.openxmlformats.org/officeDocument/2006/relationships/tags" Target="../tags/tag356.xml"/><Relationship Id="rId74" Type="http://schemas.openxmlformats.org/officeDocument/2006/relationships/image" Target="../media/image222.wmf"/><Relationship Id="rId73" Type="http://schemas.openxmlformats.org/officeDocument/2006/relationships/oleObject" Target="../embeddings/oleObject231.bin"/><Relationship Id="rId72" Type="http://schemas.openxmlformats.org/officeDocument/2006/relationships/tags" Target="../tags/tag355.xml"/><Relationship Id="rId71" Type="http://schemas.openxmlformats.org/officeDocument/2006/relationships/image" Target="../media/image221.wmf"/><Relationship Id="rId70" Type="http://schemas.openxmlformats.org/officeDocument/2006/relationships/oleObject" Target="../embeddings/oleObject230.bin"/><Relationship Id="rId7" Type="http://schemas.openxmlformats.org/officeDocument/2006/relationships/tags" Target="../tags/tag318.xml"/><Relationship Id="rId69" Type="http://schemas.openxmlformats.org/officeDocument/2006/relationships/tags" Target="../tags/tag354.xml"/><Relationship Id="rId68" Type="http://schemas.openxmlformats.org/officeDocument/2006/relationships/tags" Target="../tags/tag353.xml"/><Relationship Id="rId67" Type="http://schemas.openxmlformats.org/officeDocument/2006/relationships/tags" Target="../tags/tag352.xml"/><Relationship Id="rId66" Type="http://schemas.openxmlformats.org/officeDocument/2006/relationships/tags" Target="../tags/tag351.xml"/><Relationship Id="rId65" Type="http://schemas.openxmlformats.org/officeDocument/2006/relationships/tags" Target="../tags/tag350.xml"/><Relationship Id="rId64" Type="http://schemas.openxmlformats.org/officeDocument/2006/relationships/image" Target="../media/image220.wmf"/><Relationship Id="rId63" Type="http://schemas.openxmlformats.org/officeDocument/2006/relationships/oleObject" Target="../embeddings/oleObject229.bin"/><Relationship Id="rId62" Type="http://schemas.openxmlformats.org/officeDocument/2006/relationships/tags" Target="../tags/tag349.xml"/><Relationship Id="rId61" Type="http://schemas.openxmlformats.org/officeDocument/2006/relationships/tags" Target="../tags/tag348.xml"/><Relationship Id="rId60" Type="http://schemas.openxmlformats.org/officeDocument/2006/relationships/image" Target="../media/image219.wmf"/><Relationship Id="rId6" Type="http://schemas.openxmlformats.org/officeDocument/2006/relationships/tags" Target="../tags/tag317.xml"/><Relationship Id="rId59" Type="http://schemas.openxmlformats.org/officeDocument/2006/relationships/oleObject" Target="../embeddings/oleObject228.bin"/><Relationship Id="rId58" Type="http://schemas.openxmlformats.org/officeDocument/2006/relationships/tags" Target="../tags/tag347.xml"/><Relationship Id="rId57" Type="http://schemas.openxmlformats.org/officeDocument/2006/relationships/tags" Target="../tags/tag346.xml"/><Relationship Id="rId56" Type="http://schemas.openxmlformats.org/officeDocument/2006/relationships/tags" Target="../tags/tag345.xml"/><Relationship Id="rId55" Type="http://schemas.openxmlformats.org/officeDocument/2006/relationships/image" Target="../media/image218.wmf"/><Relationship Id="rId54" Type="http://schemas.openxmlformats.org/officeDocument/2006/relationships/oleObject" Target="../embeddings/oleObject227.bin"/><Relationship Id="rId53" Type="http://schemas.openxmlformats.org/officeDocument/2006/relationships/tags" Target="../tags/tag344.xml"/><Relationship Id="rId52" Type="http://schemas.openxmlformats.org/officeDocument/2006/relationships/image" Target="../media/image217.wmf"/><Relationship Id="rId51" Type="http://schemas.openxmlformats.org/officeDocument/2006/relationships/oleObject" Target="../embeddings/oleObject226.bin"/><Relationship Id="rId50" Type="http://schemas.openxmlformats.org/officeDocument/2006/relationships/tags" Target="../tags/tag343.xml"/><Relationship Id="rId5" Type="http://schemas.openxmlformats.org/officeDocument/2006/relationships/image" Target="../media/image207.wmf"/><Relationship Id="rId49" Type="http://schemas.openxmlformats.org/officeDocument/2006/relationships/image" Target="../media/image216.wmf"/><Relationship Id="rId48" Type="http://schemas.openxmlformats.org/officeDocument/2006/relationships/oleObject" Target="../embeddings/oleObject225.bin"/><Relationship Id="rId47" Type="http://schemas.openxmlformats.org/officeDocument/2006/relationships/tags" Target="../tags/tag342.xml"/><Relationship Id="rId46" Type="http://schemas.openxmlformats.org/officeDocument/2006/relationships/tags" Target="../tags/tag341.xml"/><Relationship Id="rId45" Type="http://schemas.openxmlformats.org/officeDocument/2006/relationships/tags" Target="../tags/tag340.xml"/><Relationship Id="rId44" Type="http://schemas.openxmlformats.org/officeDocument/2006/relationships/image" Target="../media/image215.wmf"/><Relationship Id="rId43" Type="http://schemas.openxmlformats.org/officeDocument/2006/relationships/oleObject" Target="../embeddings/oleObject224.bin"/><Relationship Id="rId42" Type="http://schemas.openxmlformats.org/officeDocument/2006/relationships/tags" Target="../tags/tag339.xml"/><Relationship Id="rId41" Type="http://schemas.openxmlformats.org/officeDocument/2006/relationships/tags" Target="../tags/tag338.xml"/><Relationship Id="rId40" Type="http://schemas.openxmlformats.org/officeDocument/2006/relationships/tags" Target="../tags/tag337.xml"/><Relationship Id="rId4" Type="http://schemas.openxmlformats.org/officeDocument/2006/relationships/oleObject" Target="../embeddings/oleObject216.bin"/><Relationship Id="rId39" Type="http://schemas.openxmlformats.org/officeDocument/2006/relationships/tags" Target="../tags/tag336.xml"/><Relationship Id="rId38" Type="http://schemas.openxmlformats.org/officeDocument/2006/relationships/tags" Target="../tags/tag335.xml"/><Relationship Id="rId37" Type="http://schemas.openxmlformats.org/officeDocument/2006/relationships/image" Target="../media/image214.wmf"/><Relationship Id="rId36" Type="http://schemas.openxmlformats.org/officeDocument/2006/relationships/oleObject" Target="../embeddings/oleObject223.bin"/><Relationship Id="rId35" Type="http://schemas.openxmlformats.org/officeDocument/2006/relationships/tags" Target="../tags/tag334.xml"/><Relationship Id="rId34" Type="http://schemas.openxmlformats.org/officeDocument/2006/relationships/image" Target="../media/image213.wmf"/><Relationship Id="rId33" Type="http://schemas.openxmlformats.org/officeDocument/2006/relationships/oleObject" Target="../embeddings/oleObject222.bin"/><Relationship Id="rId32" Type="http://schemas.openxmlformats.org/officeDocument/2006/relationships/tags" Target="../tags/tag333.xml"/><Relationship Id="rId31" Type="http://schemas.openxmlformats.org/officeDocument/2006/relationships/tags" Target="../tags/tag332.xml"/><Relationship Id="rId30" Type="http://schemas.openxmlformats.org/officeDocument/2006/relationships/tags" Target="../tags/tag331.xml"/><Relationship Id="rId3" Type="http://schemas.openxmlformats.org/officeDocument/2006/relationships/tags" Target="../tags/tag316.xml"/><Relationship Id="rId29" Type="http://schemas.openxmlformats.org/officeDocument/2006/relationships/tags" Target="../tags/tag330.xml"/><Relationship Id="rId28" Type="http://schemas.openxmlformats.org/officeDocument/2006/relationships/tags" Target="../tags/tag329.xml"/><Relationship Id="rId27" Type="http://schemas.openxmlformats.org/officeDocument/2006/relationships/tags" Target="../tags/tag328.xml"/><Relationship Id="rId26" Type="http://schemas.openxmlformats.org/officeDocument/2006/relationships/tags" Target="../tags/tag327.xml"/><Relationship Id="rId25" Type="http://schemas.openxmlformats.org/officeDocument/2006/relationships/tags" Target="../tags/tag326.xml"/><Relationship Id="rId24" Type="http://schemas.openxmlformats.org/officeDocument/2006/relationships/image" Target="../media/image212.wmf"/><Relationship Id="rId23" Type="http://schemas.openxmlformats.org/officeDocument/2006/relationships/oleObject" Target="../embeddings/oleObject221.bin"/><Relationship Id="rId22" Type="http://schemas.openxmlformats.org/officeDocument/2006/relationships/tags" Target="../tags/tag325.xml"/><Relationship Id="rId21" Type="http://schemas.openxmlformats.org/officeDocument/2006/relationships/image" Target="../media/image211.wmf"/><Relationship Id="rId20" Type="http://schemas.openxmlformats.org/officeDocument/2006/relationships/oleObject" Target="../embeddings/oleObject220.bin"/><Relationship Id="rId2" Type="http://schemas.openxmlformats.org/officeDocument/2006/relationships/tags" Target="../tags/tag315.xml"/><Relationship Id="rId19" Type="http://schemas.openxmlformats.org/officeDocument/2006/relationships/tags" Target="../tags/tag324.xml"/><Relationship Id="rId18" Type="http://schemas.openxmlformats.org/officeDocument/2006/relationships/image" Target="../media/image210.wmf"/><Relationship Id="rId17" Type="http://schemas.openxmlformats.org/officeDocument/2006/relationships/oleObject" Target="../embeddings/oleObject219.bin"/><Relationship Id="rId16" Type="http://schemas.openxmlformats.org/officeDocument/2006/relationships/tags" Target="../tags/tag323.xml"/><Relationship Id="rId15" Type="http://schemas.openxmlformats.org/officeDocument/2006/relationships/image" Target="../media/image209.wmf"/><Relationship Id="rId14" Type="http://schemas.openxmlformats.org/officeDocument/2006/relationships/oleObject" Target="../embeddings/oleObject218.bin"/><Relationship Id="rId13" Type="http://schemas.openxmlformats.org/officeDocument/2006/relationships/tags" Target="../tags/tag322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image" Target="../media/image208.wmf"/><Relationship Id="rId1" Type="http://schemas.openxmlformats.org/officeDocument/2006/relationships/tags" Target="../tags/tag31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image" Target="../media/image225.wmf"/><Relationship Id="rId6" Type="http://schemas.openxmlformats.org/officeDocument/2006/relationships/oleObject" Target="../embeddings/oleObject234.bin"/><Relationship Id="rId5" Type="http://schemas.openxmlformats.org/officeDocument/2006/relationships/tags" Target="../tags/tag360.xml"/><Relationship Id="rId4" Type="http://schemas.openxmlformats.org/officeDocument/2006/relationships/image" Target="../media/image224.wmf"/><Relationship Id="rId33" Type="http://schemas.openxmlformats.org/officeDocument/2006/relationships/vmlDrawing" Target="../drawings/vmlDrawing26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72.xml"/><Relationship Id="rId30" Type="http://schemas.openxmlformats.org/officeDocument/2006/relationships/image" Target="../media/image231.wmf"/><Relationship Id="rId3" Type="http://schemas.openxmlformats.org/officeDocument/2006/relationships/oleObject" Target="../embeddings/oleObject233.bin"/><Relationship Id="rId29" Type="http://schemas.openxmlformats.org/officeDocument/2006/relationships/oleObject" Target="../embeddings/oleObject240.bin"/><Relationship Id="rId28" Type="http://schemas.openxmlformats.org/officeDocument/2006/relationships/image" Target="../media/image230.wmf"/><Relationship Id="rId27" Type="http://schemas.openxmlformats.org/officeDocument/2006/relationships/oleObject" Target="../embeddings/oleObject239.bin"/><Relationship Id="rId26" Type="http://schemas.openxmlformats.org/officeDocument/2006/relationships/tags" Target="../tags/tag371.xml"/><Relationship Id="rId25" Type="http://schemas.openxmlformats.org/officeDocument/2006/relationships/image" Target="../media/image229.wmf"/><Relationship Id="rId24" Type="http://schemas.openxmlformats.org/officeDocument/2006/relationships/oleObject" Target="../embeddings/oleObject238.bin"/><Relationship Id="rId23" Type="http://schemas.openxmlformats.org/officeDocument/2006/relationships/tags" Target="../tags/tag370.xml"/><Relationship Id="rId22" Type="http://schemas.openxmlformats.org/officeDocument/2006/relationships/tags" Target="../tags/tag369.xml"/><Relationship Id="rId21" Type="http://schemas.openxmlformats.org/officeDocument/2006/relationships/tags" Target="../tags/tag368.xml"/><Relationship Id="rId20" Type="http://schemas.openxmlformats.org/officeDocument/2006/relationships/image" Target="../media/image228.wmf"/><Relationship Id="rId2" Type="http://schemas.openxmlformats.org/officeDocument/2006/relationships/tags" Target="../tags/tag359.xml"/><Relationship Id="rId19" Type="http://schemas.openxmlformats.org/officeDocument/2006/relationships/oleObject" Target="../embeddings/oleObject237.bin"/><Relationship Id="rId18" Type="http://schemas.openxmlformats.org/officeDocument/2006/relationships/tags" Target="../tags/tag367.xml"/><Relationship Id="rId17" Type="http://schemas.openxmlformats.org/officeDocument/2006/relationships/tags" Target="../tags/tag366.xml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36.bin"/><Relationship Id="rId14" Type="http://schemas.openxmlformats.org/officeDocument/2006/relationships/tags" Target="../tags/tag365.xml"/><Relationship Id="rId13" Type="http://schemas.openxmlformats.org/officeDocument/2006/relationships/tags" Target="../tags/tag364.xml"/><Relationship Id="rId12" Type="http://schemas.openxmlformats.org/officeDocument/2006/relationships/tags" Target="../tags/tag363.xml"/><Relationship Id="rId11" Type="http://schemas.openxmlformats.org/officeDocument/2006/relationships/image" Target="../media/image226.wmf"/><Relationship Id="rId10" Type="http://schemas.openxmlformats.org/officeDocument/2006/relationships/oleObject" Target="../embeddings/oleObject235.bin"/><Relationship Id="rId1" Type="http://schemas.openxmlformats.org/officeDocument/2006/relationships/tags" Target="../tags/tag3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image" Target="../media/image232.png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7.xml"/><Relationship Id="rId2" Type="http://schemas.openxmlformats.org/officeDocument/2006/relationships/tags" Target="../tags/tag374.xml"/><Relationship Id="rId19" Type="http://schemas.openxmlformats.org/officeDocument/2006/relationships/tags" Target="../tags/tag386.xml"/><Relationship Id="rId18" Type="http://schemas.openxmlformats.org/officeDocument/2006/relationships/image" Target="../media/image234.wmf"/><Relationship Id="rId17" Type="http://schemas.openxmlformats.org/officeDocument/2006/relationships/oleObject" Target="../embeddings/oleObject242.bin"/><Relationship Id="rId16" Type="http://schemas.openxmlformats.org/officeDocument/2006/relationships/tags" Target="../tags/tag385.xml"/><Relationship Id="rId15" Type="http://schemas.openxmlformats.org/officeDocument/2006/relationships/tags" Target="../tags/tag384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image" Target="../media/image233.wmf"/><Relationship Id="rId1" Type="http://schemas.openxmlformats.org/officeDocument/2006/relationships/tags" Target="../tags/tag37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7.xml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wmf"/><Relationship Id="rId8" Type="http://schemas.openxmlformats.org/officeDocument/2006/relationships/oleObject" Target="../embeddings/oleObject245.bin"/><Relationship Id="rId7" Type="http://schemas.openxmlformats.org/officeDocument/2006/relationships/tags" Target="../tags/tag390.xml"/><Relationship Id="rId6" Type="http://schemas.openxmlformats.org/officeDocument/2006/relationships/image" Target="../media/image236.wmf"/><Relationship Id="rId53" Type="http://schemas.openxmlformats.org/officeDocument/2006/relationships/vmlDrawing" Target="../drawings/vmlDrawing28.vml"/><Relationship Id="rId52" Type="http://schemas.openxmlformats.org/officeDocument/2006/relationships/slideLayout" Target="../slideLayouts/slideLayout7.xml"/><Relationship Id="rId51" Type="http://schemas.openxmlformats.org/officeDocument/2006/relationships/image" Target="../media/image248.wmf"/><Relationship Id="rId50" Type="http://schemas.openxmlformats.org/officeDocument/2006/relationships/oleObject" Target="../embeddings/oleObject256.bin"/><Relationship Id="rId5" Type="http://schemas.openxmlformats.org/officeDocument/2006/relationships/oleObject" Target="../embeddings/oleObject244.bin"/><Relationship Id="rId49" Type="http://schemas.openxmlformats.org/officeDocument/2006/relationships/tags" Target="../tags/tag410.xml"/><Relationship Id="rId48" Type="http://schemas.openxmlformats.org/officeDocument/2006/relationships/image" Target="../media/image247.wmf"/><Relationship Id="rId47" Type="http://schemas.openxmlformats.org/officeDocument/2006/relationships/oleObject" Target="../embeddings/oleObject255.bin"/><Relationship Id="rId46" Type="http://schemas.openxmlformats.org/officeDocument/2006/relationships/tags" Target="../tags/tag409.xml"/><Relationship Id="rId45" Type="http://schemas.openxmlformats.org/officeDocument/2006/relationships/tags" Target="../tags/tag408.xml"/><Relationship Id="rId44" Type="http://schemas.openxmlformats.org/officeDocument/2006/relationships/tags" Target="../tags/tag407.xml"/><Relationship Id="rId43" Type="http://schemas.openxmlformats.org/officeDocument/2006/relationships/tags" Target="../tags/tag406.xml"/><Relationship Id="rId42" Type="http://schemas.openxmlformats.org/officeDocument/2006/relationships/tags" Target="../tags/tag405.xml"/><Relationship Id="rId41" Type="http://schemas.openxmlformats.org/officeDocument/2006/relationships/image" Target="../media/image246.wmf"/><Relationship Id="rId40" Type="http://schemas.openxmlformats.org/officeDocument/2006/relationships/oleObject" Target="../embeddings/oleObject254.bin"/><Relationship Id="rId4" Type="http://schemas.openxmlformats.org/officeDocument/2006/relationships/tags" Target="../tags/tag389.xml"/><Relationship Id="rId39" Type="http://schemas.openxmlformats.org/officeDocument/2006/relationships/tags" Target="../tags/tag404.xml"/><Relationship Id="rId38" Type="http://schemas.openxmlformats.org/officeDocument/2006/relationships/image" Target="../media/image245.wmf"/><Relationship Id="rId37" Type="http://schemas.openxmlformats.org/officeDocument/2006/relationships/oleObject" Target="../embeddings/oleObject253.bin"/><Relationship Id="rId36" Type="http://schemas.openxmlformats.org/officeDocument/2006/relationships/tags" Target="../tags/tag403.xml"/><Relationship Id="rId35" Type="http://schemas.openxmlformats.org/officeDocument/2006/relationships/tags" Target="../tags/tag402.xml"/><Relationship Id="rId34" Type="http://schemas.openxmlformats.org/officeDocument/2006/relationships/image" Target="../media/image244.wmf"/><Relationship Id="rId33" Type="http://schemas.openxmlformats.org/officeDocument/2006/relationships/oleObject" Target="../embeddings/oleObject252.bin"/><Relationship Id="rId32" Type="http://schemas.openxmlformats.org/officeDocument/2006/relationships/tags" Target="../tags/tag401.xml"/><Relationship Id="rId31" Type="http://schemas.openxmlformats.org/officeDocument/2006/relationships/image" Target="../media/image243.wmf"/><Relationship Id="rId30" Type="http://schemas.openxmlformats.org/officeDocument/2006/relationships/oleObject" Target="../embeddings/oleObject251.bin"/><Relationship Id="rId3" Type="http://schemas.openxmlformats.org/officeDocument/2006/relationships/image" Target="../media/image235.wmf"/><Relationship Id="rId29" Type="http://schemas.openxmlformats.org/officeDocument/2006/relationships/tags" Target="../tags/tag400.xml"/><Relationship Id="rId28" Type="http://schemas.openxmlformats.org/officeDocument/2006/relationships/tags" Target="../tags/tag399.xml"/><Relationship Id="rId27" Type="http://schemas.openxmlformats.org/officeDocument/2006/relationships/tags" Target="../tags/tag398.xml"/><Relationship Id="rId26" Type="http://schemas.openxmlformats.org/officeDocument/2006/relationships/tags" Target="../tags/tag397.xml"/><Relationship Id="rId25" Type="http://schemas.openxmlformats.org/officeDocument/2006/relationships/tags" Target="../tags/tag396.xml"/><Relationship Id="rId24" Type="http://schemas.openxmlformats.org/officeDocument/2006/relationships/image" Target="../media/image242.wmf"/><Relationship Id="rId23" Type="http://schemas.openxmlformats.org/officeDocument/2006/relationships/oleObject" Target="../embeddings/oleObject250.bin"/><Relationship Id="rId22" Type="http://schemas.openxmlformats.org/officeDocument/2006/relationships/tags" Target="../tags/tag395.xml"/><Relationship Id="rId21" Type="http://schemas.openxmlformats.org/officeDocument/2006/relationships/image" Target="../media/image241.wmf"/><Relationship Id="rId20" Type="http://schemas.openxmlformats.org/officeDocument/2006/relationships/oleObject" Target="../embeddings/oleObject249.bin"/><Relationship Id="rId2" Type="http://schemas.openxmlformats.org/officeDocument/2006/relationships/oleObject" Target="../embeddings/oleObject243.bin"/><Relationship Id="rId19" Type="http://schemas.openxmlformats.org/officeDocument/2006/relationships/tags" Target="../tags/tag394.xml"/><Relationship Id="rId18" Type="http://schemas.openxmlformats.org/officeDocument/2006/relationships/image" Target="../media/image240.wmf"/><Relationship Id="rId17" Type="http://schemas.openxmlformats.org/officeDocument/2006/relationships/oleObject" Target="../embeddings/oleObject248.bin"/><Relationship Id="rId16" Type="http://schemas.openxmlformats.org/officeDocument/2006/relationships/tags" Target="../tags/tag393.xml"/><Relationship Id="rId15" Type="http://schemas.openxmlformats.org/officeDocument/2006/relationships/image" Target="../media/image239.wmf"/><Relationship Id="rId14" Type="http://schemas.openxmlformats.org/officeDocument/2006/relationships/oleObject" Target="../embeddings/oleObject247.bin"/><Relationship Id="rId13" Type="http://schemas.openxmlformats.org/officeDocument/2006/relationships/tags" Target="../tags/tag392.xml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46.bin"/><Relationship Id="rId10" Type="http://schemas.openxmlformats.org/officeDocument/2006/relationships/tags" Target="../tags/tag391.xml"/><Relationship Id="rId1" Type="http://schemas.openxmlformats.org/officeDocument/2006/relationships/tags" Target="../tags/tag38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57.bin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15" Type="http://schemas.openxmlformats.org/officeDocument/2006/relationships/oleObject" Target="../embeddings/oleObject259.bin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258.bin"/><Relationship Id="rId10" Type="http://schemas.openxmlformats.org/officeDocument/2006/relationships/tags" Target="../tags/tag418.xml"/><Relationship Id="rId1" Type="http://schemas.openxmlformats.org/officeDocument/2006/relationships/tags" Target="../tags/tag41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oleObject" Target="../embeddings/oleObject261.bin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260.bin"/><Relationship Id="rId31" Type="http://schemas.openxmlformats.org/officeDocument/2006/relationships/vmlDrawing" Target="../drawings/vmlDrawing30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423.xml"/><Relationship Id="rId29" Type="http://schemas.openxmlformats.org/officeDocument/2006/relationships/image" Target="../media/image258.wmf"/><Relationship Id="rId28" Type="http://schemas.openxmlformats.org/officeDocument/2006/relationships/oleObject" Target="../embeddings/oleObject267.bin"/><Relationship Id="rId27" Type="http://schemas.openxmlformats.org/officeDocument/2006/relationships/tags" Target="../tags/tag434.xml"/><Relationship Id="rId26" Type="http://schemas.openxmlformats.org/officeDocument/2006/relationships/tags" Target="../tags/tag433.xml"/><Relationship Id="rId25" Type="http://schemas.openxmlformats.org/officeDocument/2006/relationships/tags" Target="../tags/tag432.xml"/><Relationship Id="rId24" Type="http://schemas.openxmlformats.org/officeDocument/2006/relationships/image" Target="../media/image257.wmf"/><Relationship Id="rId23" Type="http://schemas.openxmlformats.org/officeDocument/2006/relationships/oleObject" Target="../embeddings/oleObject266.bin"/><Relationship Id="rId22" Type="http://schemas.openxmlformats.org/officeDocument/2006/relationships/tags" Target="../tags/tag431.xml"/><Relationship Id="rId21" Type="http://schemas.openxmlformats.org/officeDocument/2006/relationships/image" Target="../media/image256.wmf"/><Relationship Id="rId20" Type="http://schemas.openxmlformats.org/officeDocument/2006/relationships/oleObject" Target="../embeddings/oleObject265.bin"/><Relationship Id="rId2" Type="http://schemas.openxmlformats.org/officeDocument/2006/relationships/tags" Target="../tags/tag422.xml"/><Relationship Id="rId19" Type="http://schemas.openxmlformats.org/officeDocument/2006/relationships/tags" Target="../tags/tag430.xml"/><Relationship Id="rId18" Type="http://schemas.openxmlformats.org/officeDocument/2006/relationships/tags" Target="../tags/tag429.xml"/><Relationship Id="rId17" Type="http://schemas.openxmlformats.org/officeDocument/2006/relationships/image" Target="../media/image255.wmf"/><Relationship Id="rId16" Type="http://schemas.openxmlformats.org/officeDocument/2006/relationships/oleObject" Target="../embeddings/oleObject264.bin"/><Relationship Id="rId15" Type="http://schemas.openxmlformats.org/officeDocument/2006/relationships/tags" Target="../tags/tag428.xml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63.bin"/><Relationship Id="rId12" Type="http://schemas.openxmlformats.org/officeDocument/2006/relationships/tags" Target="../tags/tag427.xml"/><Relationship Id="rId11" Type="http://schemas.openxmlformats.org/officeDocument/2006/relationships/oleObject" Target="../embeddings/oleObject262.bin"/><Relationship Id="rId10" Type="http://schemas.openxmlformats.org/officeDocument/2006/relationships/tags" Target="../tags/tag426.xml"/><Relationship Id="rId1" Type="http://schemas.openxmlformats.org/officeDocument/2006/relationships/tags" Target="../tags/tag42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39.xml"/><Relationship Id="rId8" Type="http://schemas.openxmlformats.org/officeDocument/2006/relationships/tags" Target="../tags/tag438.xml"/><Relationship Id="rId7" Type="http://schemas.openxmlformats.org/officeDocument/2006/relationships/tags" Target="../tags/tag437.x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69.bin"/><Relationship Id="rId4" Type="http://schemas.openxmlformats.org/officeDocument/2006/relationships/tags" Target="../tags/tag436.xml"/><Relationship Id="rId33" Type="http://schemas.openxmlformats.org/officeDocument/2006/relationships/vmlDrawing" Target="../drawings/vmlDrawing31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67.wmf"/><Relationship Id="rId30" Type="http://schemas.openxmlformats.org/officeDocument/2006/relationships/oleObject" Target="../embeddings/oleObject276.bin"/><Relationship Id="rId3" Type="http://schemas.openxmlformats.org/officeDocument/2006/relationships/image" Target="../media/image259.wmf"/><Relationship Id="rId29" Type="http://schemas.openxmlformats.org/officeDocument/2006/relationships/tags" Target="../tags/tag447.xml"/><Relationship Id="rId28" Type="http://schemas.openxmlformats.org/officeDocument/2006/relationships/tags" Target="../tags/tag446.xml"/><Relationship Id="rId27" Type="http://schemas.openxmlformats.org/officeDocument/2006/relationships/image" Target="../media/image266.wmf"/><Relationship Id="rId26" Type="http://schemas.openxmlformats.org/officeDocument/2006/relationships/oleObject" Target="../embeddings/oleObject275.bin"/><Relationship Id="rId25" Type="http://schemas.openxmlformats.org/officeDocument/2006/relationships/tags" Target="../tags/tag445.xml"/><Relationship Id="rId24" Type="http://schemas.openxmlformats.org/officeDocument/2006/relationships/tags" Target="../tags/tag444.xml"/><Relationship Id="rId23" Type="http://schemas.openxmlformats.org/officeDocument/2006/relationships/image" Target="../media/image265.wmf"/><Relationship Id="rId22" Type="http://schemas.openxmlformats.org/officeDocument/2006/relationships/oleObject" Target="../embeddings/oleObject274.bin"/><Relationship Id="rId21" Type="http://schemas.openxmlformats.org/officeDocument/2006/relationships/tags" Target="../tags/tag443.xml"/><Relationship Id="rId20" Type="http://schemas.openxmlformats.org/officeDocument/2006/relationships/image" Target="../media/image264.wmf"/><Relationship Id="rId2" Type="http://schemas.openxmlformats.org/officeDocument/2006/relationships/oleObject" Target="../embeddings/oleObject268.bin"/><Relationship Id="rId19" Type="http://schemas.openxmlformats.org/officeDocument/2006/relationships/oleObject" Target="../embeddings/oleObject273.bin"/><Relationship Id="rId18" Type="http://schemas.openxmlformats.org/officeDocument/2006/relationships/tags" Target="../tags/tag442.xml"/><Relationship Id="rId17" Type="http://schemas.openxmlformats.org/officeDocument/2006/relationships/image" Target="../media/image263.wmf"/><Relationship Id="rId16" Type="http://schemas.openxmlformats.org/officeDocument/2006/relationships/oleObject" Target="../embeddings/oleObject272.bin"/><Relationship Id="rId15" Type="http://schemas.openxmlformats.org/officeDocument/2006/relationships/tags" Target="../tags/tag441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71.bin"/><Relationship Id="rId12" Type="http://schemas.openxmlformats.org/officeDocument/2006/relationships/tags" Target="../tags/tag440.xml"/><Relationship Id="rId11" Type="http://schemas.openxmlformats.org/officeDocument/2006/relationships/image" Target="../media/image261.wmf"/><Relationship Id="rId10" Type="http://schemas.openxmlformats.org/officeDocument/2006/relationships/oleObject" Target="../embeddings/oleObject270.bin"/><Relationship Id="rId1" Type="http://schemas.openxmlformats.org/officeDocument/2006/relationships/tags" Target="../tags/tag43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52.xml"/><Relationship Id="rId8" Type="http://schemas.openxmlformats.org/officeDocument/2006/relationships/tags" Target="../tags/tag451.xml"/><Relationship Id="rId7" Type="http://schemas.openxmlformats.org/officeDocument/2006/relationships/image" Target="../media/image269.wmf"/><Relationship Id="rId6" Type="http://schemas.openxmlformats.org/officeDocument/2006/relationships/oleObject" Target="../embeddings/oleObject278.bin"/><Relationship Id="rId5" Type="http://schemas.openxmlformats.org/officeDocument/2006/relationships/tags" Target="../tags/tag450.xml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277.bin"/><Relationship Id="rId25" Type="http://schemas.openxmlformats.org/officeDocument/2006/relationships/vmlDrawing" Target="../drawings/vmlDrawing3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73.wmf"/><Relationship Id="rId22" Type="http://schemas.openxmlformats.org/officeDocument/2006/relationships/oleObject" Target="../embeddings/oleObject283.bin"/><Relationship Id="rId21" Type="http://schemas.openxmlformats.org/officeDocument/2006/relationships/tags" Target="../tags/tag457.xml"/><Relationship Id="rId20" Type="http://schemas.openxmlformats.org/officeDocument/2006/relationships/image" Target="../media/image272.wmf"/><Relationship Id="rId2" Type="http://schemas.openxmlformats.org/officeDocument/2006/relationships/tags" Target="../tags/tag449.xml"/><Relationship Id="rId19" Type="http://schemas.openxmlformats.org/officeDocument/2006/relationships/oleObject" Target="../embeddings/oleObject282.bin"/><Relationship Id="rId18" Type="http://schemas.openxmlformats.org/officeDocument/2006/relationships/tags" Target="../tags/tag456.xml"/><Relationship Id="rId17" Type="http://schemas.openxmlformats.org/officeDocument/2006/relationships/image" Target="../media/image271.wmf"/><Relationship Id="rId16" Type="http://schemas.openxmlformats.org/officeDocument/2006/relationships/oleObject" Target="../embeddings/oleObject281.bin"/><Relationship Id="rId15" Type="http://schemas.openxmlformats.org/officeDocument/2006/relationships/tags" Target="../tags/tag455.xml"/><Relationship Id="rId14" Type="http://schemas.openxmlformats.org/officeDocument/2006/relationships/image" Target="../media/image270.wmf"/><Relationship Id="rId13" Type="http://schemas.openxmlformats.org/officeDocument/2006/relationships/oleObject" Target="../embeddings/oleObject280.bin"/><Relationship Id="rId12" Type="http://schemas.openxmlformats.org/officeDocument/2006/relationships/tags" Target="../tags/tag454.xml"/><Relationship Id="rId11" Type="http://schemas.openxmlformats.org/officeDocument/2006/relationships/oleObject" Target="../embeddings/oleObject279.bin"/><Relationship Id="rId10" Type="http://schemas.openxmlformats.org/officeDocument/2006/relationships/tags" Target="../tags/tag453.xml"/><Relationship Id="rId1" Type="http://schemas.openxmlformats.org/officeDocument/2006/relationships/tags" Target="../tags/tag44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5.bin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tags" Target="../tags/tag461.xml"/><Relationship Id="rId5" Type="http://schemas.openxmlformats.org/officeDocument/2006/relationships/image" Target="../media/image274.wmf"/><Relationship Id="rId44" Type="http://schemas.openxmlformats.org/officeDocument/2006/relationships/vmlDrawing" Target="../drawings/vmlDrawing33.v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482.xml"/><Relationship Id="rId41" Type="http://schemas.openxmlformats.org/officeDocument/2006/relationships/tags" Target="../tags/tag481.xml"/><Relationship Id="rId40" Type="http://schemas.openxmlformats.org/officeDocument/2006/relationships/tags" Target="../tags/tag480.xml"/><Relationship Id="rId4" Type="http://schemas.openxmlformats.org/officeDocument/2006/relationships/oleObject" Target="../embeddings/oleObject284.bin"/><Relationship Id="rId39" Type="http://schemas.openxmlformats.org/officeDocument/2006/relationships/tags" Target="../tags/tag479.xml"/><Relationship Id="rId38" Type="http://schemas.openxmlformats.org/officeDocument/2006/relationships/tags" Target="../tags/tag478.xml"/><Relationship Id="rId37" Type="http://schemas.openxmlformats.org/officeDocument/2006/relationships/tags" Target="../tags/tag477.xml"/><Relationship Id="rId36" Type="http://schemas.openxmlformats.org/officeDocument/2006/relationships/tags" Target="../tags/tag476.xml"/><Relationship Id="rId35" Type="http://schemas.openxmlformats.org/officeDocument/2006/relationships/tags" Target="../tags/tag475.xml"/><Relationship Id="rId34" Type="http://schemas.openxmlformats.org/officeDocument/2006/relationships/tags" Target="../tags/tag474.xml"/><Relationship Id="rId33" Type="http://schemas.openxmlformats.org/officeDocument/2006/relationships/tags" Target="../tags/tag473.xml"/><Relationship Id="rId32" Type="http://schemas.openxmlformats.org/officeDocument/2006/relationships/oleObject" Target="../embeddings/oleObject292.bin"/><Relationship Id="rId31" Type="http://schemas.openxmlformats.org/officeDocument/2006/relationships/tags" Target="../tags/tag472.xml"/><Relationship Id="rId30" Type="http://schemas.openxmlformats.org/officeDocument/2006/relationships/image" Target="../media/image281.wmf"/><Relationship Id="rId3" Type="http://schemas.openxmlformats.org/officeDocument/2006/relationships/tags" Target="../tags/tag460.xml"/><Relationship Id="rId29" Type="http://schemas.openxmlformats.org/officeDocument/2006/relationships/oleObject" Target="../embeddings/oleObject291.bin"/><Relationship Id="rId28" Type="http://schemas.openxmlformats.org/officeDocument/2006/relationships/tags" Target="../tags/tag471.xml"/><Relationship Id="rId27" Type="http://schemas.openxmlformats.org/officeDocument/2006/relationships/tags" Target="../tags/tag470.xml"/><Relationship Id="rId26" Type="http://schemas.openxmlformats.org/officeDocument/2006/relationships/tags" Target="../tags/tag469.xml"/><Relationship Id="rId25" Type="http://schemas.openxmlformats.org/officeDocument/2006/relationships/image" Target="../media/image280.wmf"/><Relationship Id="rId24" Type="http://schemas.openxmlformats.org/officeDocument/2006/relationships/oleObject" Target="../embeddings/oleObject290.bin"/><Relationship Id="rId23" Type="http://schemas.openxmlformats.org/officeDocument/2006/relationships/tags" Target="../tags/tag468.xml"/><Relationship Id="rId22" Type="http://schemas.openxmlformats.org/officeDocument/2006/relationships/image" Target="../media/image279.wmf"/><Relationship Id="rId21" Type="http://schemas.openxmlformats.org/officeDocument/2006/relationships/oleObject" Target="../embeddings/oleObject289.bin"/><Relationship Id="rId20" Type="http://schemas.openxmlformats.org/officeDocument/2006/relationships/tags" Target="../tags/tag467.xml"/><Relationship Id="rId2" Type="http://schemas.openxmlformats.org/officeDocument/2006/relationships/tags" Target="../tags/tag459.xml"/><Relationship Id="rId19" Type="http://schemas.openxmlformats.org/officeDocument/2006/relationships/image" Target="../media/image278.wmf"/><Relationship Id="rId18" Type="http://schemas.openxmlformats.org/officeDocument/2006/relationships/oleObject" Target="../embeddings/oleObject288.bin"/><Relationship Id="rId17" Type="http://schemas.openxmlformats.org/officeDocument/2006/relationships/tags" Target="../tags/tag466.xml"/><Relationship Id="rId16" Type="http://schemas.openxmlformats.org/officeDocument/2006/relationships/image" Target="../media/image277.wmf"/><Relationship Id="rId15" Type="http://schemas.openxmlformats.org/officeDocument/2006/relationships/oleObject" Target="../embeddings/oleObject287.bin"/><Relationship Id="rId14" Type="http://schemas.openxmlformats.org/officeDocument/2006/relationships/tags" Target="../tags/tag465.xml"/><Relationship Id="rId13" Type="http://schemas.openxmlformats.org/officeDocument/2006/relationships/image" Target="../media/image276.wmf"/><Relationship Id="rId12" Type="http://schemas.openxmlformats.org/officeDocument/2006/relationships/oleObject" Target="../embeddings/oleObject286.bin"/><Relationship Id="rId11" Type="http://schemas.openxmlformats.org/officeDocument/2006/relationships/tags" Target="../tags/tag464.xml"/><Relationship Id="rId10" Type="http://schemas.openxmlformats.org/officeDocument/2006/relationships/image" Target="../media/image275.wmf"/><Relationship Id="rId1" Type="http://schemas.openxmlformats.org/officeDocument/2006/relationships/tags" Target="../tags/tag458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tags" Target="../tags/tag486.xml"/><Relationship Id="rId7" Type="http://schemas.openxmlformats.org/officeDocument/2006/relationships/image" Target="../media/image283.wmf"/><Relationship Id="rId67" Type="http://schemas.openxmlformats.org/officeDocument/2006/relationships/vmlDrawing" Target="../drawings/vmlDrawing34.vml"/><Relationship Id="rId66" Type="http://schemas.openxmlformats.org/officeDocument/2006/relationships/slideLayout" Target="../slideLayouts/slideLayout7.xml"/><Relationship Id="rId65" Type="http://schemas.openxmlformats.org/officeDocument/2006/relationships/image" Target="../media/image300.wmf"/><Relationship Id="rId64" Type="http://schemas.openxmlformats.org/officeDocument/2006/relationships/oleObject" Target="../embeddings/oleObject311.bin"/><Relationship Id="rId63" Type="http://schemas.openxmlformats.org/officeDocument/2006/relationships/tags" Target="../tags/tag509.xml"/><Relationship Id="rId62" Type="http://schemas.openxmlformats.org/officeDocument/2006/relationships/tags" Target="../tags/tag508.xml"/><Relationship Id="rId61" Type="http://schemas.openxmlformats.org/officeDocument/2006/relationships/tags" Target="../tags/tag507.xml"/><Relationship Id="rId60" Type="http://schemas.openxmlformats.org/officeDocument/2006/relationships/tags" Target="../tags/tag506.xml"/><Relationship Id="rId6" Type="http://schemas.openxmlformats.org/officeDocument/2006/relationships/oleObject" Target="../embeddings/oleObject294.bin"/><Relationship Id="rId59" Type="http://schemas.openxmlformats.org/officeDocument/2006/relationships/image" Target="../media/image299.wmf"/><Relationship Id="rId58" Type="http://schemas.openxmlformats.org/officeDocument/2006/relationships/oleObject" Target="../embeddings/oleObject310.bin"/><Relationship Id="rId57" Type="http://schemas.openxmlformats.org/officeDocument/2006/relationships/tags" Target="../tags/tag505.xml"/><Relationship Id="rId56" Type="http://schemas.openxmlformats.org/officeDocument/2006/relationships/tags" Target="../tags/tag504.xml"/><Relationship Id="rId55" Type="http://schemas.openxmlformats.org/officeDocument/2006/relationships/tags" Target="../tags/tag503.xml"/><Relationship Id="rId54" Type="http://schemas.openxmlformats.org/officeDocument/2006/relationships/image" Target="../media/image298.wmf"/><Relationship Id="rId53" Type="http://schemas.openxmlformats.org/officeDocument/2006/relationships/oleObject" Target="../embeddings/oleObject309.bin"/><Relationship Id="rId52" Type="http://schemas.openxmlformats.org/officeDocument/2006/relationships/tags" Target="../tags/tag502.xml"/><Relationship Id="rId51" Type="http://schemas.openxmlformats.org/officeDocument/2006/relationships/image" Target="../media/image297.wmf"/><Relationship Id="rId50" Type="http://schemas.openxmlformats.org/officeDocument/2006/relationships/oleObject" Target="../embeddings/oleObject308.bin"/><Relationship Id="rId5" Type="http://schemas.openxmlformats.org/officeDocument/2006/relationships/tags" Target="../tags/tag485.xml"/><Relationship Id="rId49" Type="http://schemas.openxmlformats.org/officeDocument/2006/relationships/tags" Target="../tags/tag501.xml"/><Relationship Id="rId48" Type="http://schemas.openxmlformats.org/officeDocument/2006/relationships/image" Target="../media/image296.wmf"/><Relationship Id="rId47" Type="http://schemas.openxmlformats.org/officeDocument/2006/relationships/oleObject" Target="../embeddings/oleObject307.bin"/><Relationship Id="rId46" Type="http://schemas.openxmlformats.org/officeDocument/2006/relationships/tags" Target="../tags/tag500.xml"/><Relationship Id="rId45" Type="http://schemas.openxmlformats.org/officeDocument/2006/relationships/image" Target="../media/image295.wmf"/><Relationship Id="rId44" Type="http://schemas.openxmlformats.org/officeDocument/2006/relationships/oleObject" Target="../embeddings/oleObject306.bin"/><Relationship Id="rId43" Type="http://schemas.openxmlformats.org/officeDocument/2006/relationships/tags" Target="../tags/tag499.xml"/><Relationship Id="rId42" Type="http://schemas.openxmlformats.org/officeDocument/2006/relationships/image" Target="../media/image294.wmf"/><Relationship Id="rId41" Type="http://schemas.openxmlformats.org/officeDocument/2006/relationships/oleObject" Target="../embeddings/oleObject305.bin"/><Relationship Id="rId40" Type="http://schemas.openxmlformats.org/officeDocument/2006/relationships/tags" Target="../tags/tag498.xml"/><Relationship Id="rId4" Type="http://schemas.openxmlformats.org/officeDocument/2006/relationships/image" Target="../media/image282.wmf"/><Relationship Id="rId39" Type="http://schemas.openxmlformats.org/officeDocument/2006/relationships/image" Target="../media/image293.wmf"/><Relationship Id="rId38" Type="http://schemas.openxmlformats.org/officeDocument/2006/relationships/oleObject" Target="../embeddings/oleObject304.bin"/><Relationship Id="rId37" Type="http://schemas.openxmlformats.org/officeDocument/2006/relationships/tags" Target="../tags/tag497.xml"/><Relationship Id="rId36" Type="http://schemas.openxmlformats.org/officeDocument/2006/relationships/tags" Target="../tags/tag496.xml"/><Relationship Id="rId35" Type="http://schemas.openxmlformats.org/officeDocument/2006/relationships/image" Target="../media/image292.wmf"/><Relationship Id="rId34" Type="http://schemas.openxmlformats.org/officeDocument/2006/relationships/oleObject" Target="../embeddings/oleObject303.bin"/><Relationship Id="rId33" Type="http://schemas.openxmlformats.org/officeDocument/2006/relationships/tags" Target="../tags/tag495.xml"/><Relationship Id="rId32" Type="http://schemas.openxmlformats.org/officeDocument/2006/relationships/tags" Target="../tags/tag494.xml"/><Relationship Id="rId31" Type="http://schemas.openxmlformats.org/officeDocument/2006/relationships/image" Target="../media/image291.wmf"/><Relationship Id="rId30" Type="http://schemas.openxmlformats.org/officeDocument/2006/relationships/oleObject" Target="../embeddings/oleObject302.bin"/><Relationship Id="rId3" Type="http://schemas.openxmlformats.org/officeDocument/2006/relationships/oleObject" Target="../embeddings/oleObject293.bin"/><Relationship Id="rId29" Type="http://schemas.openxmlformats.org/officeDocument/2006/relationships/tags" Target="../tags/tag493.xml"/><Relationship Id="rId28" Type="http://schemas.openxmlformats.org/officeDocument/2006/relationships/image" Target="../media/image290.wmf"/><Relationship Id="rId27" Type="http://schemas.openxmlformats.org/officeDocument/2006/relationships/oleObject" Target="../embeddings/oleObject301.bin"/><Relationship Id="rId26" Type="http://schemas.openxmlformats.org/officeDocument/2006/relationships/tags" Target="../tags/tag492.xml"/><Relationship Id="rId25" Type="http://schemas.openxmlformats.org/officeDocument/2006/relationships/image" Target="../media/image289.wmf"/><Relationship Id="rId24" Type="http://schemas.openxmlformats.org/officeDocument/2006/relationships/oleObject" Target="../embeddings/oleObject300.bin"/><Relationship Id="rId23" Type="http://schemas.openxmlformats.org/officeDocument/2006/relationships/tags" Target="../tags/tag491.xml"/><Relationship Id="rId22" Type="http://schemas.openxmlformats.org/officeDocument/2006/relationships/image" Target="../media/image288.wmf"/><Relationship Id="rId21" Type="http://schemas.openxmlformats.org/officeDocument/2006/relationships/oleObject" Target="../embeddings/oleObject299.bin"/><Relationship Id="rId20" Type="http://schemas.openxmlformats.org/officeDocument/2006/relationships/tags" Target="../tags/tag490.xml"/><Relationship Id="rId2" Type="http://schemas.openxmlformats.org/officeDocument/2006/relationships/tags" Target="../tags/tag484.xml"/><Relationship Id="rId19" Type="http://schemas.openxmlformats.org/officeDocument/2006/relationships/image" Target="../media/image287.wmf"/><Relationship Id="rId18" Type="http://schemas.openxmlformats.org/officeDocument/2006/relationships/oleObject" Target="../embeddings/oleObject298.bin"/><Relationship Id="rId17" Type="http://schemas.openxmlformats.org/officeDocument/2006/relationships/tags" Target="../tags/tag489.xml"/><Relationship Id="rId16" Type="http://schemas.openxmlformats.org/officeDocument/2006/relationships/image" Target="../media/image286.wmf"/><Relationship Id="rId15" Type="http://schemas.openxmlformats.org/officeDocument/2006/relationships/oleObject" Target="../embeddings/oleObject297.bin"/><Relationship Id="rId14" Type="http://schemas.openxmlformats.org/officeDocument/2006/relationships/tags" Target="../tags/tag488.xml"/><Relationship Id="rId13" Type="http://schemas.openxmlformats.org/officeDocument/2006/relationships/image" Target="../media/image285.wmf"/><Relationship Id="rId12" Type="http://schemas.openxmlformats.org/officeDocument/2006/relationships/oleObject" Target="../embeddings/oleObject296.bin"/><Relationship Id="rId11" Type="http://schemas.openxmlformats.org/officeDocument/2006/relationships/tags" Target="../tags/tag487.xml"/><Relationship Id="rId10" Type="http://schemas.openxmlformats.org/officeDocument/2006/relationships/image" Target="../media/image284.wmf"/><Relationship Id="rId1" Type="http://schemas.openxmlformats.org/officeDocument/2006/relationships/tags" Target="../tags/tag48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4.bin"/><Relationship Id="rId8" Type="http://schemas.openxmlformats.org/officeDocument/2006/relationships/tags" Target="../tags/tag513.xml"/><Relationship Id="rId7" Type="http://schemas.openxmlformats.org/officeDocument/2006/relationships/image" Target="../media/image258.wmf"/><Relationship Id="rId6" Type="http://schemas.openxmlformats.org/officeDocument/2006/relationships/oleObject" Target="../embeddings/oleObject313.bin"/><Relationship Id="rId5" Type="http://schemas.openxmlformats.org/officeDocument/2006/relationships/tags" Target="../tags/tag512.xml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312.bin"/><Relationship Id="rId2" Type="http://schemas.openxmlformats.org/officeDocument/2006/relationships/tags" Target="../tags/tag511.xml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15" Type="http://schemas.openxmlformats.org/officeDocument/2006/relationships/oleObject" Target="../embeddings/oleObject316.bin"/><Relationship Id="rId14" Type="http://schemas.openxmlformats.org/officeDocument/2006/relationships/tags" Target="../tags/tag515.xml"/><Relationship Id="rId13" Type="http://schemas.openxmlformats.org/officeDocument/2006/relationships/image" Target="../media/image303.wmf"/><Relationship Id="rId12" Type="http://schemas.openxmlformats.org/officeDocument/2006/relationships/oleObject" Target="../embeddings/oleObject315.bin"/><Relationship Id="rId11" Type="http://schemas.openxmlformats.org/officeDocument/2006/relationships/tags" Target="../tags/tag514.xml"/><Relationship Id="rId10" Type="http://schemas.openxmlformats.org/officeDocument/2006/relationships/image" Target="../media/image302.wmf"/><Relationship Id="rId1" Type="http://schemas.openxmlformats.org/officeDocument/2006/relationships/tags" Target="../tags/tag510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20.xml"/><Relationship Id="rId8" Type="http://schemas.openxmlformats.org/officeDocument/2006/relationships/tags" Target="../tags/tag519.xml"/><Relationship Id="rId7" Type="http://schemas.openxmlformats.org/officeDocument/2006/relationships/image" Target="../media/image237.wmf"/><Relationship Id="rId6" Type="http://schemas.openxmlformats.org/officeDocument/2006/relationships/oleObject" Target="../embeddings/oleObject318.bin"/><Relationship Id="rId5" Type="http://schemas.openxmlformats.org/officeDocument/2006/relationships/tags" Target="../tags/tag518.xml"/><Relationship Id="rId42" Type="http://schemas.openxmlformats.org/officeDocument/2006/relationships/vmlDrawing" Target="../drawings/vmlDrawing36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313.wmf"/><Relationship Id="rId4" Type="http://schemas.openxmlformats.org/officeDocument/2006/relationships/image" Target="../media/image235.wmf"/><Relationship Id="rId39" Type="http://schemas.openxmlformats.org/officeDocument/2006/relationships/oleObject" Target="../embeddings/oleObject327.bin"/><Relationship Id="rId38" Type="http://schemas.openxmlformats.org/officeDocument/2006/relationships/tags" Target="../tags/tag533.xml"/><Relationship Id="rId37" Type="http://schemas.openxmlformats.org/officeDocument/2006/relationships/tags" Target="../tags/tag532.xml"/><Relationship Id="rId36" Type="http://schemas.openxmlformats.org/officeDocument/2006/relationships/tags" Target="../tags/tag531.xml"/><Relationship Id="rId35" Type="http://schemas.openxmlformats.org/officeDocument/2006/relationships/tags" Target="../tags/tag530.xml"/><Relationship Id="rId34" Type="http://schemas.openxmlformats.org/officeDocument/2006/relationships/image" Target="../media/image312.wmf"/><Relationship Id="rId33" Type="http://schemas.openxmlformats.org/officeDocument/2006/relationships/oleObject" Target="../embeddings/oleObject326.bin"/><Relationship Id="rId32" Type="http://schemas.openxmlformats.org/officeDocument/2006/relationships/tags" Target="../tags/tag529.xml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325.bin"/><Relationship Id="rId3" Type="http://schemas.openxmlformats.org/officeDocument/2006/relationships/oleObject" Target="../embeddings/oleObject317.bin"/><Relationship Id="rId29" Type="http://schemas.openxmlformats.org/officeDocument/2006/relationships/tags" Target="../tags/tag528.xml"/><Relationship Id="rId28" Type="http://schemas.openxmlformats.org/officeDocument/2006/relationships/image" Target="../media/image310.wmf"/><Relationship Id="rId27" Type="http://schemas.openxmlformats.org/officeDocument/2006/relationships/oleObject" Target="../embeddings/oleObject324.bin"/><Relationship Id="rId26" Type="http://schemas.openxmlformats.org/officeDocument/2006/relationships/tags" Target="../tags/tag527.xml"/><Relationship Id="rId25" Type="http://schemas.openxmlformats.org/officeDocument/2006/relationships/image" Target="../media/image309.wmf"/><Relationship Id="rId24" Type="http://schemas.openxmlformats.org/officeDocument/2006/relationships/oleObject" Target="../embeddings/oleObject323.bin"/><Relationship Id="rId23" Type="http://schemas.openxmlformats.org/officeDocument/2006/relationships/tags" Target="../tags/tag526.xml"/><Relationship Id="rId22" Type="http://schemas.openxmlformats.org/officeDocument/2006/relationships/image" Target="../media/image308.wmf"/><Relationship Id="rId21" Type="http://schemas.openxmlformats.org/officeDocument/2006/relationships/oleObject" Target="../embeddings/oleObject322.bin"/><Relationship Id="rId20" Type="http://schemas.openxmlformats.org/officeDocument/2006/relationships/tags" Target="../tags/tag525.xml"/><Relationship Id="rId2" Type="http://schemas.openxmlformats.org/officeDocument/2006/relationships/tags" Target="../tags/tag517.xml"/><Relationship Id="rId19" Type="http://schemas.openxmlformats.org/officeDocument/2006/relationships/tags" Target="../tags/tag524.xml"/><Relationship Id="rId18" Type="http://schemas.openxmlformats.org/officeDocument/2006/relationships/tags" Target="../tags/tag523.xml"/><Relationship Id="rId17" Type="http://schemas.openxmlformats.org/officeDocument/2006/relationships/image" Target="../media/image307.wmf"/><Relationship Id="rId16" Type="http://schemas.openxmlformats.org/officeDocument/2006/relationships/oleObject" Target="../embeddings/oleObject321.bin"/><Relationship Id="rId15" Type="http://schemas.openxmlformats.org/officeDocument/2006/relationships/tags" Target="../tags/tag522.xml"/><Relationship Id="rId14" Type="http://schemas.openxmlformats.org/officeDocument/2006/relationships/image" Target="../media/image306.wmf"/><Relationship Id="rId13" Type="http://schemas.openxmlformats.org/officeDocument/2006/relationships/oleObject" Target="../embeddings/oleObject320.bin"/><Relationship Id="rId12" Type="http://schemas.openxmlformats.org/officeDocument/2006/relationships/tags" Target="../tags/tag521.xml"/><Relationship Id="rId11" Type="http://schemas.openxmlformats.org/officeDocument/2006/relationships/image" Target="../media/image305.wmf"/><Relationship Id="rId10" Type="http://schemas.openxmlformats.org/officeDocument/2006/relationships/oleObject" Target="../embeddings/oleObject319.bin"/><Relationship Id="rId1" Type="http://schemas.openxmlformats.org/officeDocument/2006/relationships/tags" Target="../tags/tag516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oleObject" Target="../embeddings/oleObject330.bin"/><Relationship Id="rId7" Type="http://schemas.openxmlformats.org/officeDocument/2006/relationships/tags" Target="../tags/tag536.xml"/><Relationship Id="rId6" Type="http://schemas.openxmlformats.org/officeDocument/2006/relationships/image" Target="../media/image240.wmf"/><Relationship Id="rId56" Type="http://schemas.openxmlformats.org/officeDocument/2006/relationships/vmlDrawing" Target="../drawings/vmlDrawing37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326.wmf"/><Relationship Id="rId53" Type="http://schemas.openxmlformats.org/officeDocument/2006/relationships/oleObject" Target="../embeddings/oleObject343.bin"/><Relationship Id="rId52" Type="http://schemas.openxmlformats.org/officeDocument/2006/relationships/tags" Target="../tags/tag555.xml"/><Relationship Id="rId51" Type="http://schemas.openxmlformats.org/officeDocument/2006/relationships/tags" Target="../tags/tag554.xml"/><Relationship Id="rId50" Type="http://schemas.openxmlformats.org/officeDocument/2006/relationships/tags" Target="../tags/tag553.xml"/><Relationship Id="rId5" Type="http://schemas.openxmlformats.org/officeDocument/2006/relationships/oleObject" Target="../embeddings/oleObject329.bin"/><Relationship Id="rId49" Type="http://schemas.openxmlformats.org/officeDocument/2006/relationships/image" Target="../media/image325.wmf"/><Relationship Id="rId48" Type="http://schemas.openxmlformats.org/officeDocument/2006/relationships/oleObject" Target="../embeddings/oleObject342.bin"/><Relationship Id="rId47" Type="http://schemas.openxmlformats.org/officeDocument/2006/relationships/tags" Target="../tags/tag552.xml"/><Relationship Id="rId46" Type="http://schemas.openxmlformats.org/officeDocument/2006/relationships/image" Target="../media/image247.wmf"/><Relationship Id="rId45" Type="http://schemas.openxmlformats.org/officeDocument/2006/relationships/oleObject" Target="../embeddings/oleObject341.bin"/><Relationship Id="rId44" Type="http://schemas.openxmlformats.org/officeDocument/2006/relationships/tags" Target="../tags/tag551.xml"/><Relationship Id="rId43" Type="http://schemas.openxmlformats.org/officeDocument/2006/relationships/image" Target="../media/image324.wmf"/><Relationship Id="rId42" Type="http://schemas.openxmlformats.org/officeDocument/2006/relationships/oleObject" Target="../embeddings/oleObject340.bin"/><Relationship Id="rId41" Type="http://schemas.openxmlformats.org/officeDocument/2006/relationships/tags" Target="../tags/tag550.xml"/><Relationship Id="rId40" Type="http://schemas.openxmlformats.org/officeDocument/2006/relationships/image" Target="../media/image323.wmf"/><Relationship Id="rId4" Type="http://schemas.openxmlformats.org/officeDocument/2006/relationships/tags" Target="../tags/tag535.xml"/><Relationship Id="rId39" Type="http://schemas.openxmlformats.org/officeDocument/2006/relationships/oleObject" Target="../embeddings/oleObject339.bin"/><Relationship Id="rId38" Type="http://schemas.openxmlformats.org/officeDocument/2006/relationships/tags" Target="../tags/tag549.xml"/><Relationship Id="rId37" Type="http://schemas.openxmlformats.org/officeDocument/2006/relationships/image" Target="../media/image322.wmf"/><Relationship Id="rId36" Type="http://schemas.openxmlformats.org/officeDocument/2006/relationships/oleObject" Target="../embeddings/oleObject338.bin"/><Relationship Id="rId35" Type="http://schemas.openxmlformats.org/officeDocument/2006/relationships/tags" Target="../tags/tag548.xml"/><Relationship Id="rId34" Type="http://schemas.openxmlformats.org/officeDocument/2006/relationships/image" Target="../media/image321.wmf"/><Relationship Id="rId33" Type="http://schemas.openxmlformats.org/officeDocument/2006/relationships/oleObject" Target="../embeddings/oleObject337.bin"/><Relationship Id="rId32" Type="http://schemas.openxmlformats.org/officeDocument/2006/relationships/tags" Target="../tags/tag547.xml"/><Relationship Id="rId31" Type="http://schemas.openxmlformats.org/officeDocument/2006/relationships/image" Target="../media/image320.wmf"/><Relationship Id="rId30" Type="http://schemas.openxmlformats.org/officeDocument/2006/relationships/oleObject" Target="../embeddings/oleObject336.bin"/><Relationship Id="rId3" Type="http://schemas.openxmlformats.org/officeDocument/2006/relationships/image" Target="../media/image314.wmf"/><Relationship Id="rId29" Type="http://schemas.openxmlformats.org/officeDocument/2006/relationships/tags" Target="../tags/tag546.xml"/><Relationship Id="rId28" Type="http://schemas.openxmlformats.org/officeDocument/2006/relationships/tags" Target="../tags/tag545.xml"/><Relationship Id="rId27" Type="http://schemas.openxmlformats.org/officeDocument/2006/relationships/tags" Target="../tags/tag544.xml"/><Relationship Id="rId26" Type="http://schemas.openxmlformats.org/officeDocument/2006/relationships/tags" Target="../tags/tag543.xml"/><Relationship Id="rId25" Type="http://schemas.openxmlformats.org/officeDocument/2006/relationships/image" Target="../media/image319.wmf"/><Relationship Id="rId24" Type="http://schemas.openxmlformats.org/officeDocument/2006/relationships/oleObject" Target="../embeddings/oleObject335.bin"/><Relationship Id="rId23" Type="http://schemas.openxmlformats.org/officeDocument/2006/relationships/tags" Target="../tags/tag542.xml"/><Relationship Id="rId22" Type="http://schemas.openxmlformats.org/officeDocument/2006/relationships/image" Target="../media/image318.wmf"/><Relationship Id="rId21" Type="http://schemas.openxmlformats.org/officeDocument/2006/relationships/oleObject" Target="../embeddings/oleObject334.bin"/><Relationship Id="rId20" Type="http://schemas.openxmlformats.org/officeDocument/2006/relationships/tags" Target="../tags/tag541.xml"/><Relationship Id="rId2" Type="http://schemas.openxmlformats.org/officeDocument/2006/relationships/oleObject" Target="../embeddings/oleObject328.bin"/><Relationship Id="rId19" Type="http://schemas.openxmlformats.org/officeDocument/2006/relationships/image" Target="../media/image308.wmf"/><Relationship Id="rId18" Type="http://schemas.openxmlformats.org/officeDocument/2006/relationships/oleObject" Target="../embeddings/oleObject333.bin"/><Relationship Id="rId17" Type="http://schemas.openxmlformats.org/officeDocument/2006/relationships/tags" Target="../tags/tag540.xml"/><Relationship Id="rId16" Type="http://schemas.openxmlformats.org/officeDocument/2006/relationships/image" Target="../media/image317.wmf"/><Relationship Id="rId15" Type="http://schemas.openxmlformats.org/officeDocument/2006/relationships/oleObject" Target="../embeddings/oleObject332.bin"/><Relationship Id="rId14" Type="http://schemas.openxmlformats.org/officeDocument/2006/relationships/tags" Target="../tags/tag539.xml"/><Relationship Id="rId13" Type="http://schemas.openxmlformats.org/officeDocument/2006/relationships/image" Target="../media/image316.wmf"/><Relationship Id="rId12" Type="http://schemas.openxmlformats.org/officeDocument/2006/relationships/oleObject" Target="../embeddings/oleObject331.bin"/><Relationship Id="rId11" Type="http://schemas.openxmlformats.org/officeDocument/2006/relationships/tags" Target="../tags/tag538.xml"/><Relationship Id="rId10" Type="http://schemas.openxmlformats.org/officeDocument/2006/relationships/tags" Target="../tags/tag537.xml"/><Relationship Id="rId1" Type="http://schemas.openxmlformats.org/officeDocument/2006/relationships/tags" Target="../tags/tag5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8" Type="http://schemas.openxmlformats.org/officeDocument/2006/relationships/vmlDrawing" Target="../drawings/vmlDrawing3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41.wmf"/><Relationship Id="rId35" Type="http://schemas.openxmlformats.org/officeDocument/2006/relationships/oleObject" Target="../embeddings/oleObject42.bin"/><Relationship Id="rId34" Type="http://schemas.openxmlformats.org/officeDocument/2006/relationships/tags" Target="../tags/tag104.xml"/><Relationship Id="rId33" Type="http://schemas.openxmlformats.org/officeDocument/2006/relationships/image" Target="../media/image40.wmf"/><Relationship Id="rId32" Type="http://schemas.openxmlformats.org/officeDocument/2006/relationships/oleObject" Target="../embeddings/oleObject41.bin"/><Relationship Id="rId31" Type="http://schemas.openxmlformats.org/officeDocument/2006/relationships/tags" Target="../tags/tag103.xml"/><Relationship Id="rId30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0.bin"/><Relationship Id="rId28" Type="http://schemas.openxmlformats.org/officeDocument/2006/relationships/tags" Target="../tags/tag102.xml"/><Relationship Id="rId27" Type="http://schemas.openxmlformats.org/officeDocument/2006/relationships/image" Target="../media/image38.wmf"/><Relationship Id="rId26" Type="http://schemas.openxmlformats.org/officeDocument/2006/relationships/oleObject" Target="../embeddings/oleObject39.bin"/><Relationship Id="rId25" Type="http://schemas.openxmlformats.org/officeDocument/2006/relationships/tags" Target="../tags/tag101.xml"/><Relationship Id="rId24" Type="http://schemas.openxmlformats.org/officeDocument/2006/relationships/oleObject" Target="../embeddings/oleObject38.bin"/><Relationship Id="rId23" Type="http://schemas.openxmlformats.org/officeDocument/2006/relationships/tags" Target="../tags/tag100.xml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7.bin"/><Relationship Id="rId20" Type="http://schemas.openxmlformats.org/officeDocument/2006/relationships/tags" Target="../tags/tag99.xml"/><Relationship Id="rId2" Type="http://schemas.openxmlformats.org/officeDocument/2006/relationships/image" Target="../media/image28.wmf"/><Relationship Id="rId19" Type="http://schemas.openxmlformats.org/officeDocument/2006/relationships/tags" Target="../tags/tag98.xml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6.bin"/><Relationship Id="rId8" Type="http://schemas.openxmlformats.org/officeDocument/2006/relationships/tags" Target="../tags/tag559.xml"/><Relationship Id="rId7" Type="http://schemas.openxmlformats.org/officeDocument/2006/relationships/image" Target="../media/image328.wmf"/><Relationship Id="rId6" Type="http://schemas.openxmlformats.org/officeDocument/2006/relationships/oleObject" Target="../embeddings/oleObject345.bin"/><Relationship Id="rId5" Type="http://schemas.openxmlformats.org/officeDocument/2006/relationships/tags" Target="../tags/tag558.xml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344.bin"/><Relationship Id="rId26" Type="http://schemas.openxmlformats.org/officeDocument/2006/relationships/vmlDrawing" Target="../drawings/vmlDrawing38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565.xml"/><Relationship Id="rId23" Type="http://schemas.openxmlformats.org/officeDocument/2006/relationships/tags" Target="../tags/tag564.xml"/><Relationship Id="rId22" Type="http://schemas.openxmlformats.org/officeDocument/2006/relationships/image" Target="../media/image333.wmf"/><Relationship Id="rId21" Type="http://schemas.openxmlformats.org/officeDocument/2006/relationships/oleObject" Target="../embeddings/oleObject350.bin"/><Relationship Id="rId20" Type="http://schemas.openxmlformats.org/officeDocument/2006/relationships/tags" Target="../tags/tag563.xml"/><Relationship Id="rId2" Type="http://schemas.openxmlformats.org/officeDocument/2006/relationships/tags" Target="../tags/tag557.xml"/><Relationship Id="rId19" Type="http://schemas.openxmlformats.org/officeDocument/2006/relationships/image" Target="../media/image332.wmf"/><Relationship Id="rId18" Type="http://schemas.openxmlformats.org/officeDocument/2006/relationships/oleObject" Target="../embeddings/oleObject349.bin"/><Relationship Id="rId17" Type="http://schemas.openxmlformats.org/officeDocument/2006/relationships/tags" Target="../tags/tag562.xml"/><Relationship Id="rId16" Type="http://schemas.openxmlformats.org/officeDocument/2006/relationships/image" Target="../media/image331.wmf"/><Relationship Id="rId15" Type="http://schemas.openxmlformats.org/officeDocument/2006/relationships/oleObject" Target="../embeddings/oleObject348.bin"/><Relationship Id="rId14" Type="http://schemas.openxmlformats.org/officeDocument/2006/relationships/tags" Target="../tags/tag561.xml"/><Relationship Id="rId13" Type="http://schemas.openxmlformats.org/officeDocument/2006/relationships/image" Target="../media/image330.wmf"/><Relationship Id="rId12" Type="http://schemas.openxmlformats.org/officeDocument/2006/relationships/oleObject" Target="../embeddings/oleObject347.bin"/><Relationship Id="rId11" Type="http://schemas.openxmlformats.org/officeDocument/2006/relationships/tags" Target="../tags/tag560.xml"/><Relationship Id="rId10" Type="http://schemas.openxmlformats.org/officeDocument/2006/relationships/image" Target="../media/image329.wmf"/><Relationship Id="rId1" Type="http://schemas.openxmlformats.org/officeDocument/2006/relationships/tags" Target="../tags/tag556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52.bin"/><Relationship Id="rId24" Type="http://schemas.openxmlformats.org/officeDocument/2006/relationships/vmlDrawing" Target="../drawings/vmlDrawing3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44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43.wmf"/><Relationship Id="rId2" Type="http://schemas.openxmlformats.org/officeDocument/2006/relationships/image" Target="../media/image334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42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38.wmf"/><Relationship Id="rId1" Type="http://schemas.openxmlformats.org/officeDocument/2006/relationships/oleObject" Target="../embeddings/oleObject35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63.bin"/><Relationship Id="rId20" Type="http://schemas.openxmlformats.org/officeDocument/2006/relationships/vmlDrawing" Target="../drawings/vmlDrawing40.vml"/><Relationship Id="rId2" Type="http://schemas.openxmlformats.org/officeDocument/2006/relationships/image" Target="../media/image34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34.wmf"/><Relationship Id="rId17" Type="http://schemas.openxmlformats.org/officeDocument/2006/relationships/oleObject" Target="../embeddings/oleObject370.bin"/><Relationship Id="rId16" Type="http://schemas.openxmlformats.org/officeDocument/2006/relationships/image" Target="../media/image352.wmf"/><Relationship Id="rId15" Type="http://schemas.openxmlformats.org/officeDocument/2006/relationships/oleObject" Target="../embeddings/oleObject369.bin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368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67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6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5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74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372.bin"/><Relationship Id="rId28" Type="http://schemas.openxmlformats.org/officeDocument/2006/relationships/vmlDrawing" Target="../drawings/vmlDrawing4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64.wmf"/><Relationship Id="rId25" Type="http://schemas.openxmlformats.org/officeDocument/2006/relationships/oleObject" Target="../embeddings/oleObject383.bin"/><Relationship Id="rId24" Type="http://schemas.openxmlformats.org/officeDocument/2006/relationships/image" Target="../media/image363.wmf"/><Relationship Id="rId23" Type="http://schemas.openxmlformats.org/officeDocument/2006/relationships/oleObject" Target="../embeddings/oleObject382.bin"/><Relationship Id="rId22" Type="http://schemas.openxmlformats.org/officeDocument/2006/relationships/image" Target="../media/image362.wmf"/><Relationship Id="rId21" Type="http://schemas.openxmlformats.org/officeDocument/2006/relationships/oleObject" Target="../embeddings/oleObject381.bin"/><Relationship Id="rId20" Type="http://schemas.openxmlformats.org/officeDocument/2006/relationships/image" Target="../media/image361.wmf"/><Relationship Id="rId2" Type="http://schemas.openxmlformats.org/officeDocument/2006/relationships/image" Target="../media/image353.wmf"/><Relationship Id="rId19" Type="http://schemas.openxmlformats.org/officeDocument/2006/relationships/oleObject" Target="../embeddings/oleObject380.bin"/><Relationship Id="rId18" Type="http://schemas.openxmlformats.org/officeDocument/2006/relationships/image" Target="../media/image360.wmf"/><Relationship Id="rId17" Type="http://schemas.openxmlformats.org/officeDocument/2006/relationships/oleObject" Target="../embeddings/oleObject379.bin"/><Relationship Id="rId16" Type="http://schemas.openxmlformats.org/officeDocument/2006/relationships/image" Target="../media/image359.wmf"/><Relationship Id="rId15" Type="http://schemas.openxmlformats.org/officeDocument/2006/relationships/oleObject" Target="../embeddings/oleObject378.bin"/><Relationship Id="rId14" Type="http://schemas.openxmlformats.org/officeDocument/2006/relationships/image" Target="../media/image358.wmf"/><Relationship Id="rId13" Type="http://schemas.openxmlformats.org/officeDocument/2006/relationships/oleObject" Target="../embeddings/oleObject377.bin"/><Relationship Id="rId12" Type="http://schemas.openxmlformats.org/officeDocument/2006/relationships/image" Target="../media/image347.wmf"/><Relationship Id="rId11" Type="http://schemas.openxmlformats.org/officeDocument/2006/relationships/oleObject" Target="../embeddings/oleObject376.bin"/><Relationship Id="rId10" Type="http://schemas.openxmlformats.org/officeDocument/2006/relationships/image" Target="../media/image357.wmf"/><Relationship Id="rId1" Type="http://schemas.openxmlformats.org/officeDocument/2006/relationships/oleObject" Target="../embeddings/oleObject37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368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66.wmf"/><Relationship Id="rId3" Type="http://schemas.openxmlformats.org/officeDocument/2006/relationships/oleObject" Target="../embeddings/oleObject385.bin"/><Relationship Id="rId20" Type="http://schemas.openxmlformats.org/officeDocument/2006/relationships/vmlDrawing" Target="../drawings/vmlDrawing42.vml"/><Relationship Id="rId2" Type="http://schemas.openxmlformats.org/officeDocument/2006/relationships/image" Target="../media/image36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71.wmf"/><Relationship Id="rId17" Type="http://schemas.openxmlformats.org/officeDocument/2006/relationships/oleObject" Target="../embeddings/oleObject392.bin"/><Relationship Id="rId16" Type="http://schemas.openxmlformats.org/officeDocument/2006/relationships/image" Target="../media/image343.wmf"/><Relationship Id="rId15" Type="http://schemas.openxmlformats.org/officeDocument/2006/relationships/oleObject" Target="../embeddings/oleObject391.bin"/><Relationship Id="rId14" Type="http://schemas.openxmlformats.org/officeDocument/2006/relationships/image" Target="../media/image342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370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369.wmf"/><Relationship Id="rId1" Type="http://schemas.openxmlformats.org/officeDocument/2006/relationships/oleObject" Target="../embeddings/oleObject38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7.bin"/><Relationship Id="rId8" Type="http://schemas.openxmlformats.org/officeDocument/2006/relationships/image" Target="../media/image375.wmf"/><Relationship Id="rId7" Type="http://schemas.openxmlformats.org/officeDocument/2006/relationships/oleObject" Target="../embeddings/oleObject396.bin"/><Relationship Id="rId6" Type="http://schemas.openxmlformats.org/officeDocument/2006/relationships/image" Target="../media/image374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373.wmf"/><Relationship Id="rId3" Type="http://schemas.openxmlformats.org/officeDocument/2006/relationships/oleObject" Target="../embeddings/oleObject394.bin"/><Relationship Id="rId22" Type="http://schemas.openxmlformats.org/officeDocument/2006/relationships/vmlDrawing" Target="../drawings/vmlDrawing4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81.wmf"/><Relationship Id="rId2" Type="http://schemas.openxmlformats.org/officeDocument/2006/relationships/image" Target="../media/image372.wmf"/><Relationship Id="rId19" Type="http://schemas.openxmlformats.org/officeDocument/2006/relationships/oleObject" Target="../embeddings/oleObject402.bin"/><Relationship Id="rId18" Type="http://schemas.openxmlformats.org/officeDocument/2006/relationships/image" Target="../media/image380.wmf"/><Relationship Id="rId17" Type="http://schemas.openxmlformats.org/officeDocument/2006/relationships/oleObject" Target="../embeddings/oleObject401.bin"/><Relationship Id="rId16" Type="http://schemas.openxmlformats.org/officeDocument/2006/relationships/image" Target="../media/image379.wmf"/><Relationship Id="rId15" Type="http://schemas.openxmlformats.org/officeDocument/2006/relationships/oleObject" Target="../embeddings/oleObject400.bin"/><Relationship Id="rId14" Type="http://schemas.openxmlformats.org/officeDocument/2006/relationships/image" Target="../media/image378.wmf"/><Relationship Id="rId13" Type="http://schemas.openxmlformats.org/officeDocument/2006/relationships/oleObject" Target="../embeddings/oleObject399.bin"/><Relationship Id="rId12" Type="http://schemas.openxmlformats.org/officeDocument/2006/relationships/image" Target="../media/image377.wmf"/><Relationship Id="rId11" Type="http://schemas.openxmlformats.org/officeDocument/2006/relationships/oleObject" Target="../embeddings/oleObject398.bin"/><Relationship Id="rId10" Type="http://schemas.openxmlformats.org/officeDocument/2006/relationships/image" Target="../media/image376.wmf"/><Relationship Id="rId1" Type="http://schemas.openxmlformats.org/officeDocument/2006/relationships/oleObject" Target="../embeddings/oleObject393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7.bin"/><Relationship Id="rId8" Type="http://schemas.openxmlformats.org/officeDocument/2006/relationships/image" Target="../media/image379.wmf"/><Relationship Id="rId7" Type="http://schemas.openxmlformats.org/officeDocument/2006/relationships/oleObject" Target="../embeddings/oleObject406.bin"/><Relationship Id="rId6" Type="http://schemas.openxmlformats.org/officeDocument/2006/relationships/image" Target="../media/image383.wmf"/><Relationship Id="rId5" Type="http://schemas.openxmlformats.org/officeDocument/2006/relationships/oleObject" Target="../embeddings/oleObject405.bin"/><Relationship Id="rId4" Type="http://schemas.openxmlformats.org/officeDocument/2006/relationships/image" Target="../media/image376.wmf"/><Relationship Id="rId3" Type="http://schemas.openxmlformats.org/officeDocument/2006/relationships/oleObject" Target="../embeddings/oleObject404.bin"/><Relationship Id="rId2" Type="http://schemas.openxmlformats.org/officeDocument/2006/relationships/image" Target="../media/image382.wmf"/><Relationship Id="rId16" Type="http://schemas.openxmlformats.org/officeDocument/2006/relationships/vmlDrawing" Target="../drawings/vmlDrawing4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6.wmf"/><Relationship Id="rId13" Type="http://schemas.openxmlformats.org/officeDocument/2006/relationships/oleObject" Target="../embeddings/oleObject409.bin"/><Relationship Id="rId12" Type="http://schemas.openxmlformats.org/officeDocument/2006/relationships/image" Target="../media/image385.wmf"/><Relationship Id="rId11" Type="http://schemas.openxmlformats.org/officeDocument/2006/relationships/oleObject" Target="../embeddings/oleObject408.bin"/><Relationship Id="rId10" Type="http://schemas.openxmlformats.org/officeDocument/2006/relationships/image" Target="../media/image384.wmf"/><Relationship Id="rId1" Type="http://schemas.openxmlformats.org/officeDocument/2006/relationships/oleObject" Target="../embeddings/oleObject40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4.bin"/><Relationship Id="rId8" Type="http://schemas.openxmlformats.org/officeDocument/2006/relationships/image" Target="../media/image390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88.w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387.wmf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92.wmf"/><Relationship Id="rId11" Type="http://schemas.openxmlformats.org/officeDocument/2006/relationships/oleObject" Target="../embeddings/oleObject415.bin"/><Relationship Id="rId10" Type="http://schemas.openxmlformats.org/officeDocument/2006/relationships/image" Target="../media/image391.wmf"/><Relationship Id="rId1" Type="http://schemas.openxmlformats.org/officeDocument/2006/relationships/oleObject" Target="../embeddings/oleObject41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8.wmf"/><Relationship Id="rId7" Type="http://schemas.openxmlformats.org/officeDocument/2006/relationships/oleObject" Target="../embeddings/oleObject419.bin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394.wmf"/><Relationship Id="rId3" Type="http://schemas.openxmlformats.org/officeDocument/2006/relationships/oleObject" Target="../embeddings/oleObject417.bin"/><Relationship Id="rId2" Type="http://schemas.openxmlformats.org/officeDocument/2006/relationships/image" Target="../media/image393.wmf"/><Relationship Id="rId10" Type="http://schemas.openxmlformats.org/officeDocument/2006/relationships/vmlDrawing" Target="../drawings/vmlDrawing46.vml"/><Relationship Id="rId1" Type="http://schemas.openxmlformats.org/officeDocument/2006/relationships/oleObject" Target="../embeddings/oleObject416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4.bin"/><Relationship Id="rId8" Type="http://schemas.openxmlformats.org/officeDocument/2006/relationships/image" Target="../media/image399.wmf"/><Relationship Id="rId7" Type="http://schemas.openxmlformats.org/officeDocument/2006/relationships/oleObject" Target="../embeddings/oleObject423.bin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22.bin"/><Relationship Id="rId4" Type="http://schemas.openxmlformats.org/officeDocument/2006/relationships/image" Target="../media/image397.wmf"/><Relationship Id="rId33" Type="http://schemas.openxmlformats.org/officeDocument/2006/relationships/vmlDrawing" Target="../drawings/vmlDrawing47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572.xml"/><Relationship Id="rId30" Type="http://schemas.openxmlformats.org/officeDocument/2006/relationships/image" Target="../media/image407.wmf"/><Relationship Id="rId3" Type="http://schemas.openxmlformats.org/officeDocument/2006/relationships/oleObject" Target="../embeddings/oleObject421.bin"/><Relationship Id="rId29" Type="http://schemas.openxmlformats.org/officeDocument/2006/relationships/oleObject" Target="../embeddings/oleObject431.bin"/><Relationship Id="rId28" Type="http://schemas.openxmlformats.org/officeDocument/2006/relationships/tags" Target="../tags/tag571.xml"/><Relationship Id="rId27" Type="http://schemas.openxmlformats.org/officeDocument/2006/relationships/image" Target="../media/image406.wmf"/><Relationship Id="rId26" Type="http://schemas.openxmlformats.org/officeDocument/2006/relationships/oleObject" Target="../embeddings/oleObject430.bin"/><Relationship Id="rId25" Type="http://schemas.openxmlformats.org/officeDocument/2006/relationships/tags" Target="../tags/tag570.xml"/><Relationship Id="rId24" Type="http://schemas.openxmlformats.org/officeDocument/2006/relationships/tags" Target="../tags/tag569.xml"/><Relationship Id="rId23" Type="http://schemas.openxmlformats.org/officeDocument/2006/relationships/image" Target="../media/image405.wmf"/><Relationship Id="rId22" Type="http://schemas.openxmlformats.org/officeDocument/2006/relationships/oleObject" Target="../embeddings/oleObject429.bin"/><Relationship Id="rId21" Type="http://schemas.openxmlformats.org/officeDocument/2006/relationships/tags" Target="../tags/tag568.xml"/><Relationship Id="rId20" Type="http://schemas.openxmlformats.org/officeDocument/2006/relationships/tags" Target="../tags/tag567.xml"/><Relationship Id="rId2" Type="http://schemas.openxmlformats.org/officeDocument/2006/relationships/image" Target="../media/image396.wmf"/><Relationship Id="rId19" Type="http://schemas.openxmlformats.org/officeDocument/2006/relationships/image" Target="../media/image404.wmf"/><Relationship Id="rId18" Type="http://schemas.openxmlformats.org/officeDocument/2006/relationships/oleObject" Target="../embeddings/oleObject428.bin"/><Relationship Id="rId17" Type="http://schemas.openxmlformats.org/officeDocument/2006/relationships/tags" Target="../tags/tag566.xml"/><Relationship Id="rId16" Type="http://schemas.openxmlformats.org/officeDocument/2006/relationships/image" Target="../media/image403.wmf"/><Relationship Id="rId15" Type="http://schemas.openxmlformats.org/officeDocument/2006/relationships/oleObject" Target="../embeddings/oleObject427.bin"/><Relationship Id="rId14" Type="http://schemas.openxmlformats.org/officeDocument/2006/relationships/image" Target="../media/image402.wmf"/><Relationship Id="rId13" Type="http://schemas.openxmlformats.org/officeDocument/2006/relationships/oleObject" Target="../embeddings/oleObject426.bin"/><Relationship Id="rId12" Type="http://schemas.openxmlformats.org/officeDocument/2006/relationships/image" Target="../media/image401.wmf"/><Relationship Id="rId11" Type="http://schemas.openxmlformats.org/officeDocument/2006/relationships/oleObject" Target="../embeddings/oleObject425.bin"/><Relationship Id="rId10" Type="http://schemas.openxmlformats.org/officeDocument/2006/relationships/image" Target="../media/image400.wmf"/><Relationship Id="rId1" Type="http://schemas.openxmlformats.org/officeDocument/2006/relationships/oleObject" Target="../embeddings/oleObject4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2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tags" Target="../tags/tag576.xml"/><Relationship Id="rId7" Type="http://schemas.openxmlformats.org/officeDocument/2006/relationships/image" Target="../media/image409.wmf"/><Relationship Id="rId6" Type="http://schemas.openxmlformats.org/officeDocument/2006/relationships/oleObject" Target="../embeddings/oleObject433.bin"/><Relationship Id="rId5" Type="http://schemas.openxmlformats.org/officeDocument/2006/relationships/tags" Target="../tags/tag575.xml"/><Relationship Id="rId44" Type="http://schemas.openxmlformats.org/officeDocument/2006/relationships/vmlDrawing" Target="../drawings/vmlDrawing48.v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590.xml"/><Relationship Id="rId41" Type="http://schemas.openxmlformats.org/officeDocument/2006/relationships/image" Target="../media/image416.wmf"/><Relationship Id="rId40" Type="http://schemas.openxmlformats.org/officeDocument/2006/relationships/oleObject" Target="../embeddings/oleObject443.bin"/><Relationship Id="rId4" Type="http://schemas.openxmlformats.org/officeDocument/2006/relationships/image" Target="../media/image408.wmf"/><Relationship Id="rId39" Type="http://schemas.openxmlformats.org/officeDocument/2006/relationships/tags" Target="../tags/tag589.xml"/><Relationship Id="rId38" Type="http://schemas.openxmlformats.org/officeDocument/2006/relationships/image" Target="../media/image415.wmf"/><Relationship Id="rId37" Type="http://schemas.openxmlformats.org/officeDocument/2006/relationships/oleObject" Target="../embeddings/oleObject442.bin"/><Relationship Id="rId36" Type="http://schemas.openxmlformats.org/officeDocument/2006/relationships/tags" Target="../tags/tag588.xml"/><Relationship Id="rId35" Type="http://schemas.openxmlformats.org/officeDocument/2006/relationships/tags" Target="../tags/tag587.xml"/><Relationship Id="rId34" Type="http://schemas.openxmlformats.org/officeDocument/2006/relationships/tags" Target="../tags/tag586.xml"/><Relationship Id="rId33" Type="http://schemas.openxmlformats.org/officeDocument/2006/relationships/image" Target="../media/image414.wmf"/><Relationship Id="rId32" Type="http://schemas.openxmlformats.org/officeDocument/2006/relationships/oleObject" Target="../embeddings/oleObject441.bin"/><Relationship Id="rId31" Type="http://schemas.openxmlformats.org/officeDocument/2006/relationships/tags" Target="../tags/tag585.xml"/><Relationship Id="rId30" Type="http://schemas.openxmlformats.org/officeDocument/2006/relationships/image" Target="../media/image398.wmf"/><Relationship Id="rId3" Type="http://schemas.openxmlformats.org/officeDocument/2006/relationships/oleObject" Target="../embeddings/oleObject432.bin"/><Relationship Id="rId29" Type="http://schemas.openxmlformats.org/officeDocument/2006/relationships/oleObject" Target="../embeddings/oleObject440.bin"/><Relationship Id="rId28" Type="http://schemas.openxmlformats.org/officeDocument/2006/relationships/tags" Target="../tags/tag584.xml"/><Relationship Id="rId27" Type="http://schemas.openxmlformats.org/officeDocument/2006/relationships/image" Target="../media/image397.wmf"/><Relationship Id="rId26" Type="http://schemas.openxmlformats.org/officeDocument/2006/relationships/oleObject" Target="../embeddings/oleObject439.bin"/><Relationship Id="rId25" Type="http://schemas.openxmlformats.org/officeDocument/2006/relationships/tags" Target="../tags/tag583.xml"/><Relationship Id="rId24" Type="http://schemas.openxmlformats.org/officeDocument/2006/relationships/image" Target="../media/image396.wmf"/><Relationship Id="rId23" Type="http://schemas.openxmlformats.org/officeDocument/2006/relationships/oleObject" Target="../embeddings/oleObject438.bin"/><Relationship Id="rId22" Type="http://schemas.openxmlformats.org/officeDocument/2006/relationships/tags" Target="../tags/tag582.xml"/><Relationship Id="rId21" Type="http://schemas.openxmlformats.org/officeDocument/2006/relationships/tags" Target="../tags/tag581.xml"/><Relationship Id="rId20" Type="http://schemas.openxmlformats.org/officeDocument/2006/relationships/image" Target="../media/image413.wmf"/><Relationship Id="rId2" Type="http://schemas.openxmlformats.org/officeDocument/2006/relationships/tags" Target="../tags/tag574.xml"/><Relationship Id="rId19" Type="http://schemas.openxmlformats.org/officeDocument/2006/relationships/oleObject" Target="../embeddings/oleObject437.bin"/><Relationship Id="rId18" Type="http://schemas.openxmlformats.org/officeDocument/2006/relationships/tags" Target="../tags/tag580.xml"/><Relationship Id="rId17" Type="http://schemas.openxmlformats.org/officeDocument/2006/relationships/image" Target="../media/image412.wmf"/><Relationship Id="rId16" Type="http://schemas.openxmlformats.org/officeDocument/2006/relationships/oleObject" Target="../embeddings/oleObject436.bin"/><Relationship Id="rId15" Type="http://schemas.openxmlformats.org/officeDocument/2006/relationships/tags" Target="../tags/tag579.xml"/><Relationship Id="rId14" Type="http://schemas.openxmlformats.org/officeDocument/2006/relationships/tags" Target="../tags/tag578.xml"/><Relationship Id="rId13" Type="http://schemas.openxmlformats.org/officeDocument/2006/relationships/image" Target="../media/image411.wmf"/><Relationship Id="rId12" Type="http://schemas.openxmlformats.org/officeDocument/2006/relationships/oleObject" Target="../embeddings/oleObject435.bin"/><Relationship Id="rId11" Type="http://schemas.openxmlformats.org/officeDocument/2006/relationships/tags" Target="../tags/tag577.xml"/><Relationship Id="rId10" Type="http://schemas.openxmlformats.org/officeDocument/2006/relationships/image" Target="../media/image410.wmf"/><Relationship Id="rId1" Type="http://schemas.openxmlformats.org/officeDocument/2006/relationships/tags" Target="../tags/tag573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593.xml"/><Relationship Id="rId8" Type="http://schemas.openxmlformats.org/officeDocument/2006/relationships/tags" Target="../tags/tag592.xml"/><Relationship Id="rId7" Type="http://schemas.openxmlformats.org/officeDocument/2006/relationships/image" Target="../media/image419.wmf"/><Relationship Id="rId6" Type="http://schemas.openxmlformats.org/officeDocument/2006/relationships/oleObject" Target="../embeddings/oleObject446.bin"/><Relationship Id="rId5" Type="http://schemas.openxmlformats.org/officeDocument/2006/relationships/tags" Target="../tags/tag591.xml"/><Relationship Id="rId4" Type="http://schemas.openxmlformats.org/officeDocument/2006/relationships/image" Target="../media/image418.wmf"/><Relationship Id="rId3" Type="http://schemas.openxmlformats.org/officeDocument/2006/relationships/oleObject" Target="../embeddings/oleObject445.bin"/><Relationship Id="rId27" Type="http://schemas.openxmlformats.org/officeDocument/2006/relationships/vmlDrawing" Target="../drawings/vmlDrawing4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423.wmf"/><Relationship Id="rId24" Type="http://schemas.openxmlformats.org/officeDocument/2006/relationships/oleObject" Target="../embeddings/oleObject450.bin"/><Relationship Id="rId23" Type="http://schemas.openxmlformats.org/officeDocument/2006/relationships/tags" Target="../tags/tag601.xml"/><Relationship Id="rId22" Type="http://schemas.openxmlformats.org/officeDocument/2006/relationships/image" Target="../media/image422.wmf"/><Relationship Id="rId21" Type="http://schemas.openxmlformats.org/officeDocument/2006/relationships/oleObject" Target="../embeddings/oleObject449.bin"/><Relationship Id="rId20" Type="http://schemas.openxmlformats.org/officeDocument/2006/relationships/tags" Target="../tags/tag600.xml"/><Relationship Id="rId2" Type="http://schemas.openxmlformats.org/officeDocument/2006/relationships/image" Target="../media/image417.wmf"/><Relationship Id="rId19" Type="http://schemas.openxmlformats.org/officeDocument/2006/relationships/tags" Target="../tags/tag599.xml"/><Relationship Id="rId18" Type="http://schemas.openxmlformats.org/officeDocument/2006/relationships/tags" Target="../tags/tag598.xml"/><Relationship Id="rId17" Type="http://schemas.openxmlformats.org/officeDocument/2006/relationships/tags" Target="../tags/tag597.xml"/><Relationship Id="rId16" Type="http://schemas.openxmlformats.org/officeDocument/2006/relationships/tags" Target="../tags/tag596.xml"/><Relationship Id="rId15" Type="http://schemas.openxmlformats.org/officeDocument/2006/relationships/image" Target="../media/image421.wmf"/><Relationship Id="rId14" Type="http://schemas.openxmlformats.org/officeDocument/2006/relationships/oleObject" Target="../embeddings/oleObject448.bin"/><Relationship Id="rId13" Type="http://schemas.openxmlformats.org/officeDocument/2006/relationships/tags" Target="../tags/tag595.xml"/><Relationship Id="rId12" Type="http://schemas.openxmlformats.org/officeDocument/2006/relationships/tags" Target="../tags/tag594.xml"/><Relationship Id="rId11" Type="http://schemas.openxmlformats.org/officeDocument/2006/relationships/image" Target="../media/image420.wmf"/><Relationship Id="rId10" Type="http://schemas.openxmlformats.org/officeDocument/2006/relationships/oleObject" Target="../embeddings/oleObject447.bin"/><Relationship Id="rId1" Type="http://schemas.openxmlformats.org/officeDocument/2006/relationships/oleObject" Target="../embeddings/oleObject444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5.bin"/><Relationship Id="rId8" Type="http://schemas.openxmlformats.org/officeDocument/2006/relationships/image" Target="../media/image427.wmf"/><Relationship Id="rId7" Type="http://schemas.openxmlformats.org/officeDocument/2006/relationships/oleObject" Target="../embeddings/oleObject454.bin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453.bin"/><Relationship Id="rId4" Type="http://schemas.openxmlformats.org/officeDocument/2006/relationships/image" Target="../media/image425.wmf"/><Relationship Id="rId3" Type="http://schemas.openxmlformats.org/officeDocument/2006/relationships/oleObject" Target="../embeddings/oleObject452.bin"/><Relationship Id="rId22" Type="http://schemas.openxmlformats.org/officeDocument/2006/relationships/vmlDrawing" Target="../drawings/vmlDrawing5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28.wmf"/><Relationship Id="rId2" Type="http://schemas.openxmlformats.org/officeDocument/2006/relationships/image" Target="../media/image424.wmf"/><Relationship Id="rId19" Type="http://schemas.openxmlformats.org/officeDocument/2006/relationships/oleObject" Target="../embeddings/oleObject458.bin"/><Relationship Id="rId18" Type="http://schemas.openxmlformats.org/officeDocument/2006/relationships/tags" Target="../tags/tag605.xml"/><Relationship Id="rId17" Type="http://schemas.openxmlformats.org/officeDocument/2006/relationships/image" Target="../media/image418.wmf"/><Relationship Id="rId16" Type="http://schemas.openxmlformats.org/officeDocument/2006/relationships/oleObject" Target="../embeddings/oleObject457.bin"/><Relationship Id="rId15" Type="http://schemas.openxmlformats.org/officeDocument/2006/relationships/tags" Target="../tags/tag604.xml"/><Relationship Id="rId14" Type="http://schemas.openxmlformats.org/officeDocument/2006/relationships/image" Target="../media/image417.wmf"/><Relationship Id="rId13" Type="http://schemas.openxmlformats.org/officeDocument/2006/relationships/oleObject" Target="../embeddings/oleObject456.bin"/><Relationship Id="rId12" Type="http://schemas.openxmlformats.org/officeDocument/2006/relationships/tags" Target="../tags/tag603.xml"/><Relationship Id="rId11" Type="http://schemas.openxmlformats.org/officeDocument/2006/relationships/tags" Target="../tags/tag602.xml"/><Relationship Id="rId10" Type="http://schemas.openxmlformats.org/officeDocument/2006/relationships/image" Target="../media/image421.wmf"/><Relationship Id="rId1" Type="http://schemas.openxmlformats.org/officeDocument/2006/relationships/oleObject" Target="../embeddings/oleObject451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608.xml"/><Relationship Id="rId8" Type="http://schemas.openxmlformats.org/officeDocument/2006/relationships/tags" Target="../tags/tag607.xml"/><Relationship Id="rId7" Type="http://schemas.openxmlformats.org/officeDocument/2006/relationships/image" Target="../media/image431.wmf"/><Relationship Id="rId6" Type="http://schemas.openxmlformats.org/officeDocument/2006/relationships/oleObject" Target="../embeddings/oleObject461.bin"/><Relationship Id="rId5" Type="http://schemas.openxmlformats.org/officeDocument/2006/relationships/image" Target="../media/image430.wmf"/><Relationship Id="rId42" Type="http://schemas.openxmlformats.org/officeDocument/2006/relationships/vmlDrawing" Target="../drawings/vmlDrawing5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440.wmf"/><Relationship Id="rId4" Type="http://schemas.openxmlformats.org/officeDocument/2006/relationships/oleObject" Target="../embeddings/oleObject460.bin"/><Relationship Id="rId39" Type="http://schemas.openxmlformats.org/officeDocument/2006/relationships/oleObject" Target="../embeddings/oleObject470.bin"/><Relationship Id="rId38" Type="http://schemas.openxmlformats.org/officeDocument/2006/relationships/tags" Target="../tags/tag621.xml"/><Relationship Id="rId37" Type="http://schemas.openxmlformats.org/officeDocument/2006/relationships/tags" Target="../tags/tag620.xml"/><Relationship Id="rId36" Type="http://schemas.openxmlformats.org/officeDocument/2006/relationships/image" Target="../media/image439.wmf"/><Relationship Id="rId35" Type="http://schemas.openxmlformats.org/officeDocument/2006/relationships/oleObject" Target="../embeddings/oleObject469.bin"/><Relationship Id="rId34" Type="http://schemas.openxmlformats.org/officeDocument/2006/relationships/tags" Target="../tags/tag619.xml"/><Relationship Id="rId33" Type="http://schemas.openxmlformats.org/officeDocument/2006/relationships/image" Target="../media/image438.wmf"/><Relationship Id="rId32" Type="http://schemas.openxmlformats.org/officeDocument/2006/relationships/oleObject" Target="../embeddings/oleObject468.bin"/><Relationship Id="rId31" Type="http://schemas.openxmlformats.org/officeDocument/2006/relationships/tags" Target="../tags/tag618.xml"/><Relationship Id="rId30" Type="http://schemas.openxmlformats.org/officeDocument/2006/relationships/image" Target="../media/image437.wmf"/><Relationship Id="rId3" Type="http://schemas.openxmlformats.org/officeDocument/2006/relationships/image" Target="../media/image429.wmf"/><Relationship Id="rId29" Type="http://schemas.openxmlformats.org/officeDocument/2006/relationships/oleObject" Target="../embeddings/oleObject467.bin"/><Relationship Id="rId28" Type="http://schemas.openxmlformats.org/officeDocument/2006/relationships/tags" Target="../tags/tag617.xml"/><Relationship Id="rId27" Type="http://schemas.openxmlformats.org/officeDocument/2006/relationships/image" Target="../media/image436.wmf"/><Relationship Id="rId26" Type="http://schemas.openxmlformats.org/officeDocument/2006/relationships/oleObject" Target="../embeddings/oleObject466.bin"/><Relationship Id="rId25" Type="http://schemas.openxmlformats.org/officeDocument/2006/relationships/tags" Target="../tags/tag616.xml"/><Relationship Id="rId24" Type="http://schemas.openxmlformats.org/officeDocument/2006/relationships/image" Target="../media/image435.wmf"/><Relationship Id="rId23" Type="http://schemas.openxmlformats.org/officeDocument/2006/relationships/oleObject" Target="../embeddings/oleObject465.bin"/><Relationship Id="rId22" Type="http://schemas.openxmlformats.org/officeDocument/2006/relationships/tags" Target="../tags/tag615.xml"/><Relationship Id="rId21" Type="http://schemas.openxmlformats.org/officeDocument/2006/relationships/tags" Target="../tags/tag614.xml"/><Relationship Id="rId20" Type="http://schemas.openxmlformats.org/officeDocument/2006/relationships/tags" Target="../tags/tag613.xml"/><Relationship Id="rId2" Type="http://schemas.openxmlformats.org/officeDocument/2006/relationships/oleObject" Target="../embeddings/oleObject459.bin"/><Relationship Id="rId19" Type="http://schemas.openxmlformats.org/officeDocument/2006/relationships/image" Target="../media/image434.wmf"/><Relationship Id="rId18" Type="http://schemas.openxmlformats.org/officeDocument/2006/relationships/oleObject" Target="../embeddings/oleObject464.bin"/><Relationship Id="rId17" Type="http://schemas.openxmlformats.org/officeDocument/2006/relationships/tags" Target="../tags/tag612.xml"/><Relationship Id="rId16" Type="http://schemas.openxmlformats.org/officeDocument/2006/relationships/tags" Target="../tags/tag611.xml"/><Relationship Id="rId15" Type="http://schemas.openxmlformats.org/officeDocument/2006/relationships/image" Target="../media/image433.wmf"/><Relationship Id="rId14" Type="http://schemas.openxmlformats.org/officeDocument/2006/relationships/oleObject" Target="../embeddings/oleObject463.bin"/><Relationship Id="rId13" Type="http://schemas.openxmlformats.org/officeDocument/2006/relationships/tags" Target="../tags/tag610.xml"/><Relationship Id="rId12" Type="http://schemas.openxmlformats.org/officeDocument/2006/relationships/image" Target="../media/image432.wmf"/><Relationship Id="rId11" Type="http://schemas.openxmlformats.org/officeDocument/2006/relationships/oleObject" Target="../embeddings/oleObject462.bin"/><Relationship Id="rId10" Type="http://schemas.openxmlformats.org/officeDocument/2006/relationships/tags" Target="../tags/tag609.xml"/><Relationship Id="rId1" Type="http://schemas.openxmlformats.org/officeDocument/2006/relationships/tags" Target="../tags/tag606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3.bin"/><Relationship Id="rId8" Type="http://schemas.openxmlformats.org/officeDocument/2006/relationships/tags" Target="../tags/tag625.xml"/><Relationship Id="rId7" Type="http://schemas.openxmlformats.org/officeDocument/2006/relationships/image" Target="../media/image442.wmf"/><Relationship Id="rId6" Type="http://schemas.openxmlformats.org/officeDocument/2006/relationships/oleObject" Target="../embeddings/oleObject472.bin"/><Relationship Id="rId5" Type="http://schemas.openxmlformats.org/officeDocument/2006/relationships/tags" Target="../tags/tag624.xml"/><Relationship Id="rId4" Type="http://schemas.openxmlformats.org/officeDocument/2006/relationships/image" Target="../media/image441.wmf"/><Relationship Id="rId30" Type="http://schemas.openxmlformats.org/officeDocument/2006/relationships/vmlDrawing" Target="../drawings/vmlDrawing52.vml"/><Relationship Id="rId3" Type="http://schemas.openxmlformats.org/officeDocument/2006/relationships/oleObject" Target="../embeddings/oleObject47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447.wmf"/><Relationship Id="rId27" Type="http://schemas.openxmlformats.org/officeDocument/2006/relationships/oleObject" Target="../embeddings/oleObject478.bin"/><Relationship Id="rId26" Type="http://schemas.openxmlformats.org/officeDocument/2006/relationships/tags" Target="../tags/tag634.xml"/><Relationship Id="rId25" Type="http://schemas.openxmlformats.org/officeDocument/2006/relationships/image" Target="../media/image446.wmf"/><Relationship Id="rId24" Type="http://schemas.openxmlformats.org/officeDocument/2006/relationships/oleObject" Target="../embeddings/oleObject477.bin"/><Relationship Id="rId23" Type="http://schemas.openxmlformats.org/officeDocument/2006/relationships/tags" Target="../tags/tag633.xml"/><Relationship Id="rId22" Type="http://schemas.openxmlformats.org/officeDocument/2006/relationships/image" Target="../media/image445.wmf"/><Relationship Id="rId21" Type="http://schemas.openxmlformats.org/officeDocument/2006/relationships/oleObject" Target="../embeddings/oleObject476.bin"/><Relationship Id="rId20" Type="http://schemas.openxmlformats.org/officeDocument/2006/relationships/tags" Target="../tags/tag632.xml"/><Relationship Id="rId2" Type="http://schemas.openxmlformats.org/officeDocument/2006/relationships/tags" Target="../tags/tag623.xml"/><Relationship Id="rId19" Type="http://schemas.openxmlformats.org/officeDocument/2006/relationships/oleObject" Target="../embeddings/oleObject475.bin"/><Relationship Id="rId18" Type="http://schemas.openxmlformats.org/officeDocument/2006/relationships/tags" Target="../tags/tag631.xml"/><Relationship Id="rId17" Type="http://schemas.openxmlformats.org/officeDocument/2006/relationships/tags" Target="../tags/tag630.xml"/><Relationship Id="rId16" Type="http://schemas.openxmlformats.org/officeDocument/2006/relationships/tags" Target="../tags/tag629.xml"/><Relationship Id="rId15" Type="http://schemas.openxmlformats.org/officeDocument/2006/relationships/tags" Target="../tags/tag628.xml"/><Relationship Id="rId14" Type="http://schemas.openxmlformats.org/officeDocument/2006/relationships/tags" Target="../tags/tag627.xml"/><Relationship Id="rId13" Type="http://schemas.openxmlformats.org/officeDocument/2006/relationships/image" Target="../media/image444.wmf"/><Relationship Id="rId12" Type="http://schemas.openxmlformats.org/officeDocument/2006/relationships/oleObject" Target="../embeddings/oleObject474.bin"/><Relationship Id="rId11" Type="http://schemas.openxmlformats.org/officeDocument/2006/relationships/tags" Target="../tags/tag626.xml"/><Relationship Id="rId10" Type="http://schemas.openxmlformats.org/officeDocument/2006/relationships/image" Target="../media/image443.wmf"/><Relationship Id="rId1" Type="http://schemas.openxmlformats.org/officeDocument/2006/relationships/tags" Target="../tags/tag62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0.wmf"/><Relationship Id="rId8" Type="http://schemas.openxmlformats.org/officeDocument/2006/relationships/oleObject" Target="../embeddings/oleObject481.bin"/><Relationship Id="rId7" Type="http://schemas.openxmlformats.org/officeDocument/2006/relationships/tags" Target="../tags/tag637.xml"/><Relationship Id="rId6" Type="http://schemas.openxmlformats.org/officeDocument/2006/relationships/image" Target="../media/image449.wmf"/><Relationship Id="rId5" Type="http://schemas.openxmlformats.org/officeDocument/2006/relationships/oleObject" Target="../embeddings/oleObject480.bin"/><Relationship Id="rId4" Type="http://schemas.openxmlformats.org/officeDocument/2006/relationships/tags" Target="../tags/tag636.xml"/><Relationship Id="rId3" Type="http://schemas.openxmlformats.org/officeDocument/2006/relationships/image" Target="../media/image448.wmf"/><Relationship Id="rId29" Type="http://schemas.openxmlformats.org/officeDocument/2006/relationships/vmlDrawing" Target="../drawings/vmlDrawing53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55.wmf"/><Relationship Id="rId26" Type="http://schemas.openxmlformats.org/officeDocument/2006/relationships/oleObject" Target="../embeddings/oleObject487.bin"/><Relationship Id="rId25" Type="http://schemas.openxmlformats.org/officeDocument/2006/relationships/tags" Target="../tags/tag643.xml"/><Relationship Id="rId24" Type="http://schemas.openxmlformats.org/officeDocument/2006/relationships/image" Target="../media/image454.wmf"/><Relationship Id="rId23" Type="http://schemas.openxmlformats.org/officeDocument/2006/relationships/oleObject" Target="../embeddings/oleObject486.bin"/><Relationship Id="rId22" Type="http://schemas.openxmlformats.org/officeDocument/2006/relationships/tags" Target="../tags/tag642.xml"/><Relationship Id="rId21" Type="http://schemas.openxmlformats.org/officeDocument/2006/relationships/image" Target="../media/image287.wmf"/><Relationship Id="rId20" Type="http://schemas.openxmlformats.org/officeDocument/2006/relationships/oleObject" Target="../embeddings/oleObject485.bin"/><Relationship Id="rId2" Type="http://schemas.openxmlformats.org/officeDocument/2006/relationships/oleObject" Target="../embeddings/oleObject479.bin"/><Relationship Id="rId19" Type="http://schemas.openxmlformats.org/officeDocument/2006/relationships/tags" Target="../tags/tag641.xml"/><Relationship Id="rId18" Type="http://schemas.openxmlformats.org/officeDocument/2006/relationships/image" Target="../media/image453.wmf"/><Relationship Id="rId17" Type="http://schemas.openxmlformats.org/officeDocument/2006/relationships/oleObject" Target="../embeddings/oleObject484.bin"/><Relationship Id="rId16" Type="http://schemas.openxmlformats.org/officeDocument/2006/relationships/tags" Target="../tags/tag640.xml"/><Relationship Id="rId15" Type="http://schemas.openxmlformats.org/officeDocument/2006/relationships/image" Target="../media/image452.wmf"/><Relationship Id="rId14" Type="http://schemas.openxmlformats.org/officeDocument/2006/relationships/oleObject" Target="../embeddings/oleObject483.bin"/><Relationship Id="rId13" Type="http://schemas.openxmlformats.org/officeDocument/2006/relationships/tags" Target="../tags/tag639.xml"/><Relationship Id="rId12" Type="http://schemas.openxmlformats.org/officeDocument/2006/relationships/image" Target="../media/image451.wmf"/><Relationship Id="rId11" Type="http://schemas.openxmlformats.org/officeDocument/2006/relationships/oleObject" Target="../embeddings/oleObject482.bin"/><Relationship Id="rId10" Type="http://schemas.openxmlformats.org/officeDocument/2006/relationships/tags" Target="../tags/tag638.xml"/><Relationship Id="rId1" Type="http://schemas.openxmlformats.org/officeDocument/2006/relationships/tags" Target="../tags/tag635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0.bin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489.bin"/><Relationship Id="rId4" Type="http://schemas.openxmlformats.org/officeDocument/2006/relationships/tags" Target="../tags/tag645.xml"/><Relationship Id="rId3" Type="http://schemas.openxmlformats.org/officeDocument/2006/relationships/image" Target="../media/image456.wmf"/><Relationship Id="rId2" Type="http://schemas.openxmlformats.org/officeDocument/2006/relationships/oleObject" Target="../embeddings/oleObject488.bin"/><Relationship Id="rId17" Type="http://schemas.openxmlformats.org/officeDocument/2006/relationships/vmlDrawing" Target="../drawings/vmlDrawing54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650.xml"/><Relationship Id="rId14" Type="http://schemas.openxmlformats.org/officeDocument/2006/relationships/image" Target="../media/image459.wmf"/><Relationship Id="rId13" Type="http://schemas.openxmlformats.org/officeDocument/2006/relationships/oleObject" Target="../embeddings/oleObject491.bin"/><Relationship Id="rId12" Type="http://schemas.openxmlformats.org/officeDocument/2006/relationships/tags" Target="../tags/tag649.xml"/><Relationship Id="rId11" Type="http://schemas.openxmlformats.org/officeDocument/2006/relationships/tags" Target="../tags/tag648.xml"/><Relationship Id="rId10" Type="http://schemas.openxmlformats.org/officeDocument/2006/relationships/image" Target="../media/image458.wmf"/><Relationship Id="rId1" Type="http://schemas.openxmlformats.org/officeDocument/2006/relationships/tags" Target="../tags/tag644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6.bin"/><Relationship Id="rId8" Type="http://schemas.openxmlformats.org/officeDocument/2006/relationships/image" Target="../media/image463.wmf"/><Relationship Id="rId74" Type="http://schemas.openxmlformats.org/officeDocument/2006/relationships/vmlDrawing" Target="../drawings/vmlDrawing55.vml"/><Relationship Id="rId73" Type="http://schemas.openxmlformats.org/officeDocument/2006/relationships/slideLayout" Target="../slideLayouts/slideLayout7.xml"/><Relationship Id="rId72" Type="http://schemas.openxmlformats.org/officeDocument/2006/relationships/image" Target="../media/image483.wmf"/><Relationship Id="rId71" Type="http://schemas.openxmlformats.org/officeDocument/2006/relationships/oleObject" Target="../embeddings/oleObject515.bin"/><Relationship Id="rId70" Type="http://schemas.openxmlformats.org/officeDocument/2006/relationships/tags" Target="../tags/tag674.xml"/><Relationship Id="rId7" Type="http://schemas.openxmlformats.org/officeDocument/2006/relationships/oleObject" Target="../embeddings/oleObject495.bin"/><Relationship Id="rId69" Type="http://schemas.openxmlformats.org/officeDocument/2006/relationships/tags" Target="../tags/tag673.xml"/><Relationship Id="rId68" Type="http://schemas.openxmlformats.org/officeDocument/2006/relationships/image" Target="../media/image482.wmf"/><Relationship Id="rId67" Type="http://schemas.openxmlformats.org/officeDocument/2006/relationships/oleObject" Target="../embeddings/oleObject514.bin"/><Relationship Id="rId66" Type="http://schemas.openxmlformats.org/officeDocument/2006/relationships/tags" Target="../tags/tag672.xml"/><Relationship Id="rId65" Type="http://schemas.openxmlformats.org/officeDocument/2006/relationships/image" Target="../media/image481.wmf"/><Relationship Id="rId64" Type="http://schemas.openxmlformats.org/officeDocument/2006/relationships/oleObject" Target="../embeddings/oleObject513.bin"/><Relationship Id="rId63" Type="http://schemas.openxmlformats.org/officeDocument/2006/relationships/tags" Target="../tags/tag671.xml"/><Relationship Id="rId62" Type="http://schemas.openxmlformats.org/officeDocument/2006/relationships/image" Target="../media/image480.wmf"/><Relationship Id="rId61" Type="http://schemas.openxmlformats.org/officeDocument/2006/relationships/oleObject" Target="../embeddings/oleObject512.bin"/><Relationship Id="rId60" Type="http://schemas.openxmlformats.org/officeDocument/2006/relationships/tags" Target="../tags/tag670.xml"/><Relationship Id="rId6" Type="http://schemas.openxmlformats.org/officeDocument/2006/relationships/image" Target="../media/image462.wmf"/><Relationship Id="rId59" Type="http://schemas.openxmlformats.org/officeDocument/2006/relationships/image" Target="../media/image479.wmf"/><Relationship Id="rId58" Type="http://schemas.openxmlformats.org/officeDocument/2006/relationships/oleObject" Target="../embeddings/oleObject511.bin"/><Relationship Id="rId57" Type="http://schemas.openxmlformats.org/officeDocument/2006/relationships/tags" Target="../tags/tag669.xml"/><Relationship Id="rId56" Type="http://schemas.openxmlformats.org/officeDocument/2006/relationships/tags" Target="../tags/tag668.xml"/><Relationship Id="rId55" Type="http://schemas.openxmlformats.org/officeDocument/2006/relationships/image" Target="../media/image478.wmf"/><Relationship Id="rId54" Type="http://schemas.openxmlformats.org/officeDocument/2006/relationships/oleObject" Target="../embeddings/oleObject510.bin"/><Relationship Id="rId53" Type="http://schemas.openxmlformats.org/officeDocument/2006/relationships/tags" Target="../tags/tag667.xml"/><Relationship Id="rId52" Type="http://schemas.openxmlformats.org/officeDocument/2006/relationships/image" Target="../media/image477.wmf"/><Relationship Id="rId51" Type="http://schemas.openxmlformats.org/officeDocument/2006/relationships/oleObject" Target="../embeddings/oleObject509.bin"/><Relationship Id="rId50" Type="http://schemas.openxmlformats.org/officeDocument/2006/relationships/tags" Target="../tags/tag666.xml"/><Relationship Id="rId5" Type="http://schemas.openxmlformats.org/officeDocument/2006/relationships/oleObject" Target="../embeddings/oleObject494.bin"/><Relationship Id="rId49" Type="http://schemas.openxmlformats.org/officeDocument/2006/relationships/image" Target="../media/image476.wmf"/><Relationship Id="rId48" Type="http://schemas.openxmlformats.org/officeDocument/2006/relationships/oleObject" Target="../embeddings/oleObject508.bin"/><Relationship Id="rId47" Type="http://schemas.openxmlformats.org/officeDocument/2006/relationships/tags" Target="../tags/tag665.xml"/><Relationship Id="rId46" Type="http://schemas.openxmlformats.org/officeDocument/2006/relationships/image" Target="../media/image475.wmf"/><Relationship Id="rId45" Type="http://schemas.openxmlformats.org/officeDocument/2006/relationships/oleObject" Target="../embeddings/oleObject507.bin"/><Relationship Id="rId44" Type="http://schemas.openxmlformats.org/officeDocument/2006/relationships/tags" Target="../tags/tag664.xml"/><Relationship Id="rId43" Type="http://schemas.openxmlformats.org/officeDocument/2006/relationships/image" Target="../media/image474.wmf"/><Relationship Id="rId42" Type="http://schemas.openxmlformats.org/officeDocument/2006/relationships/oleObject" Target="../embeddings/oleObject506.bin"/><Relationship Id="rId41" Type="http://schemas.openxmlformats.org/officeDocument/2006/relationships/tags" Target="../tags/tag663.xml"/><Relationship Id="rId40" Type="http://schemas.openxmlformats.org/officeDocument/2006/relationships/image" Target="../media/image473.wmf"/><Relationship Id="rId4" Type="http://schemas.openxmlformats.org/officeDocument/2006/relationships/image" Target="../media/image461.wmf"/><Relationship Id="rId39" Type="http://schemas.openxmlformats.org/officeDocument/2006/relationships/oleObject" Target="../embeddings/oleObject505.bin"/><Relationship Id="rId38" Type="http://schemas.openxmlformats.org/officeDocument/2006/relationships/tags" Target="../tags/tag662.xml"/><Relationship Id="rId37" Type="http://schemas.openxmlformats.org/officeDocument/2006/relationships/image" Target="../media/image472.wmf"/><Relationship Id="rId36" Type="http://schemas.openxmlformats.org/officeDocument/2006/relationships/oleObject" Target="../embeddings/oleObject504.bin"/><Relationship Id="rId35" Type="http://schemas.openxmlformats.org/officeDocument/2006/relationships/tags" Target="../tags/tag661.xml"/><Relationship Id="rId34" Type="http://schemas.openxmlformats.org/officeDocument/2006/relationships/image" Target="../media/image471.wmf"/><Relationship Id="rId33" Type="http://schemas.openxmlformats.org/officeDocument/2006/relationships/oleObject" Target="../embeddings/oleObject503.bin"/><Relationship Id="rId32" Type="http://schemas.openxmlformats.org/officeDocument/2006/relationships/tags" Target="../tags/tag660.xml"/><Relationship Id="rId31" Type="http://schemas.openxmlformats.org/officeDocument/2006/relationships/image" Target="../media/image470.wmf"/><Relationship Id="rId30" Type="http://schemas.openxmlformats.org/officeDocument/2006/relationships/oleObject" Target="../embeddings/oleObject502.bin"/><Relationship Id="rId3" Type="http://schemas.openxmlformats.org/officeDocument/2006/relationships/oleObject" Target="../embeddings/oleObject493.bin"/><Relationship Id="rId29" Type="http://schemas.openxmlformats.org/officeDocument/2006/relationships/tags" Target="../tags/tag659.xml"/><Relationship Id="rId28" Type="http://schemas.openxmlformats.org/officeDocument/2006/relationships/image" Target="../media/image469.wmf"/><Relationship Id="rId27" Type="http://schemas.openxmlformats.org/officeDocument/2006/relationships/oleObject" Target="../embeddings/oleObject501.bin"/><Relationship Id="rId26" Type="http://schemas.openxmlformats.org/officeDocument/2006/relationships/tags" Target="../tags/tag658.xml"/><Relationship Id="rId25" Type="http://schemas.openxmlformats.org/officeDocument/2006/relationships/tags" Target="../tags/tag657.xml"/><Relationship Id="rId24" Type="http://schemas.openxmlformats.org/officeDocument/2006/relationships/image" Target="../media/image468.wmf"/><Relationship Id="rId23" Type="http://schemas.openxmlformats.org/officeDocument/2006/relationships/oleObject" Target="../embeddings/oleObject500.bin"/><Relationship Id="rId22" Type="http://schemas.openxmlformats.org/officeDocument/2006/relationships/tags" Target="../tags/tag656.xml"/><Relationship Id="rId21" Type="http://schemas.openxmlformats.org/officeDocument/2006/relationships/image" Target="../media/image467.wmf"/><Relationship Id="rId20" Type="http://schemas.openxmlformats.org/officeDocument/2006/relationships/oleObject" Target="../embeddings/oleObject499.bin"/><Relationship Id="rId2" Type="http://schemas.openxmlformats.org/officeDocument/2006/relationships/image" Target="../media/image460.wmf"/><Relationship Id="rId19" Type="http://schemas.openxmlformats.org/officeDocument/2006/relationships/tags" Target="../tags/tag655.xml"/><Relationship Id="rId18" Type="http://schemas.openxmlformats.org/officeDocument/2006/relationships/image" Target="../media/image466.wmf"/><Relationship Id="rId17" Type="http://schemas.openxmlformats.org/officeDocument/2006/relationships/oleObject" Target="../embeddings/oleObject498.bin"/><Relationship Id="rId16" Type="http://schemas.openxmlformats.org/officeDocument/2006/relationships/tags" Target="../tags/tag654.xml"/><Relationship Id="rId15" Type="http://schemas.openxmlformats.org/officeDocument/2006/relationships/tags" Target="../tags/tag653.xml"/><Relationship Id="rId14" Type="http://schemas.openxmlformats.org/officeDocument/2006/relationships/tags" Target="../tags/tag652.xml"/><Relationship Id="rId13" Type="http://schemas.openxmlformats.org/officeDocument/2006/relationships/tags" Target="../tags/tag651.xml"/><Relationship Id="rId12" Type="http://schemas.openxmlformats.org/officeDocument/2006/relationships/image" Target="../media/image465.wmf"/><Relationship Id="rId11" Type="http://schemas.openxmlformats.org/officeDocument/2006/relationships/oleObject" Target="../embeddings/oleObject497.bin"/><Relationship Id="rId10" Type="http://schemas.openxmlformats.org/officeDocument/2006/relationships/image" Target="../media/image464.wmf"/><Relationship Id="rId1" Type="http://schemas.openxmlformats.org/officeDocument/2006/relationships/oleObject" Target="../embeddings/oleObject492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0.bin"/><Relationship Id="rId8" Type="http://schemas.openxmlformats.org/officeDocument/2006/relationships/image" Target="../media/image487.wmf"/><Relationship Id="rId7" Type="http://schemas.openxmlformats.org/officeDocument/2006/relationships/oleObject" Target="../embeddings/oleObject519.bin"/><Relationship Id="rId6" Type="http://schemas.openxmlformats.org/officeDocument/2006/relationships/image" Target="../media/image486.wmf"/><Relationship Id="rId5" Type="http://schemas.openxmlformats.org/officeDocument/2006/relationships/oleObject" Target="../embeddings/oleObject518.bin"/><Relationship Id="rId4" Type="http://schemas.openxmlformats.org/officeDocument/2006/relationships/image" Target="../media/image485.wmf"/><Relationship Id="rId3" Type="http://schemas.openxmlformats.org/officeDocument/2006/relationships/oleObject" Target="../embeddings/oleObject517.bin"/><Relationship Id="rId24" Type="http://schemas.openxmlformats.org/officeDocument/2006/relationships/vmlDrawing" Target="../drawings/vmlDrawing56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678.xml"/><Relationship Id="rId21" Type="http://schemas.openxmlformats.org/officeDocument/2006/relationships/image" Target="../media/image492.wmf"/><Relationship Id="rId20" Type="http://schemas.openxmlformats.org/officeDocument/2006/relationships/oleObject" Target="../embeddings/oleObject524.bin"/><Relationship Id="rId2" Type="http://schemas.openxmlformats.org/officeDocument/2006/relationships/image" Target="../media/image484.wmf"/><Relationship Id="rId19" Type="http://schemas.openxmlformats.org/officeDocument/2006/relationships/tags" Target="../tags/tag677.xml"/><Relationship Id="rId18" Type="http://schemas.openxmlformats.org/officeDocument/2006/relationships/tags" Target="../tags/tag676.xml"/><Relationship Id="rId17" Type="http://schemas.openxmlformats.org/officeDocument/2006/relationships/tags" Target="../tags/tag675.xml"/><Relationship Id="rId16" Type="http://schemas.openxmlformats.org/officeDocument/2006/relationships/image" Target="../media/image491.wmf"/><Relationship Id="rId15" Type="http://schemas.openxmlformats.org/officeDocument/2006/relationships/oleObject" Target="../embeddings/oleObject523.bin"/><Relationship Id="rId14" Type="http://schemas.openxmlformats.org/officeDocument/2006/relationships/image" Target="../media/image490.wmf"/><Relationship Id="rId13" Type="http://schemas.openxmlformats.org/officeDocument/2006/relationships/oleObject" Target="../embeddings/oleObject522.bin"/><Relationship Id="rId12" Type="http://schemas.openxmlformats.org/officeDocument/2006/relationships/image" Target="../media/image489.wmf"/><Relationship Id="rId11" Type="http://schemas.openxmlformats.org/officeDocument/2006/relationships/oleObject" Target="../embeddings/oleObject521.bin"/><Relationship Id="rId10" Type="http://schemas.openxmlformats.org/officeDocument/2006/relationships/image" Target="../media/image488.wmf"/><Relationship Id="rId1" Type="http://schemas.openxmlformats.org/officeDocument/2006/relationships/oleObject" Target="../embeddings/oleObject51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9.bin"/><Relationship Id="rId8" Type="http://schemas.openxmlformats.org/officeDocument/2006/relationships/image" Target="../media/image496.wmf"/><Relationship Id="rId7" Type="http://schemas.openxmlformats.org/officeDocument/2006/relationships/oleObject" Target="../embeddings/oleObject528.bin"/><Relationship Id="rId6" Type="http://schemas.openxmlformats.org/officeDocument/2006/relationships/image" Target="../media/image495.wmf"/><Relationship Id="rId5" Type="http://schemas.openxmlformats.org/officeDocument/2006/relationships/oleObject" Target="../embeddings/oleObject527.bin"/><Relationship Id="rId4" Type="http://schemas.openxmlformats.org/officeDocument/2006/relationships/image" Target="../media/image494.wmf"/><Relationship Id="rId32" Type="http://schemas.openxmlformats.org/officeDocument/2006/relationships/vmlDrawing" Target="../drawings/vmlDrawing57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688.xml"/><Relationship Id="rId3" Type="http://schemas.openxmlformats.org/officeDocument/2006/relationships/oleObject" Target="../embeddings/oleObject526.bin"/><Relationship Id="rId29" Type="http://schemas.openxmlformats.org/officeDocument/2006/relationships/tags" Target="../tags/tag687.xml"/><Relationship Id="rId28" Type="http://schemas.openxmlformats.org/officeDocument/2006/relationships/tags" Target="../tags/tag686.xml"/><Relationship Id="rId27" Type="http://schemas.openxmlformats.org/officeDocument/2006/relationships/tags" Target="../tags/tag685.xml"/><Relationship Id="rId26" Type="http://schemas.openxmlformats.org/officeDocument/2006/relationships/image" Target="../media/image500.wmf"/><Relationship Id="rId25" Type="http://schemas.openxmlformats.org/officeDocument/2006/relationships/oleObject" Target="../embeddings/oleObject534.bin"/><Relationship Id="rId24" Type="http://schemas.openxmlformats.org/officeDocument/2006/relationships/tags" Target="../tags/tag684.xml"/><Relationship Id="rId23" Type="http://schemas.openxmlformats.org/officeDocument/2006/relationships/image" Target="../media/image499.wmf"/><Relationship Id="rId22" Type="http://schemas.openxmlformats.org/officeDocument/2006/relationships/oleObject" Target="../embeddings/oleObject533.bin"/><Relationship Id="rId21" Type="http://schemas.openxmlformats.org/officeDocument/2006/relationships/tags" Target="../tags/tag683.xml"/><Relationship Id="rId20" Type="http://schemas.openxmlformats.org/officeDocument/2006/relationships/image" Target="../media/image498.wmf"/><Relationship Id="rId2" Type="http://schemas.openxmlformats.org/officeDocument/2006/relationships/image" Target="../media/image493.wmf"/><Relationship Id="rId19" Type="http://schemas.openxmlformats.org/officeDocument/2006/relationships/oleObject" Target="../embeddings/oleObject532.bin"/><Relationship Id="rId18" Type="http://schemas.openxmlformats.org/officeDocument/2006/relationships/tags" Target="../tags/tag682.xml"/><Relationship Id="rId17" Type="http://schemas.openxmlformats.org/officeDocument/2006/relationships/image" Target="../media/image497.wmf"/><Relationship Id="rId16" Type="http://schemas.openxmlformats.org/officeDocument/2006/relationships/oleObject" Target="../embeddings/oleObject531.bin"/><Relationship Id="rId15" Type="http://schemas.openxmlformats.org/officeDocument/2006/relationships/tags" Target="../tags/tag681.xml"/><Relationship Id="rId14" Type="http://schemas.openxmlformats.org/officeDocument/2006/relationships/image" Target="../media/image490.wmf"/><Relationship Id="rId13" Type="http://schemas.openxmlformats.org/officeDocument/2006/relationships/oleObject" Target="../embeddings/oleObject530.bin"/><Relationship Id="rId12" Type="http://schemas.openxmlformats.org/officeDocument/2006/relationships/tags" Target="../tags/tag680.xml"/><Relationship Id="rId11" Type="http://schemas.openxmlformats.org/officeDocument/2006/relationships/tags" Target="../tags/tag679.xml"/><Relationship Id="rId10" Type="http://schemas.openxmlformats.org/officeDocument/2006/relationships/image" Target="../media/image485.wmf"/><Relationship Id="rId1" Type="http://schemas.openxmlformats.org/officeDocument/2006/relationships/oleObject" Target="../embeddings/oleObject5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1" Type="http://schemas.openxmlformats.org/officeDocument/2006/relationships/vmlDrawing" Target="../drawings/vmlDrawing5.v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9" Type="http://schemas.openxmlformats.org/officeDocument/2006/relationships/tags" Target="../tags/tag123.xml"/><Relationship Id="rId28" Type="http://schemas.openxmlformats.org/officeDocument/2006/relationships/tags" Target="../tags/tag122.xml"/><Relationship Id="rId27" Type="http://schemas.openxmlformats.org/officeDocument/2006/relationships/image" Target="../media/image53.wmf"/><Relationship Id="rId26" Type="http://schemas.openxmlformats.org/officeDocument/2006/relationships/oleObject" Target="../embeddings/oleObject54.bin"/><Relationship Id="rId25" Type="http://schemas.openxmlformats.org/officeDocument/2006/relationships/tags" Target="../tags/tag121.xml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3.bin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6.xml"/><Relationship Id="rId19" Type="http://schemas.openxmlformats.org/officeDocument/2006/relationships/image" Target="../media/image51.wmf"/><Relationship Id="rId18" Type="http://schemas.openxmlformats.org/officeDocument/2006/relationships/oleObject" Target="../embeddings/oleObject52.bin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5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9.bin"/><Relationship Id="rId8" Type="http://schemas.openxmlformats.org/officeDocument/2006/relationships/image" Target="../media/image504.wmf"/><Relationship Id="rId7" Type="http://schemas.openxmlformats.org/officeDocument/2006/relationships/oleObject" Target="../embeddings/oleObject538.bin"/><Relationship Id="rId6" Type="http://schemas.openxmlformats.org/officeDocument/2006/relationships/image" Target="../media/image503.wmf"/><Relationship Id="rId5" Type="http://schemas.openxmlformats.org/officeDocument/2006/relationships/oleObject" Target="../embeddings/oleObject537.bin"/><Relationship Id="rId4" Type="http://schemas.openxmlformats.org/officeDocument/2006/relationships/image" Target="../media/image502.wmf"/><Relationship Id="rId3" Type="http://schemas.openxmlformats.org/officeDocument/2006/relationships/oleObject" Target="../embeddings/oleObject536.bin"/><Relationship Id="rId2" Type="http://schemas.openxmlformats.org/officeDocument/2006/relationships/image" Target="../media/image501.wmf"/><Relationship Id="rId12" Type="http://schemas.openxmlformats.org/officeDocument/2006/relationships/vmlDrawing" Target="../drawings/vmlDrawing5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1.wmf"/><Relationship Id="rId1" Type="http://schemas.openxmlformats.org/officeDocument/2006/relationships/oleObject" Target="../embeddings/oleObject53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4.bin"/><Relationship Id="rId8" Type="http://schemas.openxmlformats.org/officeDocument/2006/relationships/image" Target="../media/image508.wmf"/><Relationship Id="rId7" Type="http://schemas.openxmlformats.org/officeDocument/2006/relationships/oleObject" Target="../embeddings/oleObject543.bin"/><Relationship Id="rId6" Type="http://schemas.openxmlformats.org/officeDocument/2006/relationships/image" Target="../media/image507.wmf"/><Relationship Id="rId5" Type="http://schemas.openxmlformats.org/officeDocument/2006/relationships/oleObject" Target="../embeddings/oleObject542.bin"/><Relationship Id="rId4" Type="http://schemas.openxmlformats.org/officeDocument/2006/relationships/image" Target="../media/image506.wmf"/><Relationship Id="rId3" Type="http://schemas.openxmlformats.org/officeDocument/2006/relationships/oleObject" Target="../embeddings/oleObject541.bin"/><Relationship Id="rId26" Type="http://schemas.openxmlformats.org/officeDocument/2006/relationships/vmlDrawing" Target="../drawings/vmlDrawing59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691.xml"/><Relationship Id="rId23" Type="http://schemas.openxmlformats.org/officeDocument/2006/relationships/tags" Target="../tags/tag690.xml"/><Relationship Id="rId22" Type="http://schemas.openxmlformats.org/officeDocument/2006/relationships/tags" Target="../tags/tag689.xml"/><Relationship Id="rId21" Type="http://schemas.openxmlformats.org/officeDocument/2006/relationships/image" Target="../media/image514.wmf"/><Relationship Id="rId20" Type="http://schemas.openxmlformats.org/officeDocument/2006/relationships/oleObject" Target="../embeddings/oleObject550.bin"/><Relationship Id="rId2" Type="http://schemas.openxmlformats.org/officeDocument/2006/relationships/image" Target="../media/image505.wmf"/><Relationship Id="rId19" Type="http://schemas.openxmlformats.org/officeDocument/2006/relationships/image" Target="../media/image513.wmf"/><Relationship Id="rId18" Type="http://schemas.openxmlformats.org/officeDocument/2006/relationships/oleObject" Target="../embeddings/oleObject549.bin"/><Relationship Id="rId17" Type="http://schemas.openxmlformats.org/officeDocument/2006/relationships/image" Target="../media/image512.wmf"/><Relationship Id="rId16" Type="http://schemas.openxmlformats.org/officeDocument/2006/relationships/oleObject" Target="../embeddings/oleObject548.bin"/><Relationship Id="rId15" Type="http://schemas.openxmlformats.org/officeDocument/2006/relationships/image" Target="../media/image511.wmf"/><Relationship Id="rId14" Type="http://schemas.openxmlformats.org/officeDocument/2006/relationships/oleObject" Target="../embeddings/oleObject547.bin"/><Relationship Id="rId13" Type="http://schemas.openxmlformats.org/officeDocument/2006/relationships/image" Target="../media/image510.wmf"/><Relationship Id="rId12" Type="http://schemas.openxmlformats.org/officeDocument/2006/relationships/oleObject" Target="../embeddings/oleObject546.bin"/><Relationship Id="rId11" Type="http://schemas.openxmlformats.org/officeDocument/2006/relationships/oleObject" Target="../embeddings/oleObject545.bin"/><Relationship Id="rId10" Type="http://schemas.openxmlformats.org/officeDocument/2006/relationships/image" Target="../media/image509.wmf"/><Relationship Id="rId1" Type="http://schemas.openxmlformats.org/officeDocument/2006/relationships/oleObject" Target="../embeddings/oleObject540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8.wmf"/><Relationship Id="rId8" Type="http://schemas.openxmlformats.org/officeDocument/2006/relationships/oleObject" Target="../embeddings/oleObject555.bin"/><Relationship Id="rId7" Type="http://schemas.openxmlformats.org/officeDocument/2006/relationships/image" Target="../media/image517.wmf"/><Relationship Id="rId6" Type="http://schemas.openxmlformats.org/officeDocument/2006/relationships/oleObject" Target="../embeddings/oleObject554.bin"/><Relationship Id="rId5" Type="http://schemas.openxmlformats.org/officeDocument/2006/relationships/image" Target="../media/image516.wmf"/><Relationship Id="rId4" Type="http://schemas.openxmlformats.org/officeDocument/2006/relationships/oleObject" Target="../embeddings/oleObject553.bin"/><Relationship Id="rId3" Type="http://schemas.openxmlformats.org/officeDocument/2006/relationships/oleObject" Target="../embeddings/oleObject552.bin"/><Relationship Id="rId27" Type="http://schemas.openxmlformats.org/officeDocument/2006/relationships/vmlDrawing" Target="../drawings/vmlDrawing60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697.xml"/><Relationship Id="rId24" Type="http://schemas.openxmlformats.org/officeDocument/2006/relationships/tags" Target="../tags/tag696.xml"/><Relationship Id="rId23" Type="http://schemas.openxmlformats.org/officeDocument/2006/relationships/tags" Target="../tags/tag695.xml"/><Relationship Id="rId22" Type="http://schemas.openxmlformats.org/officeDocument/2006/relationships/tags" Target="../tags/tag694.xml"/><Relationship Id="rId21" Type="http://schemas.openxmlformats.org/officeDocument/2006/relationships/tags" Target="../tags/tag693.xml"/><Relationship Id="rId20" Type="http://schemas.openxmlformats.org/officeDocument/2006/relationships/tags" Target="../tags/tag692.xml"/><Relationship Id="rId2" Type="http://schemas.openxmlformats.org/officeDocument/2006/relationships/image" Target="../media/image515.wmf"/><Relationship Id="rId19" Type="http://schemas.openxmlformats.org/officeDocument/2006/relationships/image" Target="../media/image523.wmf"/><Relationship Id="rId18" Type="http://schemas.openxmlformats.org/officeDocument/2006/relationships/oleObject" Target="../embeddings/oleObject560.bin"/><Relationship Id="rId17" Type="http://schemas.openxmlformats.org/officeDocument/2006/relationships/image" Target="../media/image522.wmf"/><Relationship Id="rId16" Type="http://schemas.openxmlformats.org/officeDocument/2006/relationships/oleObject" Target="../embeddings/oleObject559.bin"/><Relationship Id="rId15" Type="http://schemas.openxmlformats.org/officeDocument/2006/relationships/image" Target="../media/image521.wmf"/><Relationship Id="rId14" Type="http://schemas.openxmlformats.org/officeDocument/2006/relationships/oleObject" Target="../embeddings/oleObject558.bin"/><Relationship Id="rId13" Type="http://schemas.openxmlformats.org/officeDocument/2006/relationships/image" Target="../media/image520.wmf"/><Relationship Id="rId12" Type="http://schemas.openxmlformats.org/officeDocument/2006/relationships/oleObject" Target="../embeddings/oleObject557.bin"/><Relationship Id="rId11" Type="http://schemas.openxmlformats.org/officeDocument/2006/relationships/image" Target="../media/image519.wmf"/><Relationship Id="rId10" Type="http://schemas.openxmlformats.org/officeDocument/2006/relationships/oleObject" Target="../embeddings/oleObject556.bin"/><Relationship Id="rId1" Type="http://schemas.openxmlformats.org/officeDocument/2006/relationships/oleObject" Target="../embeddings/oleObject551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5.bin"/><Relationship Id="rId8" Type="http://schemas.openxmlformats.org/officeDocument/2006/relationships/image" Target="../media/image527.wmf"/><Relationship Id="rId7" Type="http://schemas.openxmlformats.org/officeDocument/2006/relationships/oleObject" Target="../embeddings/oleObject564.bin"/><Relationship Id="rId6" Type="http://schemas.openxmlformats.org/officeDocument/2006/relationships/image" Target="../media/image526.wmf"/><Relationship Id="rId5" Type="http://schemas.openxmlformats.org/officeDocument/2006/relationships/oleObject" Target="../embeddings/oleObject563.bin"/><Relationship Id="rId4" Type="http://schemas.openxmlformats.org/officeDocument/2006/relationships/image" Target="../media/image525.wmf"/><Relationship Id="rId36" Type="http://schemas.openxmlformats.org/officeDocument/2006/relationships/vmlDrawing" Target="../drawings/vmlDrawing61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535.wmf"/><Relationship Id="rId33" Type="http://schemas.openxmlformats.org/officeDocument/2006/relationships/oleObject" Target="../embeddings/oleObject572.bin"/><Relationship Id="rId32" Type="http://schemas.openxmlformats.org/officeDocument/2006/relationships/tags" Target="../tags/tag707.xml"/><Relationship Id="rId31" Type="http://schemas.openxmlformats.org/officeDocument/2006/relationships/tags" Target="../tags/tag706.xml"/><Relationship Id="rId30" Type="http://schemas.openxmlformats.org/officeDocument/2006/relationships/tags" Target="../tags/tag705.xml"/><Relationship Id="rId3" Type="http://schemas.openxmlformats.org/officeDocument/2006/relationships/oleObject" Target="../embeddings/oleObject562.bin"/><Relationship Id="rId29" Type="http://schemas.openxmlformats.org/officeDocument/2006/relationships/tags" Target="../tags/tag704.xml"/><Relationship Id="rId28" Type="http://schemas.openxmlformats.org/officeDocument/2006/relationships/tags" Target="../tags/tag703.xml"/><Relationship Id="rId27" Type="http://schemas.openxmlformats.org/officeDocument/2006/relationships/tags" Target="../tags/tag702.xml"/><Relationship Id="rId26" Type="http://schemas.openxmlformats.org/officeDocument/2006/relationships/tags" Target="../tags/tag701.xml"/><Relationship Id="rId25" Type="http://schemas.openxmlformats.org/officeDocument/2006/relationships/tags" Target="../tags/tag700.xml"/><Relationship Id="rId24" Type="http://schemas.openxmlformats.org/officeDocument/2006/relationships/tags" Target="../tags/tag699.xml"/><Relationship Id="rId23" Type="http://schemas.openxmlformats.org/officeDocument/2006/relationships/tags" Target="../tags/tag698.xml"/><Relationship Id="rId22" Type="http://schemas.openxmlformats.org/officeDocument/2006/relationships/image" Target="../media/image534.wmf"/><Relationship Id="rId21" Type="http://schemas.openxmlformats.org/officeDocument/2006/relationships/oleObject" Target="../embeddings/oleObject571.bin"/><Relationship Id="rId20" Type="http://schemas.openxmlformats.org/officeDocument/2006/relationships/image" Target="../media/image533.wmf"/><Relationship Id="rId2" Type="http://schemas.openxmlformats.org/officeDocument/2006/relationships/image" Target="../media/image524.wmf"/><Relationship Id="rId19" Type="http://schemas.openxmlformats.org/officeDocument/2006/relationships/oleObject" Target="../embeddings/oleObject570.bin"/><Relationship Id="rId18" Type="http://schemas.openxmlformats.org/officeDocument/2006/relationships/image" Target="../media/image532.wmf"/><Relationship Id="rId17" Type="http://schemas.openxmlformats.org/officeDocument/2006/relationships/oleObject" Target="../embeddings/oleObject569.bin"/><Relationship Id="rId16" Type="http://schemas.openxmlformats.org/officeDocument/2006/relationships/image" Target="../media/image531.wmf"/><Relationship Id="rId15" Type="http://schemas.openxmlformats.org/officeDocument/2006/relationships/oleObject" Target="../embeddings/oleObject568.bin"/><Relationship Id="rId14" Type="http://schemas.openxmlformats.org/officeDocument/2006/relationships/image" Target="../media/image530.wmf"/><Relationship Id="rId13" Type="http://schemas.openxmlformats.org/officeDocument/2006/relationships/oleObject" Target="../embeddings/oleObject567.bin"/><Relationship Id="rId12" Type="http://schemas.openxmlformats.org/officeDocument/2006/relationships/image" Target="../media/image529.wmf"/><Relationship Id="rId11" Type="http://schemas.openxmlformats.org/officeDocument/2006/relationships/oleObject" Target="../embeddings/oleObject566.bin"/><Relationship Id="rId10" Type="http://schemas.openxmlformats.org/officeDocument/2006/relationships/image" Target="../media/image528.wmf"/><Relationship Id="rId1" Type="http://schemas.openxmlformats.org/officeDocument/2006/relationships/oleObject" Target="../embeddings/oleObject561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7.bin"/><Relationship Id="rId8" Type="http://schemas.openxmlformats.org/officeDocument/2006/relationships/image" Target="../media/image539.wmf"/><Relationship Id="rId7" Type="http://schemas.openxmlformats.org/officeDocument/2006/relationships/oleObject" Target="../embeddings/oleObject576.bin"/><Relationship Id="rId6" Type="http://schemas.openxmlformats.org/officeDocument/2006/relationships/image" Target="../media/image538.wmf"/><Relationship Id="rId5" Type="http://schemas.openxmlformats.org/officeDocument/2006/relationships/oleObject" Target="../embeddings/oleObject575.bin"/><Relationship Id="rId4" Type="http://schemas.openxmlformats.org/officeDocument/2006/relationships/image" Target="../media/image537.wmf"/><Relationship Id="rId3" Type="http://schemas.openxmlformats.org/officeDocument/2006/relationships/oleObject" Target="../embeddings/oleObject574.bin"/><Relationship Id="rId2" Type="http://schemas.openxmlformats.org/officeDocument/2006/relationships/image" Target="../media/image536.wmf"/><Relationship Id="rId17" Type="http://schemas.openxmlformats.org/officeDocument/2006/relationships/vmlDrawing" Target="../drawings/vmlDrawing6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41.wmf"/><Relationship Id="rId14" Type="http://schemas.openxmlformats.org/officeDocument/2006/relationships/oleObject" Target="../embeddings/oleObject578.bin"/><Relationship Id="rId13" Type="http://schemas.openxmlformats.org/officeDocument/2006/relationships/tags" Target="../tags/tag710.xml"/><Relationship Id="rId12" Type="http://schemas.openxmlformats.org/officeDocument/2006/relationships/tags" Target="../tags/tag709.xml"/><Relationship Id="rId11" Type="http://schemas.openxmlformats.org/officeDocument/2006/relationships/tags" Target="../tags/tag708.xml"/><Relationship Id="rId10" Type="http://schemas.openxmlformats.org/officeDocument/2006/relationships/image" Target="../media/image540.wmf"/><Relationship Id="rId1" Type="http://schemas.openxmlformats.org/officeDocument/2006/relationships/oleObject" Target="../embeddings/oleObject573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3.bin"/><Relationship Id="rId8" Type="http://schemas.openxmlformats.org/officeDocument/2006/relationships/image" Target="../media/image545.wmf"/><Relationship Id="rId7" Type="http://schemas.openxmlformats.org/officeDocument/2006/relationships/oleObject" Target="../embeddings/oleObject582.bin"/><Relationship Id="rId6" Type="http://schemas.openxmlformats.org/officeDocument/2006/relationships/image" Target="../media/image544.wmf"/><Relationship Id="rId5" Type="http://schemas.openxmlformats.org/officeDocument/2006/relationships/oleObject" Target="../embeddings/oleObject581.bin"/><Relationship Id="rId4" Type="http://schemas.openxmlformats.org/officeDocument/2006/relationships/image" Target="../media/image543.wmf"/><Relationship Id="rId3" Type="http://schemas.openxmlformats.org/officeDocument/2006/relationships/oleObject" Target="../embeddings/oleObject580.bin"/><Relationship Id="rId24" Type="http://schemas.openxmlformats.org/officeDocument/2006/relationships/vmlDrawing" Target="../drawings/vmlDrawing6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52.wmf"/><Relationship Id="rId21" Type="http://schemas.openxmlformats.org/officeDocument/2006/relationships/oleObject" Target="../embeddings/oleObject589.bin"/><Relationship Id="rId20" Type="http://schemas.openxmlformats.org/officeDocument/2006/relationships/image" Target="../media/image551.wmf"/><Relationship Id="rId2" Type="http://schemas.openxmlformats.org/officeDocument/2006/relationships/image" Target="../media/image542.wmf"/><Relationship Id="rId19" Type="http://schemas.openxmlformats.org/officeDocument/2006/relationships/oleObject" Target="../embeddings/oleObject588.bin"/><Relationship Id="rId18" Type="http://schemas.openxmlformats.org/officeDocument/2006/relationships/image" Target="../media/image550.wmf"/><Relationship Id="rId17" Type="http://schemas.openxmlformats.org/officeDocument/2006/relationships/oleObject" Target="../embeddings/oleObject587.bin"/><Relationship Id="rId16" Type="http://schemas.openxmlformats.org/officeDocument/2006/relationships/image" Target="../media/image549.wmf"/><Relationship Id="rId15" Type="http://schemas.openxmlformats.org/officeDocument/2006/relationships/oleObject" Target="../embeddings/oleObject586.bin"/><Relationship Id="rId14" Type="http://schemas.openxmlformats.org/officeDocument/2006/relationships/image" Target="../media/image548.wmf"/><Relationship Id="rId13" Type="http://schemas.openxmlformats.org/officeDocument/2006/relationships/oleObject" Target="../embeddings/oleObject585.bin"/><Relationship Id="rId12" Type="http://schemas.openxmlformats.org/officeDocument/2006/relationships/image" Target="../media/image547.wmf"/><Relationship Id="rId11" Type="http://schemas.openxmlformats.org/officeDocument/2006/relationships/oleObject" Target="../embeddings/oleObject584.bin"/><Relationship Id="rId10" Type="http://schemas.openxmlformats.org/officeDocument/2006/relationships/image" Target="../media/image546.wmf"/><Relationship Id="rId1" Type="http://schemas.openxmlformats.org/officeDocument/2006/relationships/oleObject" Target="../embeddings/oleObject579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4.bin"/><Relationship Id="rId8" Type="http://schemas.openxmlformats.org/officeDocument/2006/relationships/image" Target="../media/image556.wmf"/><Relationship Id="rId7" Type="http://schemas.openxmlformats.org/officeDocument/2006/relationships/oleObject" Target="../embeddings/oleObject593.bin"/><Relationship Id="rId6" Type="http://schemas.openxmlformats.org/officeDocument/2006/relationships/image" Target="../media/image555.emf"/><Relationship Id="rId5" Type="http://schemas.openxmlformats.org/officeDocument/2006/relationships/oleObject" Target="../embeddings/oleObject592.bin"/><Relationship Id="rId4" Type="http://schemas.openxmlformats.org/officeDocument/2006/relationships/image" Target="../media/image554.wmf"/><Relationship Id="rId32" Type="http://schemas.openxmlformats.org/officeDocument/2006/relationships/vmlDrawing" Target="../drawings/vmlDrawing6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67.wmf"/><Relationship Id="rId3" Type="http://schemas.openxmlformats.org/officeDocument/2006/relationships/oleObject" Target="../embeddings/oleObject591.bin"/><Relationship Id="rId29" Type="http://schemas.openxmlformats.org/officeDocument/2006/relationships/oleObject" Target="../embeddings/oleObject604.bin"/><Relationship Id="rId28" Type="http://schemas.openxmlformats.org/officeDocument/2006/relationships/image" Target="../media/image566.wmf"/><Relationship Id="rId27" Type="http://schemas.openxmlformats.org/officeDocument/2006/relationships/oleObject" Target="../embeddings/oleObject603.bin"/><Relationship Id="rId26" Type="http://schemas.openxmlformats.org/officeDocument/2006/relationships/image" Target="../media/image565.wmf"/><Relationship Id="rId25" Type="http://schemas.openxmlformats.org/officeDocument/2006/relationships/oleObject" Target="../embeddings/oleObject602.bin"/><Relationship Id="rId24" Type="http://schemas.openxmlformats.org/officeDocument/2006/relationships/image" Target="../media/image564.wmf"/><Relationship Id="rId23" Type="http://schemas.openxmlformats.org/officeDocument/2006/relationships/oleObject" Target="../embeddings/oleObject601.bin"/><Relationship Id="rId22" Type="http://schemas.openxmlformats.org/officeDocument/2006/relationships/image" Target="../media/image563.wmf"/><Relationship Id="rId21" Type="http://schemas.openxmlformats.org/officeDocument/2006/relationships/oleObject" Target="../embeddings/oleObject600.bin"/><Relationship Id="rId20" Type="http://schemas.openxmlformats.org/officeDocument/2006/relationships/image" Target="../media/image562.wmf"/><Relationship Id="rId2" Type="http://schemas.openxmlformats.org/officeDocument/2006/relationships/image" Target="../media/image553.wmf"/><Relationship Id="rId19" Type="http://schemas.openxmlformats.org/officeDocument/2006/relationships/oleObject" Target="../embeddings/oleObject599.bin"/><Relationship Id="rId18" Type="http://schemas.openxmlformats.org/officeDocument/2006/relationships/image" Target="../media/image561.wmf"/><Relationship Id="rId17" Type="http://schemas.openxmlformats.org/officeDocument/2006/relationships/oleObject" Target="../embeddings/oleObject598.bin"/><Relationship Id="rId16" Type="http://schemas.openxmlformats.org/officeDocument/2006/relationships/image" Target="../media/image560.wmf"/><Relationship Id="rId15" Type="http://schemas.openxmlformats.org/officeDocument/2006/relationships/oleObject" Target="../embeddings/oleObject597.bin"/><Relationship Id="rId14" Type="http://schemas.openxmlformats.org/officeDocument/2006/relationships/image" Target="../media/image559.wmf"/><Relationship Id="rId13" Type="http://schemas.openxmlformats.org/officeDocument/2006/relationships/oleObject" Target="../embeddings/oleObject596.bin"/><Relationship Id="rId12" Type="http://schemas.openxmlformats.org/officeDocument/2006/relationships/image" Target="../media/image558.wmf"/><Relationship Id="rId11" Type="http://schemas.openxmlformats.org/officeDocument/2006/relationships/oleObject" Target="../embeddings/oleObject595.bin"/><Relationship Id="rId10" Type="http://schemas.openxmlformats.org/officeDocument/2006/relationships/image" Target="../media/image557.wmf"/><Relationship Id="rId1" Type="http://schemas.openxmlformats.org/officeDocument/2006/relationships/oleObject" Target="../embeddings/oleObject59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image" Target="../media/image555.emf"/><Relationship Id="rId7" Type="http://schemas.openxmlformats.org/officeDocument/2006/relationships/oleObject" Target="../embeddings/oleObject608.bin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607.bin"/><Relationship Id="rId4" Type="http://schemas.openxmlformats.org/officeDocument/2006/relationships/image" Target="../media/image553.wmf"/><Relationship Id="rId32" Type="http://schemas.openxmlformats.org/officeDocument/2006/relationships/vmlDrawing" Target="../drawings/vmlDrawing6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78.wmf"/><Relationship Id="rId3" Type="http://schemas.openxmlformats.org/officeDocument/2006/relationships/oleObject" Target="../embeddings/oleObject606.bin"/><Relationship Id="rId29" Type="http://schemas.openxmlformats.org/officeDocument/2006/relationships/oleObject" Target="../embeddings/oleObject618.bin"/><Relationship Id="rId28" Type="http://schemas.openxmlformats.org/officeDocument/2006/relationships/image" Target="../media/image577.wmf"/><Relationship Id="rId27" Type="http://schemas.openxmlformats.org/officeDocument/2006/relationships/oleObject" Target="../embeddings/oleObject617.bin"/><Relationship Id="rId26" Type="http://schemas.openxmlformats.org/officeDocument/2006/relationships/image" Target="../media/image576.wmf"/><Relationship Id="rId25" Type="http://schemas.openxmlformats.org/officeDocument/2006/relationships/oleObject" Target="../embeddings/oleObject616.bin"/><Relationship Id="rId24" Type="http://schemas.openxmlformats.org/officeDocument/2006/relationships/image" Target="../media/image575.wmf"/><Relationship Id="rId23" Type="http://schemas.openxmlformats.org/officeDocument/2006/relationships/oleObject" Target="../embeddings/oleObject615.bin"/><Relationship Id="rId22" Type="http://schemas.openxmlformats.org/officeDocument/2006/relationships/image" Target="../media/image574.wmf"/><Relationship Id="rId21" Type="http://schemas.openxmlformats.org/officeDocument/2006/relationships/oleObject" Target="../embeddings/oleObject614.bin"/><Relationship Id="rId20" Type="http://schemas.openxmlformats.org/officeDocument/2006/relationships/image" Target="../media/image573.wmf"/><Relationship Id="rId2" Type="http://schemas.openxmlformats.org/officeDocument/2006/relationships/image" Target="../media/image568.wmf"/><Relationship Id="rId19" Type="http://schemas.openxmlformats.org/officeDocument/2006/relationships/oleObject" Target="../embeddings/oleObject613.bin"/><Relationship Id="rId18" Type="http://schemas.openxmlformats.org/officeDocument/2006/relationships/image" Target="../media/image572.wmf"/><Relationship Id="rId17" Type="http://schemas.openxmlformats.org/officeDocument/2006/relationships/oleObject" Target="../embeddings/oleObject612.bin"/><Relationship Id="rId16" Type="http://schemas.openxmlformats.org/officeDocument/2006/relationships/image" Target="../media/image571.wmf"/><Relationship Id="rId15" Type="http://schemas.openxmlformats.org/officeDocument/2006/relationships/oleObject" Target="../embeddings/oleObject611.bin"/><Relationship Id="rId14" Type="http://schemas.openxmlformats.org/officeDocument/2006/relationships/image" Target="../media/image570.wmf"/><Relationship Id="rId13" Type="http://schemas.openxmlformats.org/officeDocument/2006/relationships/oleObject" Target="../embeddings/oleObject610.bin"/><Relationship Id="rId12" Type="http://schemas.openxmlformats.org/officeDocument/2006/relationships/image" Target="../media/image569.wmf"/><Relationship Id="rId11" Type="http://schemas.openxmlformats.org/officeDocument/2006/relationships/oleObject" Target="../embeddings/oleObject609.bin"/><Relationship Id="rId10" Type="http://schemas.openxmlformats.org/officeDocument/2006/relationships/tags" Target="../tags/tag712.xml"/><Relationship Id="rId1" Type="http://schemas.openxmlformats.org/officeDocument/2006/relationships/oleObject" Target="../embeddings/oleObject60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9.wmf"/><Relationship Id="rId7" Type="http://schemas.openxmlformats.org/officeDocument/2006/relationships/oleObject" Target="../embeddings/oleObject621.bin"/><Relationship Id="rId6" Type="http://schemas.openxmlformats.org/officeDocument/2006/relationships/tags" Target="../tags/tag714.xml"/><Relationship Id="rId5" Type="http://schemas.openxmlformats.org/officeDocument/2006/relationships/image" Target="../media/image287.wmf"/><Relationship Id="rId4" Type="http://schemas.openxmlformats.org/officeDocument/2006/relationships/oleObject" Target="../embeddings/oleObject620.bin"/><Relationship Id="rId3" Type="http://schemas.openxmlformats.org/officeDocument/2006/relationships/tags" Target="../tags/tag713.xml"/><Relationship Id="rId2" Type="http://schemas.openxmlformats.org/officeDocument/2006/relationships/image" Target="../media/image579.wmf"/><Relationship Id="rId10" Type="http://schemas.openxmlformats.org/officeDocument/2006/relationships/vmlDrawing" Target="../drawings/vmlDrawing66.vml"/><Relationship Id="rId1" Type="http://schemas.openxmlformats.org/officeDocument/2006/relationships/oleObject" Target="../embeddings/oleObject6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4.wmf"/><Relationship Id="rId19" Type="http://schemas.openxmlformats.org/officeDocument/2006/relationships/image" Target="../media/image62.wmf"/><Relationship Id="rId18" Type="http://schemas.openxmlformats.org/officeDocument/2006/relationships/oleObject" Target="../embeddings/oleObject64.bin"/><Relationship Id="rId17" Type="http://schemas.openxmlformats.org/officeDocument/2006/relationships/image" Target="../media/image61.wmf"/><Relationship Id="rId16" Type="http://schemas.openxmlformats.org/officeDocument/2006/relationships/oleObject" Target="../embeddings/oleObject63.bin"/><Relationship Id="rId15" Type="http://schemas.openxmlformats.org/officeDocument/2006/relationships/image" Target="../media/image60.wmf"/><Relationship Id="rId14" Type="http://schemas.openxmlformats.org/officeDocument/2006/relationships/oleObject" Target="../embeddings/oleObject62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61.bin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1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3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oleObject" Target="../embeddings/oleObject75.bin"/><Relationship Id="rId7" Type="http://schemas.openxmlformats.org/officeDocument/2006/relationships/tags" Target="../tags/tag126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4.bin"/><Relationship Id="rId46" Type="http://schemas.openxmlformats.org/officeDocument/2006/relationships/vmlDrawing" Target="../drawings/vmlDrawing8.v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143.xml"/><Relationship Id="rId43" Type="http://schemas.openxmlformats.org/officeDocument/2006/relationships/tags" Target="../tags/tag142.xml"/><Relationship Id="rId42" Type="http://schemas.openxmlformats.org/officeDocument/2006/relationships/image" Target="../media/image82.wmf"/><Relationship Id="rId41" Type="http://schemas.openxmlformats.org/officeDocument/2006/relationships/oleObject" Target="../embeddings/oleObject83.bin"/><Relationship Id="rId40" Type="http://schemas.openxmlformats.org/officeDocument/2006/relationships/tags" Target="../tags/tag141.xml"/><Relationship Id="rId4" Type="http://schemas.openxmlformats.org/officeDocument/2006/relationships/tags" Target="../tags/tag125.xml"/><Relationship Id="rId39" Type="http://schemas.openxmlformats.org/officeDocument/2006/relationships/image" Target="../media/image81.wmf"/><Relationship Id="rId38" Type="http://schemas.openxmlformats.org/officeDocument/2006/relationships/oleObject" Target="../embeddings/oleObject82.bin"/><Relationship Id="rId37" Type="http://schemas.openxmlformats.org/officeDocument/2006/relationships/tags" Target="../tags/tag140.xml"/><Relationship Id="rId36" Type="http://schemas.openxmlformats.org/officeDocument/2006/relationships/image" Target="../media/image80.wmf"/><Relationship Id="rId35" Type="http://schemas.openxmlformats.org/officeDocument/2006/relationships/oleObject" Target="../embeddings/oleObject81.bin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image" Target="../media/image70.wmf"/><Relationship Id="rId29" Type="http://schemas.openxmlformats.org/officeDocument/2006/relationships/image" Target="../media/image79.jpeg"/><Relationship Id="rId28" Type="http://schemas.openxmlformats.org/officeDocument/2006/relationships/tags" Target="../tags/tag134.xml"/><Relationship Id="rId27" Type="http://schemas.openxmlformats.org/officeDocument/2006/relationships/image" Target="../media/image78.jpeg"/><Relationship Id="rId26" Type="http://schemas.openxmlformats.org/officeDocument/2006/relationships/tags" Target="../tags/tag133.xml"/><Relationship Id="rId25" Type="http://schemas.openxmlformats.org/officeDocument/2006/relationships/image" Target="../media/image77.wmf"/><Relationship Id="rId24" Type="http://schemas.openxmlformats.org/officeDocument/2006/relationships/oleObject" Target="../embeddings/oleObject80.bin"/><Relationship Id="rId23" Type="http://schemas.openxmlformats.org/officeDocument/2006/relationships/tags" Target="../tags/tag132.xml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79.bin"/><Relationship Id="rId20" Type="http://schemas.openxmlformats.org/officeDocument/2006/relationships/tags" Target="../tags/tag131.xml"/><Relationship Id="rId2" Type="http://schemas.openxmlformats.org/officeDocument/2006/relationships/oleObject" Target="../embeddings/oleObject73.bin"/><Relationship Id="rId19" Type="http://schemas.openxmlformats.org/officeDocument/2006/relationships/tags" Target="../tags/tag130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16" Type="http://schemas.openxmlformats.org/officeDocument/2006/relationships/tags" Target="../tags/tag129.xml"/><Relationship Id="rId15" Type="http://schemas.openxmlformats.org/officeDocument/2006/relationships/image" Target="../media/image74.wmf"/><Relationship Id="rId14" Type="http://schemas.openxmlformats.org/officeDocument/2006/relationships/oleObject" Target="../embeddings/oleObject77.bin"/><Relationship Id="rId13" Type="http://schemas.openxmlformats.org/officeDocument/2006/relationships/tags" Target="../tags/tag128.xml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10" Type="http://schemas.openxmlformats.org/officeDocument/2006/relationships/tags" Target="../tags/tag127.xml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2170" y="2209165"/>
            <a:ext cx="10515600" cy="140271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章总结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电解质溶液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346450" y="1943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电解质溶液的宏观导电性质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344805" y="137160"/>
            <a:ext cx="11510645" cy="37928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1741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301967" y="514033"/>
          <a:ext cx="180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876300" imgH="330200" progId="">
                  <p:embed/>
                </p:oleObj>
              </mc:Choice>
              <mc:Fallback>
                <p:oleObj name="" r:id="rId4" imgW="876300" imgH="3302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1967" y="514033"/>
                        <a:ext cx="180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2048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089723" y="1370013"/>
          <a:ext cx="2990369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320165" imgH="215900" progId="">
                  <p:embed/>
                </p:oleObj>
              </mc:Choice>
              <mc:Fallback>
                <p:oleObj name="" r:id="rId7" imgW="1320165" imgH="2159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9723" y="1370013"/>
                        <a:ext cx="2990369" cy="48600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9222"/>
          <p:cNvGraphicFramePr/>
          <p:nvPr>
            <p:custDataLst>
              <p:tags r:id="rId9"/>
            </p:custDataLst>
          </p:nvPr>
        </p:nvGraphicFramePr>
        <p:xfrm>
          <a:off x="6787516" y="744538"/>
          <a:ext cx="158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825500" imgH="203200" progId="">
                  <p:embed/>
                </p:oleObj>
              </mc:Choice>
              <mc:Fallback>
                <p:oleObj name="" r:id="rId10" imgW="825500" imgH="2032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87516" y="744538"/>
                        <a:ext cx="1584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1115060" y="2241550"/>
            <a:ext cx="4920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0">
              <a:buClr>
                <a:srgbClr val="FF0000"/>
              </a:buClr>
              <a:buNone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离子独立运动定律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16390" name="对象 215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081463" y="2174558"/>
          <a:ext cx="304094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1206500" imgH="228600" progId="">
                  <p:embed/>
                </p:oleObj>
              </mc:Choice>
              <mc:Fallback>
                <p:oleObj name="" r:id="rId14" imgW="1206500" imgH="2286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81463" y="2174558"/>
                        <a:ext cx="3040941" cy="576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下弧形箭头 18"/>
          <p:cNvSpPr/>
          <p:nvPr>
            <p:custDataLst>
              <p:tags r:id="rId16"/>
            </p:custDataLst>
          </p:nvPr>
        </p:nvSpPr>
        <p:spPr>
          <a:xfrm rot="6000000" flipV="1">
            <a:off x="7312025" y="2049145"/>
            <a:ext cx="762635" cy="2698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86" name="矩形 21506"/>
          <p:cNvSpPr/>
          <p:nvPr>
            <p:custDataLst>
              <p:tags r:id="rId17"/>
            </p:custDataLst>
          </p:nvPr>
        </p:nvSpPr>
        <p:spPr>
          <a:xfrm>
            <a:off x="3233420" y="2907030"/>
            <a:ext cx="70916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和   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是无限稀释时正、负离子的摩尔电导率。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6387" name="对象 2150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354070" y="2858135"/>
          <a:ext cx="45211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203200" imgH="228600" progId="">
                  <p:embed/>
                </p:oleObj>
              </mc:Choice>
              <mc:Fallback>
                <p:oleObj name="" r:id="rId19" imgW="203200" imgH="2286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4070" y="2858135"/>
                        <a:ext cx="45211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21508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188460" y="2886075"/>
          <a:ext cx="4595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203200" imgH="228600" progId="">
                  <p:embed/>
                </p:oleObj>
              </mc:Choice>
              <mc:Fallback>
                <p:oleObj name="" r:id="rId22" imgW="203200" imgH="2286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88460" y="2886075"/>
                        <a:ext cx="45952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506"/>
          <p:cNvSpPr/>
          <p:nvPr>
            <p:custDataLst>
              <p:tags r:id="rId24"/>
            </p:custDataLst>
          </p:nvPr>
        </p:nvSpPr>
        <p:spPr>
          <a:xfrm>
            <a:off x="4512945" y="3367405"/>
            <a:ext cx="61969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决定于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离子本性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溶剂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温度。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可查表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8205" name="文本框 12301"/>
          <p:cNvSpPr txBox="1"/>
          <p:nvPr>
            <p:custDataLst>
              <p:tags r:id="rId25"/>
            </p:custDataLst>
          </p:nvPr>
        </p:nvSpPr>
        <p:spPr>
          <a:xfrm>
            <a:off x="625475" y="4347210"/>
            <a:ext cx="8138160" cy="6076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algn="just" fontAlgn="ctr">
              <a:lnSpc>
                <a:spcPct val="120000"/>
              </a:lnSpc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m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与基本单元的选择有关。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9" name="对象 17411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209445" y="4436285"/>
          <a:ext cx="38869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7" imgW="190500" imgH="215900" progId="">
                  <p:embed/>
                </p:oleObj>
              </mc:Choice>
              <mc:Fallback>
                <p:oleObj name="" r:id="rId27" imgW="190500" imgH="2159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09445" y="4436285"/>
                        <a:ext cx="38869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对象 12292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276033" y="5168900"/>
          <a:ext cx="198607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0" imgW="863600" imgH="203200" progId="">
                  <p:embed/>
                </p:oleObj>
              </mc:Choice>
              <mc:Fallback>
                <p:oleObj name="" r:id="rId30" imgW="863600" imgH="203200" progId="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76033" y="5168900"/>
                        <a:ext cx="198607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对象 12293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108450" y="4952683"/>
          <a:ext cx="238525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3" imgW="977900" imgH="355600" progId="">
                  <p:embed/>
                </p:oleObj>
              </mc:Choice>
              <mc:Fallback>
                <p:oleObj name="" r:id="rId33" imgW="977900" imgH="355600" progId="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108450" y="4952683"/>
                        <a:ext cx="238525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文本框 12294"/>
          <p:cNvSpPr txBox="1"/>
          <p:nvPr>
            <p:custDataLst>
              <p:tags r:id="rId35"/>
            </p:custDataLst>
          </p:nvPr>
        </p:nvSpPr>
        <p:spPr>
          <a:xfrm>
            <a:off x="2631758" y="5168741"/>
            <a:ext cx="212248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=  3×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" name="矩形 21506"/>
          <p:cNvSpPr/>
          <p:nvPr>
            <p:custDataLst>
              <p:tags r:id="rId36"/>
            </p:custDataLst>
          </p:nvPr>
        </p:nvSpPr>
        <p:spPr>
          <a:xfrm>
            <a:off x="625475" y="51689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5368" name="对象 20485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955314" y="4968399"/>
          <a:ext cx="325504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8" imgW="1524000" imgH="405765" progId="">
                  <p:embed/>
                </p:oleObj>
              </mc:Choice>
              <mc:Fallback>
                <p:oleObj name="" r:id="rId38" imgW="1524000" imgH="405765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955314" y="4968399"/>
                        <a:ext cx="325504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>
            <p:custDataLst>
              <p:tags r:id="rId40"/>
            </p:custDataLst>
          </p:nvPr>
        </p:nvSpPr>
        <p:spPr>
          <a:xfrm>
            <a:off x="344805" y="4288790"/>
            <a:ext cx="11510645" cy="15722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1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757730" y="2676236"/>
          <a:ext cx="299411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409700" imgH="254000" progId="Equation.KSEE3">
                  <p:embed/>
                </p:oleObj>
              </mc:Choice>
              <mc:Fallback>
                <p:oleObj name="" r:id="rId2" imgW="1409700" imgH="254000" progId="Equation.KSEE3">
                  <p:embed/>
                  <p:pic>
                    <p:nvPicPr>
                      <p:cNvPr id="0" name="图片 36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7730" y="2676236"/>
                        <a:ext cx="299411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对象 8">
            <a:hlinkClick r:id="" action="ppaction://ole?verb=0"/>
          </p:cNvPr>
          <p:cNvGraphicFramePr/>
          <p:nvPr>
            <p:custDataLst>
              <p:tags r:id="rId4"/>
            </p:custDataLst>
          </p:nvPr>
        </p:nvGraphicFramePr>
        <p:xfrm>
          <a:off x="1517056" y="3184430"/>
          <a:ext cx="655200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71800" imgH="228600" progId="Equation.KSEE3">
                  <p:embed/>
                </p:oleObj>
              </mc:Choice>
              <mc:Fallback>
                <p:oleObj name="" r:id="rId5" imgW="2971800" imgH="228600" progId="Equation.KSEE3">
                  <p:embed/>
                  <p:pic>
                    <p:nvPicPr>
                      <p:cNvPr id="0" name="图片 36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056" y="3184430"/>
                        <a:ext cx="6552000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对象 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486660" y="3695383"/>
          <a:ext cx="394468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1917065" imgH="279400" progId="Equation.KSEE3">
                  <p:embed/>
                </p:oleObj>
              </mc:Choice>
              <mc:Fallback>
                <p:oleObj name="" r:id="rId8" imgW="1917065" imgH="279400" progId="Equation.KSEE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6660" y="3695383"/>
                        <a:ext cx="394468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对象 10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90968" y="4258310"/>
          <a:ext cx="83056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3974465" imgH="241300" progId="Equation.KSEE3">
                  <p:embed/>
                </p:oleObj>
              </mc:Choice>
              <mc:Fallback>
                <p:oleObj name="" r:id="rId11" imgW="3974465" imgH="241300" progId="Equation.KSEE3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0968" y="4258310"/>
                        <a:ext cx="830562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1506"/>
          <p:cNvSpPr/>
          <p:nvPr>
            <p:custDataLst>
              <p:tags r:id="rId13"/>
            </p:custDataLst>
          </p:nvPr>
        </p:nvSpPr>
        <p:spPr>
          <a:xfrm>
            <a:off x="553085" y="2685415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矩形 21506"/>
          <p:cNvSpPr/>
          <p:nvPr>
            <p:custDataLst>
              <p:tags r:id="rId14"/>
            </p:custDataLst>
          </p:nvPr>
        </p:nvSpPr>
        <p:spPr>
          <a:xfrm>
            <a:off x="553085" y="370459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19809" name="对象 819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059738" y="5118100"/>
          <a:ext cx="220729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6" imgW="876935" imgH="228600" progId="">
                  <p:embed/>
                </p:oleObj>
              </mc:Choice>
              <mc:Fallback>
                <p:oleObj name="" r:id="rId16" imgW="876935" imgH="228600" progId="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59738" y="5118100"/>
                        <a:ext cx="220729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0" name="Text Box 18"/>
          <p:cNvSpPr txBox="1"/>
          <p:nvPr>
            <p:custDataLst>
              <p:tags r:id="rId18"/>
            </p:custDataLst>
          </p:nvPr>
        </p:nvSpPr>
        <p:spPr>
          <a:xfrm>
            <a:off x="532765" y="4904423"/>
            <a:ext cx="8604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buClr>
                <a:srgbClr val="270DE7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应用：对于强电解质溶液，当溶液浓度很低时：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9" name="下箭头 8"/>
          <p:cNvSpPr/>
          <p:nvPr>
            <p:custDataLst>
              <p:tags r:id="rId19"/>
            </p:custDataLst>
          </p:nvPr>
        </p:nvSpPr>
        <p:spPr>
          <a:xfrm rot="16200000">
            <a:off x="1966278" y="5627370"/>
            <a:ext cx="215900" cy="2889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19814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07670" y="5512753"/>
          <a:ext cx="137177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1" imgW="622300" imgH="228600" progId="Equation.KSEE3">
                  <p:embed/>
                </p:oleObj>
              </mc:Choice>
              <mc:Fallback>
                <p:oleObj name="" r:id="rId21" imgW="622300" imgH="228600" progId="Equation.KSEE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670" y="5512753"/>
                        <a:ext cx="137177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433638" y="5513070"/>
          <a:ext cx="284906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1206500" imgH="228600" progId="Equation.KSEE3">
                  <p:embed/>
                </p:oleObj>
              </mc:Choice>
              <mc:Fallback>
                <p:oleObj name="" r:id="rId24" imgW="1206500" imgH="228600" progId="Equation.KSEE3">
                  <p:embed/>
                  <p:pic>
                    <p:nvPicPr>
                      <p:cNvPr id="0" name="图片 361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33638" y="5513070"/>
                        <a:ext cx="284906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对象 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5937250" y="5368925"/>
          <a:ext cx="15935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7" imgW="711200" imgH="304800" progId="Equation.KSEE3">
                  <p:embed/>
                </p:oleObj>
              </mc:Choice>
              <mc:Fallback>
                <p:oleObj name="" r:id="rId27" imgW="711200" imgH="304800" progId="Equation.KSEE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37250" y="5368925"/>
                        <a:ext cx="1593589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>
            <p:custDataLst>
              <p:tags r:id="rId29"/>
            </p:custDataLst>
          </p:nvPr>
        </p:nvSpPr>
        <p:spPr>
          <a:xfrm rot="16200000">
            <a:off x="5635308" y="5657215"/>
            <a:ext cx="215900" cy="2889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" name="下箭头 13"/>
          <p:cNvSpPr/>
          <p:nvPr>
            <p:custDataLst>
              <p:tags r:id="rId30"/>
            </p:custDataLst>
          </p:nvPr>
        </p:nvSpPr>
        <p:spPr>
          <a:xfrm rot="14760000">
            <a:off x="7777163" y="5391785"/>
            <a:ext cx="215900" cy="2889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5" name="下箭头 14"/>
          <p:cNvSpPr/>
          <p:nvPr>
            <p:custDataLst>
              <p:tags r:id="rId31"/>
            </p:custDataLst>
          </p:nvPr>
        </p:nvSpPr>
        <p:spPr>
          <a:xfrm rot="6840000" flipV="1">
            <a:off x="7776528" y="5963285"/>
            <a:ext cx="215900" cy="2889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6" name="对象 8194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8097222" y="5693120"/>
          <a:ext cx="2095102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3" imgW="862965" imgH="444500" progId="">
                  <p:embed/>
                </p:oleObj>
              </mc:Choice>
              <mc:Fallback>
                <p:oleObj name="" r:id="rId33" imgW="862965" imgH="444500" progId="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097222" y="5693120"/>
                        <a:ext cx="2095102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对象 11269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10416223" y="5970905"/>
          <a:ext cx="165202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6" imgW="711200" imgH="203200" progId="">
                  <p:embed/>
                </p:oleObj>
              </mc:Choice>
              <mc:Fallback>
                <p:oleObj name="" r:id="rId36" imgW="711200" imgH="203200" progId="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416223" y="5970905"/>
                        <a:ext cx="165202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4341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4336170" y="150083"/>
          <a:ext cx="54488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9" imgW="241300" imgH="228600" progId="">
                  <p:embed/>
                </p:oleObj>
              </mc:Choice>
              <mc:Fallback>
                <p:oleObj name="" r:id="rId39" imgW="241300" imgH="2286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336170" y="150083"/>
                        <a:ext cx="54488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21506"/>
          <p:cNvSpPr/>
          <p:nvPr>
            <p:custDataLst>
              <p:tags r:id="rId41"/>
            </p:custDataLst>
          </p:nvPr>
        </p:nvSpPr>
        <p:spPr>
          <a:xfrm>
            <a:off x="4778375" y="197485"/>
            <a:ext cx="50234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的获得：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6" name="矩形 21506"/>
          <p:cNvSpPr/>
          <p:nvPr>
            <p:custDataLst>
              <p:tags r:id="rId42"/>
            </p:custDataLst>
          </p:nvPr>
        </p:nvSpPr>
        <p:spPr>
          <a:xfrm>
            <a:off x="551815" y="611823"/>
            <a:ext cx="10864850" cy="152971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对于强电解质，可根据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科尔劳施经验公式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，外推至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＝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而得。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对于弱电解质不能用外推法，需使用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离子独立运动定律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。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7" name="对象 23555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3751104" y="1101408"/>
          <a:ext cx="218307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4" imgW="1041400" imgH="241300" progId="">
                  <p:embed/>
                </p:oleObj>
              </mc:Choice>
              <mc:Fallback>
                <p:oleObj name="" r:id="rId44" imgW="1041400" imgH="2413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751104" y="1101408"/>
                        <a:ext cx="218307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1510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3638513" y="2141566"/>
          <a:ext cx="266058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7" imgW="1206500" imgH="228600" progId="">
                  <p:embed/>
                </p:oleObj>
              </mc:Choice>
              <mc:Fallback>
                <p:oleObj name="" r:id="rId47" imgW="1206500" imgH="2286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638513" y="2141566"/>
                        <a:ext cx="266058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22"/>
          <p:cNvSpPr/>
          <p:nvPr>
            <p:custDataLst>
              <p:tags r:id="rId49"/>
            </p:custDataLst>
          </p:nvPr>
        </p:nvSpPr>
        <p:spPr>
          <a:xfrm>
            <a:off x="258445" y="88265"/>
            <a:ext cx="11879580" cy="6685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1506"/>
          <p:cNvSpPr/>
          <p:nvPr>
            <p:custDataLst>
              <p:tags r:id="rId50"/>
            </p:custDataLst>
          </p:nvPr>
        </p:nvSpPr>
        <p:spPr>
          <a:xfrm>
            <a:off x="947420" y="3194685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>
              <a:buClr>
                <a:srgbClr val="FF0000"/>
              </a:buClr>
            </a:pPr>
            <a:r>
              <a:rPr lang="en-US" altLang="zh-CN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or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8" name="矩形 21506"/>
          <p:cNvSpPr/>
          <p:nvPr>
            <p:custDataLst>
              <p:tags r:id="rId51"/>
            </p:custDataLst>
          </p:nvPr>
        </p:nvSpPr>
        <p:spPr>
          <a:xfrm>
            <a:off x="949960" y="4272915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>
              <a:buClr>
                <a:srgbClr val="FF0000"/>
              </a:buClr>
            </a:pPr>
            <a:r>
              <a:rPr lang="en-US" altLang="zh-CN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or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5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56210" y="438785"/>
            <a:ext cx="11879580" cy="57492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847" name="文本框 1"/>
          <p:cNvSpPr txBox="1"/>
          <p:nvPr>
            <p:custDataLst>
              <p:tags r:id="rId2"/>
            </p:custDataLst>
          </p:nvPr>
        </p:nvSpPr>
        <p:spPr>
          <a:xfrm>
            <a:off x="2695258" y="438468"/>
            <a:ext cx="520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ctr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电导测定的应用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Text Box 6"/>
          <p:cNvSpPr txBox="1"/>
          <p:nvPr>
            <p:custDataLst>
              <p:tags r:id="rId3"/>
            </p:custDataLst>
          </p:nvPr>
        </p:nvSpPr>
        <p:spPr>
          <a:xfrm>
            <a:off x="309880" y="899319"/>
            <a:ext cx="74168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计算弱电解质的解离度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α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和解离平衡常数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K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c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113" name="对象 513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85795" y="1876743"/>
          <a:ext cx="114901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520700" imgH="228600" progId="">
                  <p:embed/>
                </p:oleObj>
              </mc:Choice>
              <mc:Fallback>
                <p:oleObj name="" r:id="rId5" imgW="520700" imgH="2286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5795" y="1876743"/>
                        <a:ext cx="114901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对象 513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16768" y="1877060"/>
          <a:ext cx="120567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545465" imgH="228600" progId="">
                  <p:embed/>
                </p:oleObj>
              </mc:Choice>
              <mc:Fallback>
                <p:oleObj name="" r:id="rId8" imgW="545465" imgH="2286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6768" y="1877060"/>
                        <a:ext cx="120567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513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7645" y="1359535"/>
          <a:ext cx="3139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1447800" imgH="215900" progId="">
                  <p:embed/>
                </p:oleObj>
              </mc:Choice>
              <mc:Fallback>
                <p:oleObj name="" r:id="rId11" imgW="1447800" imgH="2159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7645" y="1359535"/>
                        <a:ext cx="3139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513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996815" y="1315085"/>
          <a:ext cx="2970336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1397000" imgH="228600" progId="">
                  <p:embed/>
                </p:oleObj>
              </mc:Choice>
              <mc:Fallback>
                <p:oleObj name="" r:id="rId14" imgW="1397000" imgH="2286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96815" y="1315085"/>
                        <a:ext cx="2970336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513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741103" y="2515870"/>
          <a:ext cx="173687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787400" imgH="228600" progId="">
                  <p:embed/>
                </p:oleObj>
              </mc:Choice>
              <mc:Fallback>
                <p:oleObj name="" r:id="rId17" imgW="787400" imgH="2286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1103" y="2515870"/>
                        <a:ext cx="1736870" cy="50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/>
          <p:nvPr>
            <p:custDataLst>
              <p:tags r:id="rId19"/>
            </p:custDataLst>
          </p:nvPr>
        </p:nvSpPr>
        <p:spPr>
          <a:xfrm>
            <a:off x="5948045" y="2559685"/>
            <a:ext cx="320294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适用于弱电解质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102" name="对象 512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413760" y="3358515"/>
          <a:ext cx="309643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1233805" imgH="228600" progId="">
                  <p:embed/>
                </p:oleObj>
              </mc:Choice>
              <mc:Fallback>
                <p:oleObj name="" r:id="rId21" imgW="1233805" imgH="2286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13760" y="3358515"/>
                        <a:ext cx="309643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7"/>
          <p:cNvSpPr txBox="1"/>
          <p:nvPr>
            <p:custDataLst>
              <p:tags r:id="rId23"/>
            </p:custDataLst>
          </p:nvPr>
        </p:nvSpPr>
        <p:spPr>
          <a:xfrm>
            <a:off x="1767840" y="3908902"/>
            <a:ext cx="16795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t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=0</a:t>
            </a:r>
            <a:endParaRPr lang="en-US" altLang="zh-CN" sz="2400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104" name="Text Box 18"/>
          <p:cNvSpPr txBox="1"/>
          <p:nvPr>
            <p:custDataLst>
              <p:tags r:id="rId24"/>
            </p:custDataLst>
          </p:nvPr>
        </p:nvSpPr>
        <p:spPr>
          <a:xfrm>
            <a:off x="3560128" y="3919379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c</a:t>
            </a:r>
            <a:endParaRPr lang="en-US" altLang="zh-CN" sz="2400" b="1" i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105" name="Text Box 19"/>
          <p:cNvSpPr txBox="1"/>
          <p:nvPr>
            <p:custDataLst>
              <p:tags r:id="rId25"/>
            </p:custDataLst>
          </p:nvPr>
        </p:nvSpPr>
        <p:spPr>
          <a:xfrm>
            <a:off x="5069840" y="3917792"/>
            <a:ext cx="1016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106" name="Text Box 20"/>
          <p:cNvSpPr txBox="1"/>
          <p:nvPr>
            <p:custDataLst>
              <p:tags r:id="rId26"/>
            </p:custDataLst>
          </p:nvPr>
        </p:nvSpPr>
        <p:spPr>
          <a:xfrm>
            <a:off x="5935345" y="3918744"/>
            <a:ext cx="19939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107" name="Text Box 21"/>
          <p:cNvSpPr txBox="1"/>
          <p:nvPr>
            <p:custDataLst>
              <p:tags r:id="rId27"/>
            </p:custDataLst>
          </p:nvPr>
        </p:nvSpPr>
        <p:spPr>
          <a:xfrm>
            <a:off x="1571943" y="4456589"/>
            <a:ext cx="15827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平衡时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108" name="对象 5131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3055303" y="4529773"/>
          <a:ext cx="862686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9" imgW="420370" imgH="140335" progId="">
                  <p:embed/>
                </p:oleObj>
              </mc:Choice>
              <mc:Fallback>
                <p:oleObj name="" r:id="rId29" imgW="420370" imgH="14033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55303" y="4529773"/>
                        <a:ext cx="862686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对象 5132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4926965" y="4555173"/>
          <a:ext cx="419508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2" imgW="204470" imgH="140335" progId="">
                  <p:embed/>
                </p:oleObj>
              </mc:Choice>
              <mc:Fallback>
                <p:oleObj name="" r:id="rId32" imgW="204470" imgH="14033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926965" y="4555173"/>
                        <a:ext cx="419508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对象 5133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5934075" y="4529773"/>
          <a:ext cx="418192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5" imgW="204470" imgH="140335" progId="">
                  <p:embed/>
                </p:oleObj>
              </mc:Choice>
              <mc:Fallback>
                <p:oleObj name="" r:id="rId35" imgW="204470" imgH="1403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934075" y="4529773"/>
                        <a:ext cx="418192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5136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3818573" y="4967288"/>
          <a:ext cx="152812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7" imgW="711200" imgH="419100" progId="">
                  <p:embed/>
                </p:oleObj>
              </mc:Choice>
              <mc:Fallback>
                <p:oleObj name="" r:id="rId37" imgW="711200" imgH="4191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18573" y="4967288"/>
                        <a:ext cx="1528120" cy="900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4" name="Picture 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997008" y="3449638"/>
            <a:ext cx="1224000" cy="44908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3" name="文本框 2"/>
          <p:cNvSpPr txBox="1"/>
          <p:nvPr>
            <p:custDataLst>
              <p:tags r:id="rId41"/>
            </p:custDataLst>
          </p:nvPr>
        </p:nvSpPr>
        <p:spPr>
          <a:xfrm>
            <a:off x="5822315" y="5226685"/>
            <a:ext cx="46882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注意单位，</a:t>
            </a:r>
            <a:r>
              <a:rPr lang="zh-CN" altLang="en-US" sz="2400" b="1" i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Kc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中浓度单位为</a:t>
            </a:r>
            <a:endParaRPr lang="zh-CN" altLang="en-US" sz="2400" b="1" noProof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0846" name="对象 11269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9601200" y="5211763"/>
          <a:ext cx="146594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3" imgW="685800" imgH="203200" progId="">
                  <p:embed/>
                </p:oleObj>
              </mc:Choice>
              <mc:Fallback>
                <p:oleObj name="" r:id="rId43" imgW="685800" imgH="203200" progId="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601200" y="5211763"/>
                        <a:ext cx="146594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/>
          <p:nvPr>
            <p:custDataLst>
              <p:tags r:id="rId45"/>
            </p:custDataLst>
          </p:nvPr>
        </p:nvSpPr>
        <p:spPr>
          <a:xfrm>
            <a:off x="8437880" y="1371283"/>
            <a:ext cx="320294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（该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二公式不用背）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4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6"/>
          <p:cNvSpPr txBox="1"/>
          <p:nvPr>
            <p:custDataLst>
              <p:tags r:id="rId1"/>
            </p:custDataLst>
          </p:nvPr>
        </p:nvSpPr>
        <p:spPr>
          <a:xfrm>
            <a:off x="739140" y="283369"/>
            <a:ext cx="71151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计算微溶盐的溶解度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和溶度积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sp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183" name="Text Box 30"/>
          <p:cNvSpPr txBox="1"/>
          <p:nvPr>
            <p:custDataLst>
              <p:tags r:id="rId2"/>
            </p:custDataLst>
          </p:nvPr>
        </p:nvSpPr>
        <p:spPr>
          <a:xfrm>
            <a:off x="951865" y="655955"/>
            <a:ext cx="10800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微溶盐如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BaSO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AgCl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是强电解质。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微溶盐的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饱和溶液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可视为无限稀释溶液。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174" name="对象 819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582988" y="2367598"/>
          <a:ext cx="204849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914400" imgH="241300" progId="">
                  <p:embed/>
                </p:oleObj>
              </mc:Choice>
              <mc:Fallback>
                <p:oleObj name="" r:id="rId4" imgW="914400" imgH="2413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2988" y="2367598"/>
                        <a:ext cx="204849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820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998153" y="1094105"/>
          <a:ext cx="343505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562100" imgH="228600" progId="">
                  <p:embed/>
                </p:oleObj>
              </mc:Choice>
              <mc:Fallback>
                <p:oleObj name="" r:id="rId7" imgW="1562100" imgH="2286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8153" y="1094105"/>
                        <a:ext cx="343505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24"/>
          <p:cNvSpPr txBox="1"/>
          <p:nvPr>
            <p:custDataLst>
              <p:tags r:id="rId9"/>
            </p:custDataLst>
          </p:nvPr>
        </p:nvSpPr>
        <p:spPr>
          <a:xfrm>
            <a:off x="6432868" y="3143885"/>
            <a:ext cx="309403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c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单位：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mol·m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-3</a:t>
            </a:r>
            <a:endParaRPr lang="en-US" altLang="zh-CN" sz="2400" b="1" baseline="30000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9" name="对象 819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212192" y="2852240"/>
          <a:ext cx="259432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130300" imgH="457200" progId="">
                  <p:embed/>
                </p:oleObj>
              </mc:Choice>
              <mc:Fallback>
                <p:oleObj name="" r:id="rId11" imgW="1130300" imgH="4572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2192" y="2852240"/>
                        <a:ext cx="2594328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/>
          <p:nvPr>
            <p:custDataLst>
              <p:tags r:id="rId13"/>
            </p:custDataLst>
          </p:nvPr>
        </p:nvSpPr>
        <p:spPr>
          <a:xfrm>
            <a:off x="5631815" y="1831340"/>
            <a:ext cx="5509260" cy="460375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此处溶解度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c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很小。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19816" name="对象 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759200" y="1623695"/>
          <a:ext cx="15935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711200" imgH="304800" progId="Equation.KSEE3">
                  <p:embed/>
                </p:oleObj>
              </mc:Choice>
              <mc:Fallback>
                <p:oleObj name="" r:id="rId15" imgW="711200" imgH="304800" progId="Equation.KSEE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9200" y="1623695"/>
                        <a:ext cx="1593589" cy="68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" name="对象 921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656681" y="5544979"/>
          <a:ext cx="620852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3060065" imgH="266700" progId="">
                  <p:embed/>
                </p:oleObj>
              </mc:Choice>
              <mc:Fallback>
                <p:oleObj name="" r:id="rId18" imgW="3060065" imgH="2667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56681" y="5544979"/>
                        <a:ext cx="620852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Text Box 5"/>
          <p:cNvSpPr txBox="1"/>
          <p:nvPr>
            <p:custDataLst>
              <p:tags r:id="rId20"/>
            </p:custDataLst>
          </p:nvPr>
        </p:nvSpPr>
        <p:spPr>
          <a:xfrm>
            <a:off x="9254490" y="4923790"/>
            <a:ext cx="24974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注：</a:t>
            </a:r>
            <a:r>
              <a:rPr lang="en-US" altLang="x-none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</a:t>
            </a:r>
            <a:r>
              <a:rPr lang="en-US" altLang="x-none" sz="2400" b="1" baseline="-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sp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中 </a:t>
            </a:r>
            <a:r>
              <a:rPr lang="en-US" altLang="x-none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的单位为 </a:t>
            </a:r>
            <a:r>
              <a:rPr lang="en-US" altLang="x-none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mol·dm</a:t>
            </a:r>
            <a:r>
              <a:rPr lang="en-US" altLang="x-none" sz="2400" b="1" baseline="30000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-3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，不是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mol·m</a:t>
            </a:r>
            <a:r>
              <a:rPr lang="en-US" altLang="x-none" sz="2400" b="1" baseline="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-3</a:t>
            </a:r>
            <a:endParaRPr lang="en-US" altLang="x-none" sz="2400" b="1" baseline="30000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8201" name="对象 9225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266883" y="4430237"/>
          <a:ext cx="319063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1638300" imgH="520700" progId="">
                  <p:embed/>
                </p:oleObj>
              </mc:Choice>
              <mc:Fallback>
                <p:oleObj name="" r:id="rId22" imgW="1638300" imgH="5207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66883" y="4430237"/>
                        <a:ext cx="3190635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4"/>
          <p:cNvSpPr txBox="1"/>
          <p:nvPr>
            <p:custDataLst>
              <p:tags r:id="rId24"/>
            </p:custDataLst>
          </p:nvPr>
        </p:nvSpPr>
        <p:spPr>
          <a:xfrm>
            <a:off x="812165" y="3966369"/>
            <a:ext cx="71151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微溶盐的溶度积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sp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912235" y="3929380"/>
            <a:ext cx="4500190" cy="540000"/>
            <a:chOff x="8783" y="7697"/>
            <a:chExt cx="7867" cy="944"/>
          </a:xfrm>
        </p:grpSpPr>
        <p:graphicFrame>
          <p:nvGraphicFramePr>
            <p:cNvPr id="12" name="对象 8195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8783" y="7791"/>
            <a:ext cx="2561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26" imgW="698500" imgH="241300" progId="">
                    <p:embed/>
                  </p:oleObj>
                </mc:Choice>
                <mc:Fallback>
                  <p:oleObj name="" r:id="rId26" imgW="698500" imgH="241300" progId="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783" y="7791"/>
                          <a:ext cx="2561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14" name="Picture 32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11230" y="7791"/>
              <a:ext cx="1928" cy="707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4" name="对象 8195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13092" y="7697"/>
            <a:ext cx="3558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31" imgW="939800" imgH="241300" progId="">
                    <p:embed/>
                  </p:oleObj>
                </mc:Choice>
                <mc:Fallback>
                  <p:oleObj name="" r:id="rId31" imgW="939800" imgH="241300" progId="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3092" y="7697"/>
                          <a:ext cx="3558" cy="8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4"/>
          <p:cNvSpPr txBox="1"/>
          <p:nvPr>
            <p:custDataLst>
              <p:tags r:id="rId33"/>
            </p:custDataLst>
          </p:nvPr>
        </p:nvSpPr>
        <p:spPr>
          <a:xfrm>
            <a:off x="802005" y="3128010"/>
            <a:ext cx="2781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微溶盐的溶解度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34"/>
            </p:custDataLst>
          </p:nvPr>
        </p:nvSpPr>
        <p:spPr>
          <a:xfrm>
            <a:off x="156210" y="180340"/>
            <a:ext cx="11879580" cy="66240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1860" name="对象 14340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5352804" y="6168736"/>
          <a:ext cx="432837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6" imgW="2184400" imgH="292100" progId="">
                  <p:embed/>
                </p:oleObj>
              </mc:Choice>
              <mc:Fallback>
                <p:oleObj name="" r:id="rId36" imgW="2184400" imgH="292100" progId="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352804" y="6168736"/>
                        <a:ext cx="432837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文本框 14341"/>
          <p:cNvSpPr txBox="1"/>
          <p:nvPr>
            <p:custDataLst>
              <p:tags r:id="rId38"/>
            </p:custDataLst>
          </p:nvPr>
        </p:nvSpPr>
        <p:spPr>
          <a:xfrm>
            <a:off x="811848" y="6262212"/>
            <a:ext cx="71151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溶解度为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c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CrO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溶液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6"/>
          <p:cNvSpPr txBox="1"/>
          <p:nvPr>
            <p:custDataLst>
              <p:tags r:id="rId1"/>
            </p:custDataLst>
          </p:nvPr>
        </p:nvSpPr>
        <p:spPr>
          <a:xfrm>
            <a:off x="3693160" y="3243898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2400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12290" name="Group 7"/>
          <p:cNvGrpSpPr>
            <a:grpSpLocks noChangeAspect="1"/>
          </p:cNvGrpSpPr>
          <p:nvPr/>
        </p:nvGrpSpPr>
        <p:grpSpPr>
          <a:xfrm>
            <a:off x="3942443" y="4018219"/>
            <a:ext cx="3072743" cy="489600"/>
            <a:chOff x="-41" y="-311"/>
            <a:chExt cx="2160" cy="335"/>
          </a:xfrm>
        </p:grpSpPr>
        <p:graphicFrame>
          <p:nvGraphicFramePr>
            <p:cNvPr id="12291" name="对象 13315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-41" y="-284"/>
            <a:ext cx="49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343535" imgH="216535" progId="">
                    <p:embed/>
                  </p:oleObj>
                </mc:Choice>
                <mc:Fallback>
                  <p:oleObj name="" r:id="rId3" imgW="343535" imgH="216535" progId="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41" y="-284"/>
                          <a:ext cx="493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对象 13316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122" y="-309"/>
            <a:ext cx="9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673735" imgH="203200" progId="">
                    <p:embed/>
                  </p:oleObj>
                </mc:Choice>
                <mc:Fallback>
                  <p:oleObj name="" r:id="rId6" imgW="673735" imgH="203200" progId="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22" y="-309"/>
                          <a:ext cx="997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0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411" y="-311"/>
            <a:ext cx="69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365760" imgH="155575" progId="Word.Document.8">
                    <p:embed/>
                  </p:oleObj>
                </mc:Choice>
                <mc:Fallback>
                  <p:oleObj name="" r:id="rId9" imgW="365760" imgH="155575" progId="Word.Document.8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1" y="-311"/>
                          <a:ext cx="69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对象 1331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630805" y="4590098"/>
          <a:ext cx="3500322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1574800" imgH="469900" progId="">
                  <p:embed/>
                </p:oleObj>
              </mc:Choice>
              <mc:Fallback>
                <p:oleObj name="" r:id="rId12" imgW="1574800" imgH="4699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30805" y="4590098"/>
                        <a:ext cx="3500322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7"/>
          <p:cNvSpPr txBox="1"/>
          <p:nvPr>
            <p:custDataLst>
              <p:tags r:id="rId14"/>
            </p:custDataLst>
          </p:nvPr>
        </p:nvSpPr>
        <p:spPr>
          <a:xfrm>
            <a:off x="705485" y="290671"/>
            <a:ext cx="71151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计算水的离子积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K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W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2296" name="Rectangle 19"/>
          <p:cNvSpPr/>
          <p:nvPr>
            <p:custDataLst>
              <p:tags r:id="rId15"/>
            </p:custDataLst>
          </p:nvPr>
        </p:nvSpPr>
        <p:spPr>
          <a:xfrm>
            <a:off x="4417060" y="-127952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8" name="对象 13323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694805" y="4860131"/>
          <a:ext cx="182974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876300" imgH="241300" progId="">
                  <p:embed/>
                </p:oleObj>
              </mc:Choice>
              <mc:Fallback>
                <p:oleObj name="" r:id="rId17" imgW="876300" imgH="2413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94805" y="4860131"/>
                        <a:ext cx="182974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4340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490548" y="1646107"/>
          <a:ext cx="338582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0" imgW="1485900" imgH="254000" progId="">
                  <p:embed/>
                </p:oleObj>
              </mc:Choice>
              <mc:Fallback>
                <p:oleObj name="" r:id="rId20" imgW="1485900" imgH="2540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90548" y="1646107"/>
                        <a:ext cx="3385820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434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798888" y="2885123"/>
          <a:ext cx="487168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2209800" imgH="457200" progId="">
                  <p:embed/>
                </p:oleObj>
              </mc:Choice>
              <mc:Fallback>
                <p:oleObj name="" r:id="rId23" imgW="2209800" imgH="4572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98888" y="2885123"/>
                        <a:ext cx="4871687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20"/>
          <p:cNvSpPr txBox="1"/>
          <p:nvPr>
            <p:custDataLst>
              <p:tags r:id="rId25"/>
            </p:custDataLst>
          </p:nvPr>
        </p:nvSpPr>
        <p:spPr>
          <a:xfrm>
            <a:off x="678180" y="750570"/>
            <a:ext cx="109397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纯水本身是一种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弱电解质</a:t>
            </a:r>
            <a:r>
              <a:rPr lang="zh-CN" altLang="en-US" sz="2400" b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将电离的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作为溶质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（水解离产生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H</a:t>
            </a:r>
            <a:r>
              <a:rPr lang="en-US" altLang="zh-CN" sz="2400" b="1" baseline="30000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+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OH</a:t>
            </a:r>
            <a:r>
              <a:rPr lang="en-US" altLang="zh-CN" sz="2400" b="1" baseline="30000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-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其余的水作为溶剂，此溶液视为无限稀释溶液。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5" name="Text Box 20"/>
          <p:cNvSpPr txBox="1"/>
          <p:nvPr>
            <p:custDataLst>
              <p:tags r:id="rId26"/>
            </p:custDataLst>
          </p:nvPr>
        </p:nvSpPr>
        <p:spPr>
          <a:xfrm>
            <a:off x="179705" y="3112770"/>
            <a:ext cx="3695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纯水中电离的水的浓度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</a:t>
            </a:r>
            <a:endParaRPr lang="en-US" sz="2400" b="1" i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7" name="Text Box 16"/>
          <p:cNvSpPr txBox="1"/>
          <p:nvPr>
            <p:custDataLst>
              <p:tags r:id="rId27"/>
            </p:custDataLst>
          </p:nvPr>
        </p:nvSpPr>
        <p:spPr>
          <a:xfrm>
            <a:off x="5803900" y="2404110"/>
            <a:ext cx="6142990" cy="460375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此处电离的水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c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很小。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7178" name="Text Box 24"/>
          <p:cNvSpPr txBox="1"/>
          <p:nvPr>
            <p:custDataLst>
              <p:tags r:id="rId28"/>
            </p:custDataLst>
          </p:nvPr>
        </p:nvSpPr>
        <p:spPr>
          <a:xfrm>
            <a:off x="8523923" y="3127375"/>
            <a:ext cx="30940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c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单位：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mol·m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-3</a:t>
            </a:r>
            <a:endParaRPr lang="en-US" altLang="zh-CN" sz="2400" b="1" baseline="30000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19816" name="对象 6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003040" y="2199640"/>
          <a:ext cx="15935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0" imgW="711200" imgH="304800" progId="Equation.KSEE3">
                  <p:embed/>
                </p:oleObj>
              </mc:Choice>
              <mc:Fallback>
                <p:oleObj name="" r:id="rId30" imgW="711200" imgH="304800" progId="Equation.KSEE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03040" y="2199640"/>
                        <a:ext cx="1593589" cy="68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4" name="Text Box 5"/>
          <p:cNvSpPr txBox="1"/>
          <p:nvPr>
            <p:custDataLst>
              <p:tags r:id="rId32"/>
            </p:custDataLst>
          </p:nvPr>
        </p:nvSpPr>
        <p:spPr>
          <a:xfrm>
            <a:off x="920750" y="5841365"/>
            <a:ext cx="101130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注：</a:t>
            </a:r>
            <a:r>
              <a:rPr lang="en-US" altLang="zh-CN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</a:t>
            </a:r>
            <a:r>
              <a:rPr lang="en-US" altLang="zh-CN" sz="2400" b="1" baseline="-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</a:t>
            </a:r>
            <a:r>
              <a:rPr lang="en-US" altLang="zh-CN" sz="2400" b="1" baseline="-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sp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</a:t>
            </a:r>
            <a:r>
              <a:rPr lang="en-US" altLang="zh-CN" sz="2400" b="1" baseline="-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W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都是平衡常数，其中</a:t>
            </a:r>
            <a:r>
              <a:rPr lang="en-US" altLang="zh-CN" sz="2400" b="1" i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的单位为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mol·dm</a:t>
            </a:r>
            <a:r>
              <a:rPr lang="en-US" altLang="zh-CN" sz="2400" b="1" baseline="30000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-3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，不是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mol·m</a:t>
            </a:r>
            <a:r>
              <a:rPr lang="en-US" altLang="zh-CN" sz="2400" b="1" baseline="30000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-3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400" b="1" baseline="30000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33"/>
            </p:custDataLst>
          </p:nvPr>
        </p:nvSpPr>
        <p:spPr>
          <a:xfrm>
            <a:off x="156210" y="158115"/>
            <a:ext cx="11879580" cy="6397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/>
          <p:nvPr/>
        </p:nvSpPr>
        <p:spPr>
          <a:xfrm>
            <a:off x="2147888" y="455613"/>
            <a:ext cx="81565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6"/>
          <p:cNvSpPr/>
          <p:nvPr/>
        </p:nvSpPr>
        <p:spPr>
          <a:xfrm>
            <a:off x="1543050" y="2514601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7" name="对象 18435"/>
          <p:cNvGraphicFramePr>
            <a:graphicFrameLocks noChangeAspect="1"/>
          </p:cNvGraphicFramePr>
          <p:nvPr/>
        </p:nvGraphicFramePr>
        <p:xfrm>
          <a:off x="1230630" y="1469708"/>
          <a:ext cx="7073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046730" imgH="673100" progId="">
                  <p:embed/>
                </p:oleObj>
              </mc:Choice>
              <mc:Fallback>
                <p:oleObj name="" r:id="rId1" imgW="3046730" imgH="6731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630" y="1469708"/>
                        <a:ext cx="7073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8436"/>
          <p:cNvGraphicFramePr>
            <a:graphicFrameLocks noChangeAspect="1"/>
          </p:cNvGraphicFramePr>
          <p:nvPr/>
        </p:nvGraphicFramePr>
        <p:xfrm>
          <a:off x="1412240" y="3867468"/>
          <a:ext cx="6221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11500" imgH="508000" progId="">
                  <p:embed/>
                </p:oleObj>
              </mc:Choice>
              <mc:Fallback>
                <p:oleObj name="" r:id="rId3" imgW="3111500" imgH="5080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240" y="3867468"/>
                        <a:ext cx="62214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8437"/>
          <p:cNvGraphicFramePr>
            <a:graphicFrameLocks noChangeAspect="1"/>
          </p:cNvGraphicFramePr>
          <p:nvPr/>
        </p:nvGraphicFramePr>
        <p:xfrm>
          <a:off x="1670771" y="5897471"/>
          <a:ext cx="859218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267200" imgH="228600" progId="">
                  <p:embed/>
                </p:oleObj>
              </mc:Choice>
              <mc:Fallback>
                <p:oleObj name="" r:id="rId5" imgW="4267200" imgH="2286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0771" y="5897471"/>
                        <a:ext cx="859218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11"/>
          <p:cNvSpPr txBox="1"/>
          <p:nvPr/>
        </p:nvSpPr>
        <p:spPr>
          <a:xfrm>
            <a:off x="161925" y="92710"/>
            <a:ext cx="1171829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298K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时水的离子积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K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w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=1.008×10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-14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·dm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=0.02484S·m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=0.04262S·m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=0.01265S·m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mol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。试求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298K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时水的电导率。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391" name="对象 18439"/>
          <p:cNvGraphicFramePr>
            <a:graphicFrameLocks noChangeAspect="1"/>
          </p:cNvGraphicFramePr>
          <p:nvPr/>
        </p:nvGraphicFramePr>
        <p:xfrm>
          <a:off x="289243" y="455930"/>
          <a:ext cx="1473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75970" imgH="228600" progId="">
                  <p:embed/>
                </p:oleObj>
              </mc:Choice>
              <mc:Fallback>
                <p:oleObj name="" r:id="rId7" imgW="775970" imgH="2286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243" y="455930"/>
                        <a:ext cx="1473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8440"/>
          <p:cNvGraphicFramePr>
            <a:graphicFrameLocks noChangeAspect="1"/>
          </p:cNvGraphicFramePr>
          <p:nvPr/>
        </p:nvGraphicFramePr>
        <p:xfrm>
          <a:off x="4664393" y="450850"/>
          <a:ext cx="118349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22935" imgH="228600" progId="">
                  <p:embed/>
                </p:oleObj>
              </mc:Choice>
              <mc:Fallback>
                <p:oleObj name="" r:id="rId9" imgW="622935" imgH="2286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4393" y="450850"/>
                        <a:ext cx="118349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18441"/>
          <p:cNvGraphicFramePr>
            <a:graphicFrameLocks noChangeAspect="1"/>
          </p:cNvGraphicFramePr>
          <p:nvPr/>
        </p:nvGraphicFramePr>
        <p:xfrm>
          <a:off x="289560" y="826770"/>
          <a:ext cx="1381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687070" imgH="229235" progId="">
                  <p:embed/>
                </p:oleObj>
              </mc:Choice>
              <mc:Fallback>
                <p:oleObj name="" r:id="rId11" imgW="687070" imgH="229235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" y="826770"/>
                        <a:ext cx="1381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6"/>
          <p:cNvSpPr txBox="1"/>
          <p:nvPr/>
        </p:nvSpPr>
        <p:spPr>
          <a:xfrm>
            <a:off x="460375" y="1507173"/>
            <a:ext cx="8540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解：</a:t>
            </a:r>
            <a:endParaRPr lang="zh-CN" altLang="en-US" sz="2400" b="1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399" name="Line 22"/>
          <p:cNvSpPr/>
          <p:nvPr/>
        </p:nvSpPr>
        <p:spPr>
          <a:xfrm>
            <a:off x="3296285" y="4883468"/>
            <a:ext cx="13684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0" name="Line 23"/>
          <p:cNvSpPr/>
          <p:nvPr/>
        </p:nvSpPr>
        <p:spPr>
          <a:xfrm>
            <a:off x="6265228" y="4883468"/>
            <a:ext cx="13684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2" name="对象 1843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827655" y="5174615"/>
          <a:ext cx="13466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622300" imgH="215900" progId="">
                  <p:embed/>
                </p:oleObj>
              </mc:Choice>
              <mc:Fallback>
                <p:oleObj name="" r:id="rId14" imgW="622300" imgH="2159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27655" y="5174615"/>
                        <a:ext cx="1346609" cy="46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8435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664393" y="3168333"/>
          <a:ext cx="203871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914400" imgH="241300" progId="">
                  <p:embed/>
                </p:oleObj>
              </mc:Choice>
              <mc:Fallback>
                <p:oleObj name="" r:id="rId17" imgW="914400" imgH="2413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64393" y="3168333"/>
                        <a:ext cx="203871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8435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412241" y="3187066"/>
          <a:ext cx="266237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1257300" imgH="254000" progId="">
                  <p:embed/>
                </p:oleObj>
              </mc:Choice>
              <mc:Fallback>
                <p:oleObj name="" r:id="rId20" imgW="1257300" imgH="2540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12241" y="3187066"/>
                        <a:ext cx="266237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/>
          <p:nvPr>
            <p:custDataLst>
              <p:tags r:id="rId22"/>
            </p:custDataLst>
          </p:nvPr>
        </p:nvSpPr>
        <p:spPr>
          <a:xfrm>
            <a:off x="6980555" y="3241675"/>
            <a:ext cx="3808730" cy="460375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电离的水的浓度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很小。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3316" name="对象 1434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779280" y="5138607"/>
          <a:ext cx="126524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571500" imgH="228600" progId="">
                  <p:embed/>
                </p:oleObj>
              </mc:Choice>
              <mc:Fallback>
                <p:oleObj name="" r:id="rId24" imgW="571500" imgH="2286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79280" y="5138607"/>
                        <a:ext cx="126524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/>
          <p:nvPr/>
        </p:nvSpPr>
        <p:spPr>
          <a:xfrm>
            <a:off x="312420" y="-12700"/>
            <a:ext cx="1153922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基本单元为       ，           和       的离子在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无限稀释水溶液中的摩尔电导率分别为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试求浓度为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KCl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和               的 水溶液在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时的电导率分别为多少？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1" name="对象 19459"/>
          <p:cNvGraphicFramePr>
            <a:graphicFrameLocks noChangeAspect="1"/>
          </p:cNvGraphicFramePr>
          <p:nvPr/>
        </p:nvGraphicFramePr>
        <p:xfrm>
          <a:off x="2738438" y="155575"/>
          <a:ext cx="4752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29870" imgH="191135" progId="">
                  <p:embed/>
                </p:oleObj>
              </mc:Choice>
              <mc:Fallback>
                <p:oleObj name="" r:id="rId1" imgW="229870" imgH="191135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8438" y="155575"/>
                        <a:ext cx="4752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9460"/>
          <p:cNvGraphicFramePr>
            <a:graphicFrameLocks noChangeAspect="1"/>
          </p:cNvGraphicFramePr>
          <p:nvPr/>
        </p:nvGraphicFramePr>
        <p:xfrm>
          <a:off x="3400108" y="-100330"/>
          <a:ext cx="104370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58470" imgH="394970" progId="">
                  <p:embed/>
                </p:oleObj>
              </mc:Choice>
              <mc:Fallback>
                <p:oleObj name="" r:id="rId3" imgW="458470" imgH="39497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0108" y="-100330"/>
                        <a:ext cx="104370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9461"/>
          <p:cNvGraphicFramePr>
            <a:graphicFrameLocks noChangeAspect="1"/>
          </p:cNvGraphicFramePr>
          <p:nvPr/>
        </p:nvGraphicFramePr>
        <p:xfrm>
          <a:off x="4747578" y="129858"/>
          <a:ext cx="567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67970" imgH="203835" progId="">
                  <p:embed/>
                </p:oleObj>
              </mc:Choice>
              <mc:Fallback>
                <p:oleObj name="" r:id="rId5" imgW="267970" imgH="203835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7578" y="129858"/>
                        <a:ext cx="567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9462"/>
          <p:cNvGraphicFramePr>
            <a:graphicFrameLocks noChangeAspect="1"/>
          </p:cNvGraphicFramePr>
          <p:nvPr/>
        </p:nvGraphicFramePr>
        <p:xfrm>
          <a:off x="1077595" y="670243"/>
          <a:ext cx="145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686435" imgH="203200" progId="">
                  <p:embed/>
                </p:oleObj>
              </mc:Choice>
              <mc:Fallback>
                <p:oleObj name="" r:id="rId7" imgW="686435" imgH="2032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7595" y="670243"/>
                        <a:ext cx="1458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9463"/>
          <p:cNvGraphicFramePr>
            <a:graphicFrameLocks noChangeAspect="1"/>
          </p:cNvGraphicFramePr>
          <p:nvPr/>
        </p:nvGraphicFramePr>
        <p:xfrm>
          <a:off x="2941955" y="658813"/>
          <a:ext cx="145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86435" imgH="203200" progId="">
                  <p:embed/>
                </p:oleObj>
              </mc:Choice>
              <mc:Fallback>
                <p:oleObj name="" r:id="rId9" imgW="686435" imgH="2032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1955" y="658813"/>
                        <a:ext cx="1458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9464"/>
          <p:cNvGraphicFramePr>
            <a:graphicFrameLocks noChangeAspect="1"/>
          </p:cNvGraphicFramePr>
          <p:nvPr/>
        </p:nvGraphicFramePr>
        <p:xfrm>
          <a:off x="4699953" y="663258"/>
          <a:ext cx="315765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484630" imgH="203200" progId="">
                  <p:embed/>
                </p:oleObj>
              </mc:Choice>
              <mc:Fallback>
                <p:oleObj name="" r:id="rId11" imgW="1484630" imgH="2032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9953" y="663258"/>
                        <a:ext cx="315765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9465"/>
          <p:cNvGraphicFramePr>
            <a:graphicFrameLocks noChangeAspect="1"/>
          </p:cNvGraphicFramePr>
          <p:nvPr/>
        </p:nvGraphicFramePr>
        <p:xfrm>
          <a:off x="2086928" y="1227455"/>
          <a:ext cx="152621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699135" imgH="203200" progId="">
                  <p:embed/>
                </p:oleObj>
              </mc:Choice>
              <mc:Fallback>
                <p:oleObj name="" r:id="rId13" imgW="699135" imgH="2032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6928" y="1227455"/>
                        <a:ext cx="152621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9466"/>
          <p:cNvGraphicFramePr>
            <a:graphicFrameLocks noChangeAspect="1"/>
          </p:cNvGraphicFramePr>
          <p:nvPr/>
        </p:nvGraphicFramePr>
        <p:xfrm>
          <a:off x="3959225" y="1238885"/>
          <a:ext cx="155330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711835" imgH="203200" progId="">
                  <p:embed/>
                </p:oleObj>
              </mc:Choice>
              <mc:Fallback>
                <p:oleObj name="" r:id="rId15" imgW="711835" imgH="2032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9225" y="1238885"/>
                        <a:ext cx="155330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/>
          <p:nvPr/>
        </p:nvSpPr>
        <p:spPr>
          <a:xfrm>
            <a:off x="1343025" y="245586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20" name="对象 19468"/>
          <p:cNvGraphicFramePr>
            <a:graphicFrameLocks noChangeAspect="1"/>
          </p:cNvGraphicFramePr>
          <p:nvPr/>
        </p:nvGraphicFramePr>
        <p:xfrm>
          <a:off x="6956425" y="1250633"/>
          <a:ext cx="90106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445770" imgH="216535" progId="">
                  <p:embed/>
                </p:oleObj>
              </mc:Choice>
              <mc:Fallback>
                <p:oleObj name="" r:id="rId17" imgW="445770" imgH="216535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56425" y="1250633"/>
                        <a:ext cx="90106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9469"/>
          <p:cNvGraphicFramePr>
            <a:graphicFrameLocks noChangeAspect="1"/>
          </p:cNvGraphicFramePr>
          <p:nvPr/>
        </p:nvGraphicFramePr>
        <p:xfrm>
          <a:off x="694518" y="2892907"/>
          <a:ext cx="104222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5092700" imgH="228600" progId="">
                  <p:embed/>
                </p:oleObj>
              </mc:Choice>
              <mc:Fallback>
                <p:oleObj name="" r:id="rId19" imgW="5092700" imgH="2286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4518" y="2892907"/>
                        <a:ext cx="1042225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/>
          <p:nvPr/>
        </p:nvSpPr>
        <p:spPr>
          <a:xfrm>
            <a:off x="420370" y="2334578"/>
            <a:ext cx="7950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r>
              <a:rPr lang="zh-CN" altLang="en-US" sz="2400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解：</a:t>
            </a:r>
            <a:endParaRPr lang="zh-CN" altLang="en-US" sz="2400" b="1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7427" name="对象 20481"/>
          <p:cNvGraphicFramePr>
            <a:graphicFrameLocks noChangeAspect="1"/>
          </p:cNvGraphicFramePr>
          <p:nvPr/>
        </p:nvGraphicFramePr>
        <p:xfrm>
          <a:off x="766763" y="3509169"/>
          <a:ext cx="793845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3810000" imgH="241300" progId="">
                  <p:embed/>
                </p:oleObj>
              </mc:Choice>
              <mc:Fallback>
                <p:oleObj name="" r:id="rId21" imgW="3810000" imgH="2413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6763" y="3509169"/>
                        <a:ext cx="793845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58048" y="2213928"/>
          <a:ext cx="1535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609600" imgH="228600" progId="Equation.KSEE3">
                  <p:embed/>
                </p:oleObj>
              </mc:Choice>
              <mc:Fallback>
                <p:oleObj name="" r:id="rId23" imgW="609600" imgH="2286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58048" y="2213928"/>
                        <a:ext cx="1535112" cy="5762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" name="对象 20482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767205" y="4071212"/>
          <a:ext cx="8764905" cy="144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6" imgW="4330700" imgH="711200" progId="">
                  <p:embed/>
                </p:oleObj>
              </mc:Choice>
              <mc:Fallback>
                <p:oleObj name="" r:id="rId26" imgW="4330700" imgH="7112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7205" y="4071212"/>
                        <a:ext cx="8764905" cy="1440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152424" y="2244566"/>
          <a:ext cx="146937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9" imgW="622300" imgH="228600" progId="Equation.KSEE3">
                  <p:embed/>
                </p:oleObj>
              </mc:Choice>
              <mc:Fallback>
                <p:oleObj name="" r:id="rId29" imgW="622300" imgH="2286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52424" y="2244566"/>
                        <a:ext cx="146937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对象 20483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808673" y="5667534"/>
          <a:ext cx="877669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2" imgW="4203065" imgH="241300" progId="">
                  <p:embed/>
                </p:oleObj>
              </mc:Choice>
              <mc:Fallback>
                <p:oleObj name="" r:id="rId32" imgW="4203065" imgH="2413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08673" y="5667534"/>
                        <a:ext cx="877669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AutoShape 15"/>
          <p:cNvSpPr/>
          <p:nvPr/>
        </p:nvSpPr>
        <p:spPr>
          <a:xfrm>
            <a:off x="6508750" y="1720850"/>
            <a:ext cx="2196465" cy="935990"/>
          </a:xfrm>
          <a:prstGeom prst="wedgeEllipseCallout">
            <a:avLst>
              <a:gd name="adj1" fmla="val -88970"/>
              <a:gd name="adj2" fmla="val 35617"/>
            </a:avLst>
          </a:prstGeom>
          <a:solidFill>
            <a:schemeClr val="bg1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溶液的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浓度很低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" name="AutoShape 19"/>
          <p:cNvSpPr/>
          <p:nvPr>
            <p:custDataLst>
              <p:tags r:id="rId34"/>
            </p:custDataLst>
          </p:nvPr>
        </p:nvSpPr>
        <p:spPr>
          <a:xfrm>
            <a:off x="2289175" y="6221730"/>
            <a:ext cx="6785610" cy="6235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对象 19473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2535238" y="6197283"/>
          <a:ext cx="22717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6" imgW="876935" imgH="228600" progId="">
                  <p:embed/>
                </p:oleObj>
              </mc:Choice>
              <mc:Fallback>
                <p:oleObj name="" r:id="rId36" imgW="876935" imgH="2286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535238" y="6197283"/>
                        <a:ext cx="2271712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8"/>
          <p:cNvSpPr txBox="1"/>
          <p:nvPr>
            <p:custDataLst>
              <p:tags r:id="rId38"/>
            </p:custDataLst>
          </p:nvPr>
        </p:nvSpPr>
        <p:spPr>
          <a:xfrm>
            <a:off x="5059680" y="6327140"/>
            <a:ext cx="5608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适用条件：溶液的浓度很低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1410" y="3377565"/>
            <a:ext cx="7017385" cy="9861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2085" y="10160"/>
            <a:ext cx="11780520" cy="34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6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、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电解质溶液的电导率测定实际是测量其电阻，而电导率    与电阻</a:t>
            </a:r>
            <a:r>
              <a:rPr lang="zh-CN" altLang="en-US" sz="2400" b="1" i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的关系可表示为                   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。对于一个固定的电导池，       为定值，称为电导池常数，单位为        。298.15 K时将电导率为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          的KCl溶液装进电导池，测得电阻为           ，如在该电导池中装进                  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的NH</a:t>
            </a:r>
            <a:r>
              <a:rPr lang="zh-CN" altLang="en-US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OH溶液，测得电阻为               ，计算NH</a:t>
            </a:r>
            <a:r>
              <a:rPr lang="zh-CN" altLang="en-US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OH的解离度和解离平衡常数。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已知   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26978" name="对象 -2147482475"/>
          <p:cNvGraphicFramePr>
            <a:graphicFrameLocks noChangeAspect="1"/>
          </p:cNvGraphicFramePr>
          <p:nvPr/>
        </p:nvGraphicFramePr>
        <p:xfrm>
          <a:off x="8472805" y="215265"/>
          <a:ext cx="47561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39700" imgH="127000" progId="Equation.3">
                  <p:embed/>
                </p:oleObj>
              </mc:Choice>
              <mc:Fallback>
                <p:oleObj name="" r:id="rId1" imgW="139700" imgH="127000" progId="Equation.3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72805" y="215265"/>
                        <a:ext cx="47561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对象 -2147482474"/>
          <p:cNvGraphicFramePr>
            <a:graphicFrameLocks noChangeAspect="1"/>
          </p:cNvGraphicFramePr>
          <p:nvPr/>
        </p:nvGraphicFramePr>
        <p:xfrm>
          <a:off x="669290" y="679450"/>
          <a:ext cx="154631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74065" imgH="228600" progId="Equation.3">
                  <p:embed/>
                </p:oleObj>
              </mc:Choice>
              <mc:Fallback>
                <p:oleObj name="" r:id="rId3" imgW="774065" imgH="228600" progId="Equation.3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290" y="679450"/>
                        <a:ext cx="154631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对象 6150"/>
          <p:cNvGraphicFramePr/>
          <p:nvPr/>
        </p:nvGraphicFramePr>
        <p:xfrm>
          <a:off x="2724150" y="3420110"/>
          <a:ext cx="122400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609600" imgH="444500" progId="">
                  <p:embed/>
                </p:oleObj>
              </mc:Choice>
              <mc:Fallback>
                <p:oleObj name="" r:id="rId5" imgW="609600" imgH="444500" progId="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4150" y="3420110"/>
                        <a:ext cx="1224000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对象 -2147482473"/>
          <p:cNvGraphicFramePr>
            <a:graphicFrameLocks noChangeAspect="1"/>
          </p:cNvGraphicFramePr>
          <p:nvPr/>
        </p:nvGraphicFramePr>
        <p:xfrm>
          <a:off x="5814060" y="693420"/>
          <a:ext cx="5760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304800" imgH="228600" progId="Equation.3">
                  <p:embed/>
                </p:oleObj>
              </mc:Choice>
              <mc:Fallback>
                <p:oleObj name="" r:id="rId7" imgW="304800" imgH="228600" progId="Equation.3">
                  <p:embed/>
                  <p:pic>
                    <p:nvPicPr>
                      <p:cNvPr id="0" name="图片 37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4060" y="693420"/>
                        <a:ext cx="57600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对象 -2147482472"/>
          <p:cNvGraphicFramePr/>
          <p:nvPr/>
        </p:nvGraphicFramePr>
        <p:xfrm>
          <a:off x="11089640" y="693420"/>
          <a:ext cx="54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279400" imgH="190500" progId="Equation.3">
                  <p:embed/>
                </p:oleObj>
              </mc:Choice>
              <mc:Fallback>
                <p:oleObj name="" r:id="rId9" imgW="279400" imgH="190500" progId="Equation.3">
                  <p:embed/>
                  <p:pic>
                    <p:nvPicPr>
                      <p:cNvPr id="0" name="图片 37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89640" y="693420"/>
                        <a:ext cx="540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对象 -2147482471"/>
          <p:cNvGraphicFramePr>
            <a:graphicFrameLocks noChangeAspect="1"/>
          </p:cNvGraphicFramePr>
          <p:nvPr/>
        </p:nvGraphicFramePr>
        <p:xfrm>
          <a:off x="3290570" y="1252855"/>
          <a:ext cx="1566725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800100" imgH="203200" progId="Equation.3">
                  <p:embed/>
                </p:oleObj>
              </mc:Choice>
              <mc:Fallback>
                <p:oleObj name="" r:id="rId11" imgW="800100" imgH="203200" progId="Equation.3">
                  <p:embed/>
                  <p:pic>
                    <p:nvPicPr>
                      <p:cNvPr id="0" name="图片 37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0570" y="1252855"/>
                        <a:ext cx="1566725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对象 -2147482470"/>
          <p:cNvGraphicFramePr>
            <a:graphicFrameLocks noChangeAspect="1"/>
          </p:cNvGraphicFramePr>
          <p:nvPr/>
        </p:nvGraphicFramePr>
        <p:xfrm>
          <a:off x="9782810" y="1275080"/>
          <a:ext cx="90000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419100" imgH="177165" progId="Equation.3">
                  <p:embed/>
                </p:oleObj>
              </mc:Choice>
              <mc:Fallback>
                <p:oleObj name="" r:id="rId13" imgW="419100" imgH="177165" progId="Equation.3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82810" y="1275080"/>
                        <a:ext cx="900000" cy="395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对象 -2147482469"/>
          <p:cNvGraphicFramePr>
            <a:graphicFrameLocks noChangeAspect="1"/>
          </p:cNvGraphicFramePr>
          <p:nvPr/>
        </p:nvGraphicFramePr>
        <p:xfrm>
          <a:off x="2168525" y="1793240"/>
          <a:ext cx="1671174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901700" imgH="203200" progId="Equation.3">
                  <p:embed/>
                </p:oleObj>
              </mc:Choice>
              <mc:Fallback>
                <p:oleObj name="" r:id="rId15" imgW="901700" imgH="203200" progId="Equation.3">
                  <p:embed/>
                  <p:pic>
                    <p:nvPicPr>
                      <p:cNvPr id="0" name="图片 37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68525" y="1793240"/>
                        <a:ext cx="1671174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对象 -2147482468"/>
          <p:cNvGraphicFramePr>
            <a:graphicFrameLocks noChangeAspect="1"/>
          </p:cNvGraphicFramePr>
          <p:nvPr/>
        </p:nvGraphicFramePr>
        <p:xfrm>
          <a:off x="7795260" y="1856740"/>
          <a:ext cx="102347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7" imgW="508000" imgH="177165" progId="Equation.3">
                  <p:embed/>
                </p:oleObj>
              </mc:Choice>
              <mc:Fallback>
                <p:oleObj name="" r:id="rId17" imgW="508000" imgH="177165" progId="Equation.3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95260" y="1856740"/>
                        <a:ext cx="102347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对象 -2147482467"/>
          <p:cNvGraphicFramePr/>
          <p:nvPr/>
        </p:nvGraphicFramePr>
        <p:xfrm>
          <a:off x="1102360" y="2855595"/>
          <a:ext cx="435600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9" imgW="2234565" imgH="228600" progId="Equation.3">
                  <p:embed/>
                </p:oleObj>
              </mc:Choice>
              <mc:Fallback>
                <p:oleObj name="" r:id="rId19" imgW="2234565" imgH="228600" progId="Equation.3">
                  <p:embed/>
                  <p:pic>
                    <p:nvPicPr>
                      <p:cNvPr id="0" name="图片 37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02360" y="2855595"/>
                        <a:ext cx="435600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对象 21517"/>
          <p:cNvGraphicFramePr/>
          <p:nvPr/>
        </p:nvGraphicFramePr>
        <p:xfrm>
          <a:off x="4554855" y="3379470"/>
          <a:ext cx="1116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558800" imgH="444500" progId="">
                  <p:embed/>
                </p:oleObj>
              </mc:Choice>
              <mc:Fallback>
                <p:oleObj name="" r:id="rId21" imgW="558800" imgH="444500" progId="">
                  <p:embed/>
                  <p:pic>
                    <p:nvPicPr>
                      <p:cNvPr id="0" name="图片 37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54855" y="3379470"/>
                        <a:ext cx="111600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对象 21518"/>
          <p:cNvGraphicFramePr>
            <a:graphicFrameLocks noChangeAspect="1"/>
          </p:cNvGraphicFramePr>
          <p:nvPr/>
        </p:nvGraphicFramePr>
        <p:xfrm>
          <a:off x="6453505" y="3379470"/>
          <a:ext cx="141828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3" imgW="711200" imgH="419100" progId="">
                  <p:embed/>
                </p:oleObj>
              </mc:Choice>
              <mc:Fallback>
                <p:oleObj name="" r:id="rId23" imgW="711200" imgH="419100" progId="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53505" y="3379470"/>
                        <a:ext cx="141828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对象 6150"/>
          <p:cNvGraphicFramePr/>
          <p:nvPr/>
        </p:nvGraphicFramePr>
        <p:xfrm>
          <a:off x="1196340" y="3425190"/>
          <a:ext cx="972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5" imgW="457200" imgH="405765" progId="">
                  <p:embed/>
                </p:oleObj>
              </mc:Choice>
              <mc:Fallback>
                <p:oleObj name="" r:id="rId25" imgW="457200" imgH="405765" progId="">
                  <p:embed/>
                  <p:pic>
                    <p:nvPicPr>
                      <p:cNvPr id="0" name="图片 37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96340" y="3425190"/>
                        <a:ext cx="9720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对象 -2147482467"/>
          <p:cNvGraphicFramePr/>
          <p:nvPr/>
        </p:nvGraphicFramePr>
        <p:xfrm>
          <a:off x="5814060" y="2880995"/>
          <a:ext cx="43560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7" imgW="2298700" imgH="228600" progId="Equation.3">
                  <p:embed/>
                </p:oleObj>
              </mc:Choice>
              <mc:Fallback>
                <p:oleObj name="" r:id="rId27" imgW="2298700" imgH="228600" progId="Equation.3">
                  <p:embed/>
                  <p:pic>
                    <p:nvPicPr>
                      <p:cNvPr id="0" name="图片 37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814060" y="2880995"/>
                        <a:ext cx="435600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1" name="对象 -214748246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447483" y="4406900"/>
          <a:ext cx="652636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0" imgW="3086100" imgH="241300" progId="Equation.3">
                  <p:embed/>
                </p:oleObj>
              </mc:Choice>
              <mc:Fallback>
                <p:oleObj name="" r:id="rId30" imgW="3086100" imgH="241300" progId="Equation.3">
                  <p:embed/>
                  <p:pic>
                    <p:nvPicPr>
                      <p:cNvPr id="0" name="图片 370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47483" y="4406900"/>
                        <a:ext cx="652636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对象 -2147482464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447483" y="5003483"/>
          <a:ext cx="694404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3" imgW="3454400" imgH="444500" progId="Equation.3">
                  <p:embed/>
                </p:oleObj>
              </mc:Choice>
              <mc:Fallback>
                <p:oleObj name="" r:id="rId33" imgW="3454400" imgH="444500" progId="Equation.3">
                  <p:embed/>
                  <p:pic>
                    <p:nvPicPr>
                      <p:cNvPr id="0" name="图片 373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47483" y="5003483"/>
                        <a:ext cx="694404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文本框 20482"/>
          <p:cNvSpPr txBox="1"/>
          <p:nvPr>
            <p:custDataLst>
              <p:tags r:id="rId35"/>
            </p:custDataLst>
          </p:nvPr>
        </p:nvSpPr>
        <p:spPr>
          <a:xfrm>
            <a:off x="202565" y="4348957"/>
            <a:ext cx="9937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解：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8003" name="对象 -2147482463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280160" y="5994083"/>
          <a:ext cx="7416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7" imgW="3606165" imgH="405765" progId="Equation.3">
                  <p:embed/>
                </p:oleObj>
              </mc:Choice>
              <mc:Fallback>
                <p:oleObj name="" r:id="rId37" imgW="3606165" imgH="405765" progId="Equation.3">
                  <p:embed/>
                  <p:pic>
                    <p:nvPicPr>
                      <p:cNvPr id="0" name="图片 37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80160" y="5994083"/>
                        <a:ext cx="741680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直接连接符 23563"/>
          <p:cNvSpPr/>
          <p:nvPr>
            <p:custDataLst>
              <p:tags r:id="rId39"/>
            </p:custDataLst>
          </p:nvPr>
        </p:nvSpPr>
        <p:spPr>
          <a:xfrm>
            <a:off x="6913880" y="6587490"/>
            <a:ext cx="16557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4" name="对象 -2147482462"/>
          <p:cNvGraphicFramePr>
            <a:graphicFrameLocks noChangeAspect="1"/>
          </p:cNvGraphicFramePr>
          <p:nvPr/>
        </p:nvGraphicFramePr>
        <p:xfrm>
          <a:off x="1924050" y="334328"/>
          <a:ext cx="85931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898900" imgH="482600" progId="Equation.3">
                  <p:embed/>
                </p:oleObj>
              </mc:Choice>
              <mc:Fallback>
                <p:oleObj name="" r:id="rId1" imgW="3898900" imgH="482600" progId="Equation.3">
                  <p:embed/>
                  <p:pic>
                    <p:nvPicPr>
                      <p:cNvPr id="0" name="图片 37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334328"/>
                        <a:ext cx="8593138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对象 -2147482461"/>
          <p:cNvGraphicFramePr>
            <a:graphicFrameLocks noChangeAspect="1"/>
          </p:cNvGraphicFramePr>
          <p:nvPr/>
        </p:nvGraphicFramePr>
        <p:xfrm>
          <a:off x="1923733" y="1669415"/>
          <a:ext cx="4451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095500" imgH="457200" progId="Equation.3">
                  <p:embed/>
                </p:oleObj>
              </mc:Choice>
              <mc:Fallback>
                <p:oleObj name="" r:id="rId3" imgW="2095500" imgH="457200" progId="Equation.3">
                  <p:embed/>
                  <p:pic>
                    <p:nvPicPr>
                      <p:cNvPr id="0" name="图片 37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733" y="1669415"/>
                        <a:ext cx="445135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对象 -2147482460"/>
          <p:cNvGraphicFramePr>
            <a:graphicFrameLocks noChangeAspect="1"/>
          </p:cNvGraphicFramePr>
          <p:nvPr/>
        </p:nvGraphicFramePr>
        <p:xfrm>
          <a:off x="1924050" y="3011488"/>
          <a:ext cx="70627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288665" imgH="419100" progId="Equation.3">
                  <p:embed/>
                </p:oleObj>
              </mc:Choice>
              <mc:Fallback>
                <p:oleObj name="" r:id="rId5" imgW="3288665" imgH="419100" progId="Equation.3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050" y="3011488"/>
                        <a:ext cx="7062788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直接连接符 23563"/>
          <p:cNvSpPr/>
          <p:nvPr/>
        </p:nvSpPr>
        <p:spPr>
          <a:xfrm>
            <a:off x="7430770" y="3683635"/>
            <a:ext cx="16557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0" name="文本框 34818"/>
          <p:cNvSpPr txBox="1"/>
          <p:nvPr/>
        </p:nvSpPr>
        <p:spPr>
          <a:xfrm>
            <a:off x="7065645" y="3911283"/>
            <a:ext cx="26908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注意浓度单位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716270" y="1913255"/>
            <a:ext cx="5423535" cy="9861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049" name="文本框 26625"/>
          <p:cNvSpPr txBox="1"/>
          <p:nvPr/>
        </p:nvSpPr>
        <p:spPr>
          <a:xfrm>
            <a:off x="274320" y="57150"/>
            <a:ext cx="1157478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291 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时测得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CaF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的饱和水溶液的电导率为                               ，水的电导率为                              。假定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CaF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完全解离，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CaF</a:t>
            </a:r>
            <a:r>
              <a:rPr lang="en-US" altLang="zh-CN" sz="2400" b="1" baseline="-30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的溶解度和溶度积。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0050" name="对象 26626"/>
          <p:cNvGraphicFramePr>
            <a:graphicFrameLocks noChangeAspect="1"/>
          </p:cNvGraphicFramePr>
          <p:nvPr/>
        </p:nvGraphicFramePr>
        <p:xfrm>
          <a:off x="7287578" y="211773"/>
          <a:ext cx="231962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091565" imgH="203200" progId="">
                  <p:embed/>
                </p:oleObj>
              </mc:Choice>
              <mc:Fallback>
                <p:oleObj name="" r:id="rId2" imgW="1091565" imgH="203200" progId="">
                  <p:embed/>
                  <p:pic>
                    <p:nvPicPr>
                      <p:cNvPr id="0" name="图片 37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7578" y="211773"/>
                        <a:ext cx="231962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对象 26627"/>
          <p:cNvGraphicFramePr>
            <a:graphicFrameLocks noChangeAspect="1"/>
          </p:cNvGraphicFramePr>
          <p:nvPr/>
        </p:nvGraphicFramePr>
        <p:xfrm>
          <a:off x="708025" y="731203"/>
          <a:ext cx="215707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015365" imgH="203200" progId="">
                  <p:embed/>
                </p:oleObj>
              </mc:Choice>
              <mc:Fallback>
                <p:oleObj name="" r:id="rId4" imgW="1015365" imgH="203200" progId="">
                  <p:embed/>
                  <p:pic>
                    <p:nvPicPr>
                      <p:cNvPr id="0" name="图片 37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731203"/>
                        <a:ext cx="215707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对象 26629"/>
          <p:cNvGraphicFramePr>
            <a:graphicFrameLocks noChangeAspect="1"/>
          </p:cNvGraphicFramePr>
          <p:nvPr/>
        </p:nvGraphicFramePr>
        <p:xfrm>
          <a:off x="382270" y="1216343"/>
          <a:ext cx="478800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2235200" imgH="228600" progId="">
                  <p:embed/>
                </p:oleObj>
              </mc:Choice>
              <mc:Fallback>
                <p:oleObj name="" r:id="rId6" imgW="2235200" imgH="228600" progId="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270" y="1216343"/>
                        <a:ext cx="478800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对象 26630"/>
          <p:cNvGraphicFramePr>
            <a:graphicFrameLocks noChangeAspect="1"/>
          </p:cNvGraphicFramePr>
          <p:nvPr/>
        </p:nvGraphicFramePr>
        <p:xfrm>
          <a:off x="5716270" y="1215708"/>
          <a:ext cx="465264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2171700" imgH="228600" progId="">
                  <p:embed/>
                </p:oleObj>
              </mc:Choice>
              <mc:Fallback>
                <p:oleObj name="" r:id="rId8" imgW="2171700" imgH="228600" progId="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6270" y="1215708"/>
                        <a:ext cx="465264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对象 26631"/>
          <p:cNvGraphicFramePr>
            <a:graphicFrameLocks noChangeAspect="1"/>
          </p:cNvGraphicFramePr>
          <p:nvPr/>
        </p:nvGraphicFramePr>
        <p:xfrm>
          <a:off x="382270" y="1752918"/>
          <a:ext cx="522686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2411730" imgH="431800" progId="">
                  <p:embed/>
                </p:oleObj>
              </mc:Choice>
              <mc:Fallback>
                <p:oleObj name="" r:id="rId10" imgW="2411730" imgH="431800" progId="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2270" y="1752918"/>
                        <a:ext cx="522686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3" name="矩形 27653"/>
          <p:cNvSpPr/>
          <p:nvPr>
            <p:custDataLst>
              <p:tags r:id="rId12"/>
            </p:custDataLst>
          </p:nvPr>
        </p:nvSpPr>
        <p:spPr>
          <a:xfrm>
            <a:off x="274320" y="2724944"/>
            <a:ext cx="7950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1074" name="对象 2764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61131" y="3211830"/>
          <a:ext cx="118703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5397500" imgH="228600" progId="">
                  <p:embed/>
                </p:oleObj>
              </mc:Choice>
              <mc:Fallback>
                <p:oleObj name="" r:id="rId14" imgW="5397500" imgH="228600" progId="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131" y="3211830"/>
                        <a:ext cx="11870310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对象 2765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65898" y="3849688"/>
          <a:ext cx="72278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3238500" imgH="419100" progId="">
                  <p:embed/>
                </p:oleObj>
              </mc:Choice>
              <mc:Fallback>
                <p:oleObj name="" r:id="rId17" imgW="3238500" imgH="419100" progId="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65898" y="3849688"/>
                        <a:ext cx="7227887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2765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466298" y="4919135"/>
          <a:ext cx="10226537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4737100" imgH="533400" progId="">
                  <p:embed/>
                </p:oleObj>
              </mc:Choice>
              <mc:Fallback>
                <p:oleObj name="" r:id="rId20" imgW="4737100" imgH="533400" progId="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66298" y="4919135"/>
                        <a:ext cx="10226537" cy="115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矩形 27654"/>
          <p:cNvSpPr/>
          <p:nvPr>
            <p:custDataLst>
              <p:tags r:id="rId22"/>
            </p:custDataLst>
          </p:nvPr>
        </p:nvSpPr>
        <p:spPr>
          <a:xfrm>
            <a:off x="287020" y="4120039"/>
            <a:ext cx="53276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溶解度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1079" name="矩形 27654"/>
          <p:cNvSpPr/>
          <p:nvPr>
            <p:custDataLst>
              <p:tags r:id="rId23"/>
            </p:custDataLst>
          </p:nvPr>
        </p:nvSpPr>
        <p:spPr>
          <a:xfrm>
            <a:off x="287020" y="4918869"/>
            <a:ext cx="53276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溶度积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1081" name="文本框 34818"/>
          <p:cNvSpPr txBox="1"/>
          <p:nvPr>
            <p:custDataLst>
              <p:tags r:id="rId24"/>
            </p:custDataLst>
          </p:nvPr>
        </p:nvSpPr>
        <p:spPr>
          <a:xfrm>
            <a:off x="8942388" y="4087495"/>
            <a:ext cx="26908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注意浓度单位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1080" name="直接连接符 23563"/>
          <p:cNvSpPr/>
          <p:nvPr>
            <p:custDataLst>
              <p:tags r:id="rId25"/>
            </p:custDataLst>
          </p:nvPr>
        </p:nvSpPr>
        <p:spPr>
          <a:xfrm>
            <a:off x="7286943" y="4579938"/>
            <a:ext cx="16557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082" name="直接连接符 23563"/>
          <p:cNvSpPr/>
          <p:nvPr>
            <p:custDataLst>
              <p:tags r:id="rId26"/>
            </p:custDataLst>
          </p:nvPr>
        </p:nvSpPr>
        <p:spPr>
          <a:xfrm>
            <a:off x="9977438" y="6070918"/>
            <a:ext cx="16557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1" name="对象 26633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470265" y="1904365"/>
          <a:ext cx="241179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8" imgW="1181100" imgH="457200" progId="">
                  <p:embed/>
                </p:oleObj>
              </mc:Choice>
              <mc:Fallback>
                <p:oleObj name="" r:id="rId28" imgW="1181100" imgH="457200" progId="">
                  <p:embed/>
                  <p:pic>
                    <p:nvPicPr>
                      <p:cNvPr id="0" name="图片 375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470265" y="1904365"/>
                        <a:ext cx="2411796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5875457" y="2090863"/>
          <a:ext cx="2187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1" imgW="927100" imgH="228600" progId="Equation.KSEE3">
                  <p:embed/>
                </p:oleObj>
              </mc:Choice>
              <mc:Fallback>
                <p:oleObj name="" r:id="rId31" imgW="927100" imgH="2286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75457" y="2090863"/>
                        <a:ext cx="2187575" cy="5397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4735" y="123825"/>
            <a:ext cx="526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电解质溶液的平衡性质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>
            <p:custDataLst>
              <p:tags r:id="rId2"/>
            </p:custDataLst>
          </p:nvPr>
        </p:nvSpPr>
        <p:spPr>
          <a:xfrm>
            <a:off x="640715" y="11684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39800" y="641985"/>
            <a:ext cx="980884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电解质溶液的活度（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表观处理法）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---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电解质活度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和溶剂水的活度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A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055745" y="1236980"/>
            <a:ext cx="4204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电解质活度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B</a:t>
            </a:r>
            <a:endParaRPr lang="en-US" altLang="zh-CN" sz="2400" b="1" baseline="-25000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13668" name="对象 921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07323" y="1671955"/>
          <a:ext cx="2384530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041400" imgH="330200" progId="">
                  <p:embed/>
                </p:oleObj>
              </mc:Choice>
              <mc:Fallback>
                <p:oleObj name="" r:id="rId6" imgW="1041400" imgH="330200" progId="">
                  <p:embed/>
                  <p:pic>
                    <p:nvPicPr>
                      <p:cNvPr id="0" name="图片 35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7323" y="1671955"/>
                        <a:ext cx="2384530" cy="75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对象 921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848793" y="2541588"/>
          <a:ext cx="24987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002665" imgH="228600" progId="">
                  <p:embed/>
                </p:oleObj>
              </mc:Choice>
              <mc:Fallback>
                <p:oleObj name="" r:id="rId9" imgW="1002665" imgH="228600" progId="">
                  <p:embed/>
                  <p:pic>
                    <p:nvPicPr>
                      <p:cNvPr id="0" name="图片 35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8793" y="2541588"/>
                        <a:ext cx="2498763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对象 922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055428" y="2426335"/>
          <a:ext cx="206558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965200" imgH="304800" progId="">
                  <p:embed/>
                </p:oleObj>
              </mc:Choice>
              <mc:Fallback>
                <p:oleObj name="" r:id="rId12" imgW="965200" imgH="304800" progId="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5428" y="2426335"/>
                        <a:ext cx="2065588" cy="64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文本框 9224"/>
          <p:cNvSpPr txBox="1"/>
          <p:nvPr>
            <p:custDataLst>
              <p:tags r:id="rId14"/>
            </p:custDataLst>
          </p:nvPr>
        </p:nvSpPr>
        <p:spPr>
          <a:xfrm>
            <a:off x="861060" y="5688489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1583055" y="5397831"/>
            <a:ext cx="3540243" cy="828384"/>
            <a:chOff x="2157" y="8669"/>
            <a:chExt cx="5815" cy="1361"/>
          </a:xfrm>
        </p:grpSpPr>
        <p:graphicFrame>
          <p:nvGraphicFramePr>
            <p:cNvPr id="113671" name="对象 9223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157" y="9135"/>
            <a:ext cx="165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6" imgW="482600" imgH="215900" progId="">
                    <p:embed/>
                  </p:oleObj>
                </mc:Choice>
                <mc:Fallback>
                  <p:oleObj name="" r:id="rId16" imgW="482600" imgH="215900" progId="">
                    <p:embed/>
                    <p:pic>
                      <p:nvPicPr>
                        <p:cNvPr id="0" name="图片 357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57" y="9135"/>
                          <a:ext cx="1656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对象 9225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626" y="8669"/>
            <a:ext cx="1701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9" imgW="361950" imgH="151765" progId="Word.Document.8">
                    <p:embed/>
                  </p:oleObj>
                </mc:Choice>
                <mc:Fallback>
                  <p:oleObj name="" r:id="rId19" imgW="361950" imgH="151765" progId="Word.Document.8">
                    <p:embed/>
                    <p:pic>
                      <p:nvPicPr>
                        <p:cNvPr id="0" name="图片 357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26" y="8669"/>
                          <a:ext cx="1701" cy="1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4" name="对象 9226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5327" y="9045"/>
            <a:ext cx="2645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22" imgW="762000" imgH="228600" progId="">
                    <p:embed/>
                  </p:oleObj>
                </mc:Choice>
                <mc:Fallback>
                  <p:oleObj name="" r:id="rId22" imgW="762000" imgH="228600" progId="">
                    <p:embed/>
                    <p:pic>
                      <p:nvPicPr>
                        <p:cNvPr id="0" name="图片 358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327" y="9045"/>
                          <a:ext cx="2645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75" name="对象 9228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5758815" y="5631498"/>
          <a:ext cx="86546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5" imgW="431800" imgH="215900" progId="">
                  <p:embed/>
                </p:oleObj>
              </mc:Choice>
              <mc:Fallback>
                <p:oleObj name="" r:id="rId25" imgW="431800" imgH="215900" progId="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58815" y="5631498"/>
                        <a:ext cx="86546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对象 9229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7011988" y="5631498"/>
          <a:ext cx="84496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8" imgW="419100" imgH="215900" progId="">
                  <p:embed/>
                </p:oleObj>
              </mc:Choice>
              <mc:Fallback>
                <p:oleObj name="" r:id="rId28" imgW="419100" imgH="215900" progId="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011988" y="5631498"/>
                        <a:ext cx="84496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对象 9230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8244523" y="5646420"/>
          <a:ext cx="102344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1" imgW="507365" imgH="215900" progId="">
                  <p:embed/>
                </p:oleObj>
              </mc:Choice>
              <mc:Fallback>
                <p:oleObj name="" r:id="rId31" imgW="507365" imgH="215900" progId="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44523" y="5646420"/>
                        <a:ext cx="102344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对象 9231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9654498" y="5631915"/>
          <a:ext cx="10274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4" imgW="508000" imgH="215900" progId="">
                  <p:embed/>
                </p:oleObj>
              </mc:Choice>
              <mc:Fallback>
                <p:oleObj name="" r:id="rId34" imgW="508000" imgH="215900" progId="">
                  <p:embed/>
                  <p:pic>
                    <p:nvPicPr>
                      <p:cNvPr id="0" name="图片 358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654498" y="5631915"/>
                        <a:ext cx="102743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对象 9237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3280093" y="6234748"/>
          <a:ext cx="13324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7" imgW="647700" imgH="228600" progId="">
                  <p:embed/>
                </p:oleObj>
              </mc:Choice>
              <mc:Fallback>
                <p:oleObj name="" r:id="rId37" imgW="647700" imgH="228600" progId="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280093" y="6234748"/>
                        <a:ext cx="133242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对象 9220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9858693" y="2551748"/>
          <a:ext cx="110091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0" imgW="495300" imgH="228600" progId="">
                  <p:embed/>
                </p:oleObj>
              </mc:Choice>
              <mc:Fallback>
                <p:oleObj name="" r:id="rId40" imgW="495300" imgH="228600" progId="">
                  <p:embed/>
                  <p:pic>
                    <p:nvPicPr>
                      <p:cNvPr id="0" name="图片 358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858693" y="2551748"/>
                        <a:ext cx="1100916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89" name="对象 9234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6177915" y="3947160"/>
          <a:ext cx="122368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3" imgW="558800" imgH="215900" progId="">
                  <p:embed/>
                </p:oleObj>
              </mc:Choice>
              <mc:Fallback>
                <p:oleObj name="" r:id="rId43" imgW="558800" imgH="215900" progId="">
                  <p:embed/>
                  <p:pic>
                    <p:nvPicPr>
                      <p:cNvPr id="0" name="图片 359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177915" y="3947160"/>
                        <a:ext cx="1223683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对象 9235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8125460" y="3963988"/>
          <a:ext cx="12223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6" imgW="558800" imgH="215900" progId="">
                  <p:embed/>
                </p:oleObj>
              </mc:Choice>
              <mc:Fallback>
                <p:oleObj name="" r:id="rId46" imgW="558800" imgH="215900" progId="">
                  <p:embed/>
                  <p:pic>
                    <p:nvPicPr>
                      <p:cNvPr id="0" name="图片 358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8125460" y="3963988"/>
                        <a:ext cx="1222306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>
            <p:custDataLst>
              <p:tags r:id="rId48"/>
            </p:custDataLst>
          </p:nvPr>
        </p:nvSpPr>
        <p:spPr>
          <a:xfrm>
            <a:off x="704215" y="1915160"/>
            <a:ext cx="4204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平均离子活度</a:t>
            </a:r>
            <a:endParaRPr lang="zh-CN" altLang="en-US" sz="24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49"/>
            </p:custDataLst>
          </p:nvPr>
        </p:nvSpPr>
        <p:spPr>
          <a:xfrm>
            <a:off x="712470" y="2610485"/>
            <a:ext cx="4204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平均离子质量摩尔浓度</a:t>
            </a:r>
            <a:endParaRPr lang="zh-CN" altLang="en-US" sz="24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0"/>
            </p:custDataLst>
          </p:nvPr>
        </p:nvSpPr>
        <p:spPr>
          <a:xfrm>
            <a:off x="712470" y="3263900"/>
            <a:ext cx="42049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平均离子活度因子</a:t>
            </a:r>
            <a:endParaRPr lang="zh-CN" altLang="en-US" sz="24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3" name="对象 9222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3419760" y="3128477"/>
          <a:ext cx="225615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2" imgW="1054100" imgH="330200" progId="">
                  <p:embed/>
                </p:oleObj>
              </mc:Choice>
              <mc:Fallback>
                <p:oleObj name="" r:id="rId52" imgW="1054100" imgH="330200" progId="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419760" y="3128477"/>
                        <a:ext cx="2256155" cy="701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9218"/>
          <p:cNvSpPr txBox="1"/>
          <p:nvPr>
            <p:custDataLst>
              <p:tags r:id="rId54"/>
            </p:custDataLst>
          </p:nvPr>
        </p:nvSpPr>
        <p:spPr>
          <a:xfrm>
            <a:off x="785495" y="3977640"/>
            <a:ext cx="596646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l"/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第一类电解质溶液</a:t>
            </a:r>
            <a:r>
              <a:rPr lang="zh-CN" sz="2400" b="1" noProof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（</a:t>
            </a:r>
            <a:r>
              <a:rPr lang="zh-CN" altLang="en-US" sz="2400" b="1" noProof="1">
                <a:solidFill>
                  <a:srgbClr val="1F2DA8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强电解质稀溶液）</a:t>
            </a:r>
            <a:endParaRPr lang="zh-CN" altLang="en-US" sz="2400" b="1" noProof="1">
              <a:solidFill>
                <a:srgbClr val="1F2DA8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6165850" y="2036445"/>
            <a:ext cx="436245" cy="1609090"/>
          </a:xfrm>
          <a:prstGeom prst="rightBrac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>
            <p:custDataLst>
              <p:tags r:id="rId55"/>
            </p:custDataLst>
          </p:nvPr>
        </p:nvSpPr>
        <p:spPr>
          <a:xfrm>
            <a:off x="551180" y="1160145"/>
            <a:ext cx="11050905" cy="434594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9228"/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9755168" y="3169068"/>
          <a:ext cx="130796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57" imgW="711200" imgH="215900" progId="">
                  <p:embed/>
                </p:oleObj>
              </mc:Choice>
              <mc:Fallback>
                <p:oleObj name="" r:id="rId57" imgW="711200" imgH="215900" progId="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9755168" y="3169068"/>
                        <a:ext cx="130796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0487"/>
          <p:cNvGraphicFramePr>
            <a:graphicFrameLocks noChangeAspect="1"/>
          </p:cNvGraphicFramePr>
          <p:nvPr>
            <p:custDataLst>
              <p:tags r:id="rId59"/>
            </p:custDataLst>
          </p:nvPr>
        </p:nvGraphicFramePr>
        <p:xfrm>
          <a:off x="4572177" y="4409662"/>
          <a:ext cx="2643817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0" imgW="1244600" imgH="228600" progId="">
                  <p:embed/>
                </p:oleObj>
              </mc:Choice>
              <mc:Fallback>
                <p:oleObj name="" r:id="rId60" imgW="1244600" imgH="2286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4572177" y="4409662"/>
                        <a:ext cx="2643817" cy="486000"/>
                      </a:xfrm>
                      <a:prstGeom prst="rect">
                        <a:avLst/>
                      </a:prstGeom>
                      <a:noFill/>
                      <a:ln w="19050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文本框 25612"/>
          <p:cNvSpPr txBox="1"/>
          <p:nvPr>
            <p:custDataLst>
              <p:tags r:id="rId62"/>
            </p:custDataLst>
          </p:nvPr>
        </p:nvSpPr>
        <p:spPr>
          <a:xfrm>
            <a:off x="960755" y="4991100"/>
            <a:ext cx="10267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        </a:t>
            </a:r>
            <a:r>
              <a:rPr lang="zh-CN" altLang="en-US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的完全解离的电解质的理想稀溶液中的溶质作为参考状态。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4589" name="对象 25613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1135380" y="4950460"/>
          <a:ext cx="208122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64" imgW="941705" imgH="229235" progId="">
                  <p:embed/>
                </p:oleObj>
              </mc:Choice>
              <mc:Fallback>
                <p:oleObj name="" r:id="rId64" imgW="941705" imgH="229235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135380" y="4950460"/>
                        <a:ext cx="208122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9220"/>
          <p:cNvGraphicFramePr>
            <a:graphicFrameLocks noChangeAspect="1"/>
          </p:cNvGraphicFramePr>
          <p:nvPr>
            <p:custDataLst>
              <p:tags r:id="rId66"/>
            </p:custDataLst>
          </p:nvPr>
        </p:nvGraphicFramePr>
        <p:xfrm>
          <a:off x="7890423" y="6177186"/>
          <a:ext cx="158051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67" imgW="711200" imgH="254000" progId="">
                  <p:embed/>
                </p:oleObj>
              </mc:Choice>
              <mc:Fallback>
                <p:oleObj name="" r:id="rId67" imgW="711200" imgH="254000" progId="">
                  <p:embed/>
                  <p:pic>
                    <p:nvPicPr>
                      <p:cNvPr id="0" name="图片 3589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890423" y="6177186"/>
                        <a:ext cx="1580515" cy="56070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58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9219"/>
          <p:cNvGraphicFramePr>
            <a:graphicFrameLocks noChangeAspect="1"/>
          </p:cNvGraphicFramePr>
          <p:nvPr>
            <p:custDataLst>
              <p:tags r:id="rId69"/>
            </p:custDataLst>
          </p:nvPr>
        </p:nvGraphicFramePr>
        <p:xfrm>
          <a:off x="5091767" y="6204808"/>
          <a:ext cx="231937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70" imgW="1002665" imgH="228600" progId="">
                  <p:embed/>
                </p:oleObj>
              </mc:Choice>
              <mc:Fallback>
                <p:oleObj name="" r:id="rId70" imgW="1002665" imgH="228600" progId="">
                  <p:embed/>
                  <p:pic>
                    <p:nvPicPr>
                      <p:cNvPr id="0" name="图片 3580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091767" y="6204808"/>
                        <a:ext cx="2319370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文本框 26625"/>
          <p:cNvSpPr txBox="1"/>
          <p:nvPr>
            <p:custDataLst>
              <p:tags r:id="rId1"/>
            </p:custDataLst>
          </p:nvPr>
        </p:nvSpPr>
        <p:spPr>
          <a:xfrm>
            <a:off x="274320" y="57150"/>
            <a:ext cx="1157478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、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浓度为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0.001mol/dm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Na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溶液的电导率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2.6×10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-2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S.m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-1</a:t>
            </a:r>
            <a:r>
              <a:rPr 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。若将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CaSO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溶于上述溶液中，达饱和后测得此溶液的电导率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7.0×10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-2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S.m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-1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。已知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若这两种溶液均可视为无限稀释的溶液，试求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CaSO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溶度积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K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sp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26978" name="对象 -214748247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109460" y="307340"/>
          <a:ext cx="422965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27000" progId="Equation.3">
                  <p:embed/>
                </p:oleObj>
              </mc:Choice>
              <mc:Fallback>
                <p:oleObj name="" r:id="rId3" imgW="139700" imgH="127000" progId="Equation.3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9460" y="307340"/>
                        <a:ext cx="422965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47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469090" y="781858"/>
          <a:ext cx="53657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177165" imgH="165100" progId="Equation.3">
                  <p:embed/>
                </p:oleObj>
              </mc:Choice>
              <mc:Fallback>
                <p:oleObj name="" r:id="rId6" imgW="177165" imgH="165100" progId="Equation.3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9090" y="781858"/>
                        <a:ext cx="536575" cy="375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对象 -2147482467"/>
          <p:cNvGraphicFramePr/>
          <p:nvPr>
            <p:custDataLst>
              <p:tags r:id="rId8"/>
            </p:custDataLst>
          </p:nvPr>
        </p:nvGraphicFramePr>
        <p:xfrm>
          <a:off x="441275" y="1307465"/>
          <a:ext cx="425831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184400" imgH="254000" progId="Equation.3">
                  <p:embed/>
                </p:oleObj>
              </mc:Choice>
              <mc:Fallback>
                <p:oleObj name="" r:id="rId9" imgW="2184400" imgH="254000" progId="Equation.3">
                  <p:embed/>
                  <p:pic>
                    <p:nvPicPr>
                      <p:cNvPr id="0" name="图片 37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275" y="1307465"/>
                        <a:ext cx="4258310" cy="520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467"/>
          <p:cNvGraphicFramePr/>
          <p:nvPr>
            <p:custDataLst>
              <p:tags r:id="rId11"/>
            </p:custDataLst>
          </p:nvPr>
        </p:nvGraphicFramePr>
        <p:xfrm>
          <a:off x="5223777" y="1117600"/>
          <a:ext cx="458025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2349500" imgH="405765" progId="Equation.3">
                  <p:embed/>
                </p:oleObj>
              </mc:Choice>
              <mc:Fallback>
                <p:oleObj name="" r:id="rId12" imgW="2349500" imgH="405765" progId="Equation.3">
                  <p:embed/>
                  <p:pic>
                    <p:nvPicPr>
                      <p:cNvPr id="0" name="图片 37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3777" y="1117600"/>
                        <a:ext cx="4580255" cy="831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27653"/>
          <p:cNvSpPr/>
          <p:nvPr>
            <p:custDataLst>
              <p:tags r:id="rId14"/>
            </p:custDataLst>
          </p:nvPr>
        </p:nvSpPr>
        <p:spPr>
          <a:xfrm>
            <a:off x="441325" y="2364264"/>
            <a:ext cx="7950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9" name="矩形 27653"/>
          <p:cNvSpPr/>
          <p:nvPr>
            <p:custDataLst>
              <p:tags r:id="rId15"/>
            </p:custDataLst>
          </p:nvPr>
        </p:nvSpPr>
        <p:spPr>
          <a:xfrm>
            <a:off x="1236345" y="2364105"/>
            <a:ext cx="67722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由于两溶液均可视为无限稀释的溶液，所以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0053" name="对象 2662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60413" y="2811780"/>
          <a:ext cx="10601325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5181600" imgH="457200" progId="">
                  <p:embed/>
                </p:oleObj>
              </mc:Choice>
              <mc:Fallback>
                <p:oleObj name="" r:id="rId17" imgW="5181600" imgH="457200" progId="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0413" y="2811780"/>
                        <a:ext cx="10601325" cy="935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662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20328" y="3853180"/>
          <a:ext cx="491172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2400300" imgH="254000" progId="">
                  <p:embed/>
                </p:oleObj>
              </mc:Choice>
              <mc:Fallback>
                <p:oleObj name="" r:id="rId20" imgW="2400300" imgH="254000" progId="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20328" y="3853180"/>
                        <a:ext cx="4911725" cy="520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662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74318" y="4479415"/>
          <a:ext cx="1176528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5537200" imgH="254000" progId="">
                  <p:embed/>
                </p:oleObj>
              </mc:Choice>
              <mc:Fallback>
                <p:oleObj name="" r:id="rId23" imgW="5537200" imgH="254000" progId="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4318" y="4479415"/>
                        <a:ext cx="1176528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6629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21933" y="5125085"/>
          <a:ext cx="1146111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6" imgW="5600700" imgH="254000" progId="">
                  <p:embed/>
                </p:oleObj>
              </mc:Choice>
              <mc:Fallback>
                <p:oleObj name="" r:id="rId26" imgW="5600700" imgH="254000" progId="">
                  <p:embed/>
                  <p:pic>
                    <p:nvPicPr>
                      <p:cNvPr id="0" name="图片 375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1933" y="5125085"/>
                        <a:ext cx="11461115" cy="520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27653"/>
          <p:cNvSpPr/>
          <p:nvPr>
            <p:custDataLst>
              <p:tags r:id="rId28"/>
            </p:custDataLst>
          </p:nvPr>
        </p:nvSpPr>
        <p:spPr>
          <a:xfrm>
            <a:off x="594360" y="5751195"/>
            <a:ext cx="107162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CaSO</a:t>
            </a:r>
            <a:r>
              <a:rPr lang="en-US" altLang="zh-CN" sz="2400" b="1" baseline="-25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0.001mol/dm</a:t>
            </a:r>
            <a:r>
              <a:rPr lang="en-US" altLang="zh-CN" sz="2400" b="1" baseline="30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Na</a:t>
            </a:r>
            <a:r>
              <a:rPr lang="en-US" altLang="zh-CN" sz="2400" b="1" baseline="-30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 sz="2400" b="1" baseline="-25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溶液中溶解达饱和时电导率为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20" name="对象 -214748247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760730" y="6277610"/>
          <a:ext cx="773620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0" imgW="3340100" imgH="228600" progId="Equation.3">
                  <p:embed/>
                </p:oleObj>
              </mc:Choice>
              <mc:Fallback>
                <p:oleObj name="" r:id="rId30" imgW="3340100" imgH="228600" progId="Equation.3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60730" y="6277610"/>
                        <a:ext cx="7736205" cy="519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7653"/>
          <p:cNvSpPr/>
          <p:nvPr>
            <p:custDataLst>
              <p:tags r:id="rId1"/>
            </p:custDataLst>
          </p:nvPr>
        </p:nvSpPr>
        <p:spPr>
          <a:xfrm>
            <a:off x="370205" y="447040"/>
            <a:ext cx="69062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CaSO</a:t>
            </a:r>
            <a:r>
              <a:rPr lang="en-US" altLang="zh-CN" sz="2400" b="1" baseline="-25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0.001mol/dm</a:t>
            </a:r>
            <a:r>
              <a:rPr lang="en-US" altLang="zh-CN" sz="2400" b="1" baseline="30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Na</a:t>
            </a:r>
            <a:r>
              <a:rPr lang="en-US" altLang="zh-CN" sz="2400" b="1" baseline="-30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SO</a:t>
            </a:r>
            <a:r>
              <a:rPr lang="en-US" altLang="zh-CN" sz="2400" b="1" baseline="-25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溶液中的溶解度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7429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19022" y="1059623"/>
          <a:ext cx="2187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927100" imgH="228600" progId="Equation.KSEE3">
                  <p:embed/>
                </p:oleObj>
              </mc:Choice>
              <mc:Fallback>
                <p:oleObj name="" r:id="rId3" imgW="927100" imgH="2286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9022" y="1059623"/>
                        <a:ext cx="2187575" cy="5397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55681" y="1752193"/>
          <a:ext cx="802225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3924300" imgH="457200" progId="Equation.KSEE3">
                  <p:embed/>
                </p:oleObj>
              </mc:Choice>
              <mc:Fallback>
                <p:oleObj name="" r:id="rId6" imgW="3924300" imgH="4572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5681" y="1752193"/>
                        <a:ext cx="8022252" cy="936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2765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2934" y="3140873"/>
          <a:ext cx="1147942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5574665" imgH="279400" progId="">
                  <p:embed/>
                </p:oleObj>
              </mc:Choice>
              <mc:Fallback>
                <p:oleObj name="" r:id="rId9" imgW="5574665" imgH="279400" progId="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34" y="3140873"/>
                        <a:ext cx="1147942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25601"/>
          <p:cNvSpPr txBox="1"/>
          <p:nvPr/>
        </p:nvSpPr>
        <p:spPr>
          <a:xfrm>
            <a:off x="294640" y="188595"/>
            <a:ext cx="1134618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270DE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思考题：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在电迁移率、电导率、摩尔电导率、离子摩尔电导率等性质中，哪些与选择基本单元有关，哪些无关？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603" name="文本框 25602"/>
          <p:cNvSpPr txBox="1"/>
          <p:nvPr/>
        </p:nvSpPr>
        <p:spPr>
          <a:xfrm>
            <a:off x="336550" y="1054735"/>
            <a:ext cx="1082230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解：与基本单元选择无关的性质有：电迁移率，电导率；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       与基本单元选择有关的性质有：摩尔电导率，离子摩尔电导率。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5" name="文本框 26625"/>
          <p:cNvSpPr txBox="1"/>
          <p:nvPr>
            <p:custDataLst>
              <p:tags r:id="rId1"/>
            </p:custDataLst>
          </p:nvPr>
        </p:nvSpPr>
        <p:spPr>
          <a:xfrm>
            <a:off x="308610" y="3154680"/>
            <a:ext cx="112077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电解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CuSO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溶液，使其阴极析出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1mol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基本单元为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1/2Cu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的铜，需要通入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电量。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7" name="文本框 26627"/>
          <p:cNvSpPr txBox="1"/>
          <p:nvPr>
            <p:custDataLst>
              <p:tags r:id="rId2"/>
            </p:custDataLst>
          </p:nvPr>
        </p:nvSpPr>
        <p:spPr>
          <a:xfrm>
            <a:off x="328295" y="2578259"/>
            <a:ext cx="564038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l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1.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试用公式写出法拉第定律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8" name="直接连接符 26628"/>
          <p:cNvSpPr/>
          <p:nvPr>
            <p:custDataLst>
              <p:tags r:id="rId3"/>
            </p:custDataLst>
          </p:nvPr>
        </p:nvSpPr>
        <p:spPr>
          <a:xfrm>
            <a:off x="4433570" y="3153410"/>
            <a:ext cx="3327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0" name="文本框 26629"/>
          <p:cNvSpPr txBox="1"/>
          <p:nvPr/>
        </p:nvSpPr>
        <p:spPr>
          <a:xfrm>
            <a:off x="9892665" y="3280569"/>
            <a:ext cx="16236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1×96485C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1510" name="直接连接符 26630"/>
          <p:cNvSpPr/>
          <p:nvPr>
            <p:custDataLst>
              <p:tags r:id="rId4"/>
            </p:custDataLst>
          </p:nvPr>
        </p:nvSpPr>
        <p:spPr>
          <a:xfrm flipV="1">
            <a:off x="9844088" y="3722688"/>
            <a:ext cx="1800225" cy="127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33" name="文本框 26632"/>
          <p:cNvSpPr txBox="1"/>
          <p:nvPr>
            <p:custDataLst>
              <p:tags r:id="rId5"/>
            </p:custDataLst>
          </p:nvPr>
        </p:nvSpPr>
        <p:spPr>
          <a:xfrm>
            <a:off x="2955925" y="4960144"/>
            <a:ext cx="21748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取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B=Cu/2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34" name="文本框 26633"/>
          <p:cNvSpPr txBox="1"/>
          <p:nvPr>
            <p:custDataLst>
              <p:tags r:id="rId6"/>
            </p:custDataLst>
          </p:nvPr>
        </p:nvSpPr>
        <p:spPr>
          <a:xfrm>
            <a:off x="2955925" y="5612289"/>
            <a:ext cx="3521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1mol Cu/2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36" name="矩形 26635"/>
          <p:cNvSpPr/>
          <p:nvPr>
            <p:custDataLst>
              <p:tags r:id="rId7"/>
            </p:custDataLst>
          </p:nvPr>
        </p:nvSpPr>
        <p:spPr>
          <a:xfrm>
            <a:off x="4914900" y="4935855"/>
            <a:ext cx="44116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2" charset="2"/>
              </a:rPr>
              <a:t></a:t>
            </a:r>
            <a:r>
              <a:rPr lang="en-US" altLang="zh-CN" sz="2400" b="1" baseline="-2500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=2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=2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26627" name="对象 2662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648518" y="2289493"/>
          <a:ext cx="264398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9" imgW="1321435" imgH="431800" progId="">
                  <p:embed/>
                </p:oleObj>
              </mc:Choice>
              <mc:Fallback>
                <p:oleObj name="" r:id="rId9" imgW="1321435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518" y="2289493"/>
                        <a:ext cx="264398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715942" y="4155958"/>
          <a:ext cx="3556635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2" imgW="1777365" imgH="405765" progId="">
                  <p:embed/>
                </p:oleObj>
              </mc:Choice>
              <mc:Fallback>
                <p:oleObj name="" r:id="rId12" imgW="1777365" imgH="40576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5942" y="4155958"/>
                        <a:ext cx="3556635" cy="811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86895" y="5420243"/>
          <a:ext cx="401447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2005965" imgH="444500" progId="">
                  <p:embed/>
                </p:oleObj>
              </mc:Choice>
              <mc:Fallback>
                <p:oleObj name="" r:id="rId14" imgW="2005965" imgH="4445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86895" y="5420243"/>
                        <a:ext cx="401447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nimBg="1"/>
      <p:bldP spid="26630" grpId="0"/>
      <p:bldP spid="26630" grpId="1"/>
      <p:bldP spid="26633" grpId="0"/>
      <p:bldP spid="26634" grpId="0"/>
      <p:bldP spid="266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27649"/>
          <p:cNvSpPr txBox="1"/>
          <p:nvPr/>
        </p:nvSpPr>
        <p:spPr>
          <a:xfrm>
            <a:off x="348615" y="164465"/>
            <a:ext cx="983424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例2.试写出电导率</a:t>
            </a:r>
            <a:r>
              <a:rPr lang="zh-CN" altLang="en-US" sz="2400" b="1" i="1" dirty="0">
                <a:latin typeface="Times New Roman" panose="02020603050405020304" charset="0"/>
                <a:ea typeface="黑体" panose="02010609060101010101" pitchFamily="2" charset="-122"/>
              </a:rPr>
              <a:t>κ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和摩尔电导率的物理意义，并指出它们的关系：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2530" name="文本框 27650"/>
          <p:cNvSpPr txBox="1"/>
          <p:nvPr/>
        </p:nvSpPr>
        <p:spPr>
          <a:xfrm>
            <a:off x="955040" y="712629"/>
            <a:ext cx="14071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电导率是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2" name="文本框 27651"/>
          <p:cNvSpPr txBox="1"/>
          <p:nvPr/>
        </p:nvSpPr>
        <p:spPr>
          <a:xfrm>
            <a:off x="2563178" y="742791"/>
            <a:ext cx="42900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＝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1m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＝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1m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时溶液的电导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sp>
        <p:nvSpPr>
          <p:cNvPr id="22532" name="文本框 27652"/>
          <p:cNvSpPr txBox="1"/>
          <p:nvPr/>
        </p:nvSpPr>
        <p:spPr>
          <a:xfrm>
            <a:off x="921068" y="1232376"/>
            <a:ext cx="20193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摩尔电导率是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4" name="文本框 27653"/>
          <p:cNvSpPr txBox="1"/>
          <p:nvPr/>
        </p:nvSpPr>
        <p:spPr>
          <a:xfrm>
            <a:off x="3102293" y="1262539"/>
            <a:ext cx="52959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＝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1m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，含有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1mol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电解质的溶液的电导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graphicFrame>
        <p:nvGraphicFramePr>
          <p:cNvPr id="22534" name="对象 27654"/>
          <p:cNvGraphicFramePr>
            <a:graphicFrameLocks noChangeAspect="1"/>
          </p:cNvGraphicFramePr>
          <p:nvPr/>
        </p:nvGraphicFramePr>
        <p:xfrm>
          <a:off x="1043623" y="1849120"/>
          <a:ext cx="15193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47700" imgH="215900" progId="">
                  <p:embed/>
                </p:oleObj>
              </mc:Choice>
              <mc:Fallback>
                <p:oleObj name="" r:id="rId1" imgW="6477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23" y="1849120"/>
                        <a:ext cx="1519368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文本框 27655"/>
          <p:cNvSpPr txBox="1"/>
          <p:nvPr/>
        </p:nvSpPr>
        <p:spPr>
          <a:xfrm>
            <a:off x="2521585" y="1907699"/>
            <a:ext cx="252476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b="1" baseline="-2500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其结果的单位是</a:t>
            </a:r>
            <a:endParaRPr lang="zh-CN" altLang="en-US" sz="2400" b="1" u="sng" baseline="30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36" name="直接连接符 27657"/>
          <p:cNvSpPr/>
          <p:nvPr/>
        </p:nvSpPr>
        <p:spPr>
          <a:xfrm>
            <a:off x="3002915" y="1685608"/>
            <a:ext cx="5472000" cy="0"/>
          </a:xfrm>
          <a:prstGeom prst="line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7" name="直接连接符 27658"/>
          <p:cNvSpPr/>
          <p:nvPr/>
        </p:nvSpPr>
        <p:spPr>
          <a:xfrm>
            <a:off x="2480945" y="1165860"/>
            <a:ext cx="4967288" cy="0"/>
          </a:xfrm>
          <a:prstGeom prst="line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2538" name="对象 27654"/>
          <p:cNvGraphicFramePr>
            <a:graphicFrameLocks noChangeAspect="1"/>
          </p:cNvGraphicFramePr>
          <p:nvPr/>
        </p:nvGraphicFramePr>
        <p:xfrm>
          <a:off x="5093970" y="1833563"/>
          <a:ext cx="135167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84200" imgH="203200" progId="">
                  <p:embed/>
                </p:oleObj>
              </mc:Choice>
              <mc:Fallback>
                <p:oleObj name="" r:id="rId3" imgW="584200" imgH="2032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3970" y="1833563"/>
                        <a:ext cx="135167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直接连接符 27657"/>
          <p:cNvSpPr/>
          <p:nvPr/>
        </p:nvSpPr>
        <p:spPr>
          <a:xfrm>
            <a:off x="4981575" y="2291080"/>
            <a:ext cx="1871663" cy="0"/>
          </a:xfrm>
          <a:prstGeom prst="line">
            <a:avLst/>
          </a:prstGeom>
          <a:solidFill>
            <a:schemeClr val="bg1"/>
          </a:solidFill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3" name="文本框 28673"/>
          <p:cNvSpPr txBox="1"/>
          <p:nvPr>
            <p:custDataLst>
              <p:tags r:id="rId5"/>
            </p:custDataLst>
          </p:nvPr>
        </p:nvSpPr>
        <p:spPr>
          <a:xfrm>
            <a:off x="433070" y="2552065"/>
            <a:ext cx="11204575" cy="15709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例3.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291K时，H</a:t>
            </a:r>
            <a:r>
              <a:rPr lang="zh-CN" altLang="en-US" sz="2400" b="1" baseline="-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SO</a:t>
            </a:r>
            <a:r>
              <a:rPr lang="zh-CN" altLang="en-US" sz="2400" b="1" baseline="-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溶液的浓度从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增加到                        ，其电导率和摩尔电导率的变化情况为（     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A.     增加，     增加；	          B.      减小，     增加；     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C.     增加，     减小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3554" name="对象 2867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336540" y="2552065"/>
          <a:ext cx="1968686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977900" imgH="203200" progId="">
                  <p:embed/>
                </p:oleObj>
              </mc:Choice>
              <mc:Fallback>
                <p:oleObj name="" r:id="rId7" imgW="977900" imgH="2032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6540" y="2552065"/>
                        <a:ext cx="1968686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867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8474393" y="2552065"/>
          <a:ext cx="1819543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901700" imgH="203200" progId="">
                  <p:embed/>
                </p:oleObj>
              </mc:Choice>
              <mc:Fallback>
                <p:oleObj name="" r:id="rId10" imgW="901700" imgH="2032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74393" y="2552065"/>
                        <a:ext cx="1819543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文本框 28676"/>
          <p:cNvSpPr txBox="1"/>
          <p:nvPr>
            <p:custDataLst>
              <p:tags r:id="rId12"/>
            </p:custDataLst>
          </p:nvPr>
        </p:nvSpPr>
        <p:spPr>
          <a:xfrm>
            <a:off x="4760278" y="2932430"/>
            <a:ext cx="576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8678" name="图片 28677" descr="16-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002598" y="4321493"/>
            <a:ext cx="1936515" cy="234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图片 28678" descr="16-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30583" y="4307205"/>
            <a:ext cx="1927945" cy="23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/>
      <p:bldP spid="27654" grpId="0" bldLvl="0" animBg="1"/>
      <p:bldP spid="286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29697"/>
          <p:cNvSpPr txBox="1"/>
          <p:nvPr/>
        </p:nvSpPr>
        <p:spPr>
          <a:xfrm>
            <a:off x="558165" y="169545"/>
            <a:ext cx="1122680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例4. 有HCl，KOH，NaCl三种电解质溶液，浓度均为                           ，它们的摩尔电导率        由大到小的排列顺序为 （     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A. KOH＞HCl＞NaCl ；	B. HCl＞KOH＞NaCl ；  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C. HCl＞NaCl＞KOH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4578" name="矩形 29698"/>
          <p:cNvSpPr/>
          <p:nvPr/>
        </p:nvSpPr>
        <p:spPr>
          <a:xfrm>
            <a:off x="1307465" y="2430145"/>
            <a:ext cx="9144000" cy="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对象 29699"/>
          <p:cNvGraphicFramePr>
            <a:graphicFrameLocks noChangeAspect="1"/>
          </p:cNvGraphicFramePr>
          <p:nvPr/>
        </p:nvGraphicFramePr>
        <p:xfrm>
          <a:off x="7835583" y="294005"/>
          <a:ext cx="1972520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77900" imgH="203200" progId="">
                  <p:embed/>
                </p:oleObj>
              </mc:Choice>
              <mc:Fallback>
                <p:oleObj name="" r:id="rId1" imgW="977900" imgH="2032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35583" y="294005"/>
                        <a:ext cx="1972520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9700"/>
          <p:cNvGraphicFramePr>
            <a:graphicFrameLocks noChangeAspect="1"/>
          </p:cNvGraphicFramePr>
          <p:nvPr/>
        </p:nvGraphicFramePr>
        <p:xfrm>
          <a:off x="1622743" y="818518"/>
          <a:ext cx="47363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15900" imgH="215900" progId="">
                  <p:embed/>
                </p:oleObj>
              </mc:Choice>
              <mc:Fallback>
                <p:oleObj name="" r:id="rId3" imgW="215900" imgH="2159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743" y="818518"/>
                        <a:ext cx="47363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文本框 29701"/>
          <p:cNvSpPr txBox="1"/>
          <p:nvPr/>
        </p:nvSpPr>
        <p:spPr>
          <a:xfrm>
            <a:off x="5629593" y="854075"/>
            <a:ext cx="576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82" name="文本框 29702"/>
          <p:cNvSpPr txBox="1"/>
          <p:nvPr/>
        </p:nvSpPr>
        <p:spPr>
          <a:xfrm>
            <a:off x="557848" y="2714308"/>
            <a:ext cx="757809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例5. 下列对摩尔电导率的描述正确的是（     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A. 单位距离极板间放置含1mol电解质的溶液的电导；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B. 单位极间距离，单位极板面积间电解质溶液的电导；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C. 体积为1m</a:t>
            </a:r>
            <a:r>
              <a:rPr lang="zh-CN" altLang="en-US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含1mol电解质的溶液的电导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9704" name="文本框 29703"/>
          <p:cNvSpPr txBox="1"/>
          <p:nvPr/>
        </p:nvSpPr>
        <p:spPr>
          <a:xfrm>
            <a:off x="6171248" y="2849563"/>
            <a:ext cx="5762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  <p:bldP spid="2970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30721"/>
          <p:cNvSpPr txBox="1"/>
          <p:nvPr/>
        </p:nvSpPr>
        <p:spPr>
          <a:xfrm>
            <a:off x="381000" y="84455"/>
            <a:ext cx="1151001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例6. 用同一个电导池分别测定浓度为0.01mol·dm</a:t>
            </a:r>
            <a:r>
              <a:rPr lang="zh-CN" altLang="en-US" sz="2400" b="1" baseline="30000" dirty="0">
                <a:latin typeface="Times New Roman" panose="02020603050405020304" charset="0"/>
                <a:ea typeface="黑体" panose="02010609060101010101" pitchFamily="2" charset="-122"/>
              </a:rPr>
              <a:t>-3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和0.1mol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dm</a:t>
            </a:r>
            <a:r>
              <a:rPr lang="zh-CN" altLang="en-US" sz="2400" b="1" baseline="30000" dirty="0">
                <a:latin typeface="Times New Roman" panose="02020603050405020304" charset="0"/>
                <a:ea typeface="黑体" panose="02010609060101010101" pitchFamily="2" charset="-122"/>
              </a:rPr>
              <a:t>-3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的不同电解质溶液，测得它们的电阻分别为100     和500     ，那么它们的摩尔电导率之比应为多少？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1963738" y="1742440"/>
          <a:ext cx="65452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997200" imgH="444500" progId="">
                  <p:embed/>
                </p:oleObj>
              </mc:Choice>
              <mc:Fallback>
                <p:oleObj name="" r:id="rId1" imgW="2997200" imgH="44450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738" y="1742440"/>
                        <a:ext cx="6545262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0723"/>
          <p:cNvGraphicFramePr>
            <a:graphicFrameLocks noChangeAspect="1"/>
          </p:cNvGraphicFramePr>
          <p:nvPr/>
        </p:nvGraphicFramePr>
        <p:xfrm>
          <a:off x="3463925" y="2951798"/>
          <a:ext cx="3128963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511300" imgH="838200" progId="">
                  <p:embed/>
                </p:oleObj>
              </mc:Choice>
              <mc:Fallback>
                <p:oleObj name="" r:id="rId3" imgW="1511300" imgH="8382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3925" y="2951798"/>
                        <a:ext cx="3128963" cy="173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30724"/>
          <p:cNvGraphicFramePr>
            <a:graphicFrameLocks noChangeAspect="1"/>
          </p:cNvGraphicFramePr>
          <p:nvPr/>
        </p:nvGraphicFramePr>
        <p:xfrm>
          <a:off x="4022408" y="834073"/>
          <a:ext cx="3240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5735" imgH="165735" progId="">
                  <p:embed/>
                </p:oleObj>
              </mc:Choice>
              <mc:Fallback>
                <p:oleObj name="" r:id="rId5" imgW="165735" imgH="165735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2408" y="834073"/>
                        <a:ext cx="324000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0725"/>
          <p:cNvGraphicFramePr>
            <a:graphicFrameLocks noChangeAspect="1"/>
          </p:cNvGraphicFramePr>
          <p:nvPr/>
        </p:nvGraphicFramePr>
        <p:xfrm>
          <a:off x="5174615" y="834073"/>
          <a:ext cx="32400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65735" imgH="165735" progId="">
                  <p:embed/>
                </p:oleObj>
              </mc:Choice>
              <mc:Fallback>
                <p:oleObj name="" r:id="rId7" imgW="165735" imgH="165735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4615" y="834073"/>
                        <a:ext cx="324000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文本框 1"/>
          <p:cNvSpPr txBox="1"/>
          <p:nvPr/>
        </p:nvSpPr>
        <p:spPr>
          <a:xfrm>
            <a:off x="558800" y="1455738"/>
            <a:ext cx="102076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52170" y="2209165"/>
            <a:ext cx="10515600" cy="140271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17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章总结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电化学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文本框 16397"/>
          <p:cNvSpPr txBox="1"/>
          <p:nvPr>
            <p:custDataLst>
              <p:tags r:id="rId1"/>
            </p:custDataLst>
          </p:nvPr>
        </p:nvSpPr>
        <p:spPr>
          <a:xfrm>
            <a:off x="191135" y="8256"/>
            <a:ext cx="8851900" cy="5556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100000"/>
                  </a:schemeClr>
                </a:solidFill>
              </a14:hiddenFill>
            </a:ext>
          </a:extLst>
        </p:spPr>
        <p:txBody>
          <a:bodyPr vert="horz" wrap="square" lIns="90170" tIns="46990" rIns="90170" bIns="46990" anchor="ctr">
            <a:spAutoFit/>
          </a:bodyPr>
          <a:lstStyle/>
          <a:p>
            <a:pPr marL="342900" indent="-342900" algn="just" eaLnBrk="0" hangingPunct="0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电化学反应的特征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4341" name="矩形 15364"/>
          <p:cNvSpPr/>
          <p:nvPr>
            <p:custDataLst>
              <p:tags r:id="rId2"/>
            </p:custDataLst>
          </p:nvPr>
        </p:nvSpPr>
        <p:spPr>
          <a:xfrm>
            <a:off x="191135" y="414338"/>
            <a:ext cx="3755390" cy="10502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 defTabSz="914400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①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一般的氧化－还原反应：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反应物分子直接接触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38" name="对象 1536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43953" y="2081213"/>
          <a:ext cx="15642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762635" imgH="241300" progId="">
                  <p:embed/>
                </p:oleObj>
              </mc:Choice>
              <mc:Fallback>
                <p:oleObj name="" r:id="rId4" imgW="762635" imgH="2413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953" y="2081213"/>
                        <a:ext cx="156428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矩形 15362"/>
          <p:cNvSpPr/>
          <p:nvPr>
            <p:custDataLst>
              <p:tags r:id="rId6"/>
            </p:custDataLst>
          </p:nvPr>
        </p:nvSpPr>
        <p:spPr>
          <a:xfrm>
            <a:off x="968058" y="2676685"/>
            <a:ext cx="416560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化学能     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热能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endParaRPr lang="zh-CN" altLang="en-US" sz="20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0" name="直接连接符 15363"/>
          <p:cNvSpPr/>
          <p:nvPr>
            <p:custDataLst>
              <p:tags r:id="rId7"/>
            </p:custDataLst>
          </p:nvPr>
        </p:nvSpPr>
        <p:spPr>
          <a:xfrm>
            <a:off x="1966913" y="2880043"/>
            <a:ext cx="468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graphicFrame>
        <p:nvGraphicFramePr>
          <p:cNvPr id="17" name="内容占位符 15366"/>
          <p:cNvGraphicFramePr>
            <a:graphicFrameLocks noGrp="1" noChangeAspect="1"/>
          </p:cNvGraphicFramePr>
          <p:nvPr>
            <p:custDataLst>
              <p:tags r:id="rId8"/>
            </p:custDataLst>
          </p:nvPr>
        </p:nvGraphicFramePr>
        <p:xfrm>
          <a:off x="1401128" y="1556385"/>
          <a:ext cx="104924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469900" imgH="177165" progId="">
                  <p:embed/>
                </p:oleObj>
              </mc:Choice>
              <mc:Fallback>
                <p:oleObj name="" r:id="rId9" imgW="469900" imgH="177165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1128" y="1556385"/>
                        <a:ext cx="1049247" cy="39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954405" y="3354070"/>
            <a:ext cx="2067560" cy="700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42" name="矩形 15365"/>
          <p:cNvSpPr/>
          <p:nvPr>
            <p:custDataLst>
              <p:tags r:id="rId12"/>
            </p:custDataLst>
          </p:nvPr>
        </p:nvSpPr>
        <p:spPr>
          <a:xfrm>
            <a:off x="4844415" y="405448"/>
            <a:ext cx="6525260" cy="44075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②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电化学反应：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 反应在电池中进行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     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43" name="内容占位符 15366"/>
          <p:cNvGraphicFramePr>
            <a:graphicFrameLocks noGrp="1" noChangeAspect="1"/>
          </p:cNvGraphicFramePr>
          <p:nvPr>
            <p:custDataLst>
              <p:tags r:id="rId13"/>
            </p:custDataLst>
          </p:nvPr>
        </p:nvGraphicFramePr>
        <p:xfrm>
          <a:off x="4902835" y="2680335"/>
          <a:ext cx="222970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4" imgW="1028700" imgH="215900" progId="">
                  <p:embed/>
                </p:oleObj>
              </mc:Choice>
              <mc:Fallback>
                <p:oleObj name="" r:id="rId14" imgW="10287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02835" y="2680335"/>
                        <a:ext cx="2229707" cy="468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536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631055" y="2010093"/>
          <a:ext cx="619989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2904490" imgH="215900" progId="">
                  <p:embed/>
                </p:oleObj>
              </mc:Choice>
              <mc:Fallback>
                <p:oleObj name="" r:id="rId17" imgW="290449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31055" y="2010093"/>
                        <a:ext cx="619989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15370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311775" y="1503680"/>
          <a:ext cx="413192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0" imgW="1827530" imgH="203200" progId="">
                  <p:embed/>
                </p:oleObj>
              </mc:Choice>
              <mc:Fallback>
                <p:oleObj name="" r:id="rId20" imgW="1827530" imgH="2032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11775" y="1503680"/>
                        <a:ext cx="413192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15366"/>
          <p:cNvGraphicFramePr>
            <a:graphicFrameLocks noGrp="1"/>
          </p:cNvGraphicFramePr>
          <p:nvPr>
            <p:custDataLst>
              <p:tags r:id="rId22"/>
            </p:custDataLst>
          </p:nvPr>
        </p:nvGraphicFramePr>
        <p:xfrm>
          <a:off x="6001449" y="997150"/>
          <a:ext cx="2664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1219200" imgH="215900" progId="">
                  <p:embed/>
                </p:oleObj>
              </mc:Choice>
              <mc:Fallback>
                <p:oleObj name="" r:id="rId23" imgW="12192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01449" y="997150"/>
                        <a:ext cx="2664000" cy="432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>
            <p:custDataLst>
              <p:tags r:id="rId25"/>
            </p:custDataLst>
          </p:nvPr>
        </p:nvSpPr>
        <p:spPr>
          <a:xfrm>
            <a:off x="4757420" y="2630805"/>
            <a:ext cx="2520315" cy="594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44" name="矩形 15367"/>
          <p:cNvSpPr/>
          <p:nvPr>
            <p:custDataLst>
              <p:tags r:id="rId26"/>
            </p:custDataLst>
          </p:nvPr>
        </p:nvSpPr>
        <p:spPr>
          <a:xfrm>
            <a:off x="7203440" y="2483168"/>
            <a:ext cx="3937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化学能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电能、热能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5" name="直接连接符 15368"/>
          <p:cNvSpPr/>
          <p:nvPr>
            <p:custDataLst>
              <p:tags r:id="rId27"/>
            </p:custDataLst>
          </p:nvPr>
        </p:nvSpPr>
        <p:spPr>
          <a:xfrm>
            <a:off x="8286115" y="2684145"/>
            <a:ext cx="468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4348" name="矩形 15371"/>
          <p:cNvSpPr/>
          <p:nvPr>
            <p:custDataLst>
              <p:tags r:id="rId28"/>
            </p:custDataLst>
          </p:nvPr>
        </p:nvSpPr>
        <p:spPr>
          <a:xfrm>
            <a:off x="10193020" y="2399983"/>
            <a:ext cx="2881313" cy="4914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如丹尼尔电池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9" name="矩形 15372"/>
          <p:cNvSpPr/>
          <p:nvPr>
            <p:custDataLst>
              <p:tags r:id="rId29"/>
            </p:custDataLst>
          </p:nvPr>
        </p:nvSpPr>
        <p:spPr>
          <a:xfrm>
            <a:off x="7385959" y="2972276"/>
            <a:ext cx="4299629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电能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化学能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热能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50" name="直接连接符 15373"/>
          <p:cNvSpPr/>
          <p:nvPr>
            <p:custDataLst>
              <p:tags r:id="rId30"/>
            </p:custDataLst>
          </p:nvPr>
        </p:nvSpPr>
        <p:spPr>
          <a:xfrm>
            <a:off x="8038783" y="3144520"/>
            <a:ext cx="468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4351" name="矩形 15374"/>
          <p:cNvSpPr/>
          <p:nvPr>
            <p:custDataLst>
              <p:tags r:id="rId31"/>
            </p:custDataLst>
          </p:nvPr>
        </p:nvSpPr>
        <p:spPr>
          <a:xfrm>
            <a:off x="10206990" y="2902586"/>
            <a:ext cx="2881313" cy="4914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91440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如水的电解池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6" name="对象 16390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954088" y="3467418"/>
          <a:ext cx="198235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3" imgW="902335" imgH="241300" progId="">
                  <p:embed/>
                </p:oleObj>
              </mc:Choice>
              <mc:Fallback>
                <p:oleObj name="" r:id="rId33" imgW="902335" imgH="2413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54088" y="3467418"/>
                        <a:ext cx="198235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6392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6520180" y="3471228"/>
          <a:ext cx="168571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6" imgW="762635" imgH="241300" progId="">
                  <p:embed/>
                </p:oleObj>
              </mc:Choice>
              <mc:Fallback>
                <p:oleObj name="" r:id="rId36" imgW="762635" imgH="2413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520180" y="3471228"/>
                        <a:ext cx="168571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>
            <p:custDataLst>
              <p:tags r:id="rId38"/>
            </p:custDataLst>
          </p:nvPr>
        </p:nvSpPr>
        <p:spPr>
          <a:xfrm>
            <a:off x="1053465" y="2086610"/>
            <a:ext cx="1826895" cy="51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39"/>
            </p:custDataLst>
          </p:nvPr>
        </p:nvSpPr>
        <p:spPr>
          <a:xfrm>
            <a:off x="6328410" y="3423920"/>
            <a:ext cx="2067560" cy="631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7" name="文本框 17411"/>
          <p:cNvSpPr txBox="1"/>
          <p:nvPr>
            <p:custDataLst>
              <p:tags r:id="rId40"/>
            </p:custDataLst>
          </p:nvPr>
        </p:nvSpPr>
        <p:spPr>
          <a:xfrm>
            <a:off x="8754110" y="4095433"/>
            <a:ext cx="221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原电池放电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388" name="文本框 17412"/>
          <p:cNvSpPr txBox="1"/>
          <p:nvPr>
            <p:custDataLst>
              <p:tags r:id="rId41"/>
            </p:custDataLst>
          </p:nvPr>
        </p:nvSpPr>
        <p:spPr>
          <a:xfrm>
            <a:off x="8788400" y="5084128"/>
            <a:ext cx="2266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电解池电解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391" name="对象 17416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10319385" y="5100955"/>
          <a:ext cx="93435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3" imgW="457835" imgH="177800" progId="">
                  <p:embed/>
                </p:oleObj>
              </mc:Choice>
              <mc:Fallback>
                <p:oleObj name="" r:id="rId43" imgW="457835" imgH="1778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319385" y="5100955"/>
                        <a:ext cx="93435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文本框 17418"/>
          <p:cNvSpPr txBox="1"/>
          <p:nvPr>
            <p:custDataLst>
              <p:tags r:id="rId45"/>
            </p:custDataLst>
          </p:nvPr>
        </p:nvSpPr>
        <p:spPr>
          <a:xfrm>
            <a:off x="4455160" y="4096385"/>
            <a:ext cx="4521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imes New Roman" panose="02020603050405020304" charset="0"/>
                <a:ea typeface="黑体" panose="02010609060101010101" pitchFamily="2" charset="-122"/>
              </a:rPr>
              <a:t>吉布斯函数减小的反应</a:t>
            </a:r>
            <a:endParaRPr lang="zh-CN" altLang="en-US" sz="20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394" name="文本框 17419"/>
          <p:cNvSpPr txBox="1"/>
          <p:nvPr>
            <p:custDataLst>
              <p:tags r:id="rId46"/>
            </p:custDataLst>
          </p:nvPr>
        </p:nvSpPr>
        <p:spPr>
          <a:xfrm>
            <a:off x="4501515" y="5116830"/>
            <a:ext cx="39382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</a:pPr>
            <a:r>
              <a:rPr lang="en-US" altLang="zh-CN" sz="20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imes New Roman" panose="02020603050405020304" charset="0"/>
                <a:ea typeface="黑体" panose="02010609060101010101" pitchFamily="2" charset="-122"/>
              </a:rPr>
              <a:t>吉布斯函数增大的反应</a:t>
            </a:r>
            <a:endParaRPr lang="zh-CN" altLang="en-US" sz="20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对象 16392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7281757" y="4079048"/>
          <a:ext cx="124212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8" imgW="647700" imgH="241300" progId="">
                  <p:embed/>
                </p:oleObj>
              </mc:Choice>
              <mc:Fallback>
                <p:oleObj name="" r:id="rId48" imgW="647700" imgH="2413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281757" y="4079048"/>
                        <a:ext cx="124212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7414"/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10319068" y="4107180"/>
          <a:ext cx="93216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1" imgW="457835" imgH="177800" progId="">
                  <p:embed/>
                </p:oleObj>
              </mc:Choice>
              <mc:Fallback>
                <p:oleObj name="" r:id="rId51" imgW="457835" imgH="1778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319068" y="4107180"/>
                        <a:ext cx="932165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6392"/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7212224" y="4536565"/>
          <a:ext cx="151875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4" imgW="774065" imgH="254000" progId="">
                  <p:embed/>
                </p:oleObj>
              </mc:Choice>
              <mc:Fallback>
                <p:oleObj name="" r:id="rId54" imgW="774065" imgH="2540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12224" y="4536565"/>
                        <a:ext cx="151875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17411"/>
          <p:cNvSpPr txBox="1"/>
          <p:nvPr>
            <p:custDataLst>
              <p:tags r:id="rId56"/>
            </p:custDataLst>
          </p:nvPr>
        </p:nvSpPr>
        <p:spPr>
          <a:xfrm>
            <a:off x="5341620" y="4574858"/>
            <a:ext cx="25488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在可逆条件下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" name="文本框 17411"/>
          <p:cNvSpPr txBox="1"/>
          <p:nvPr>
            <p:custDataLst>
              <p:tags r:id="rId57"/>
            </p:custDataLst>
          </p:nvPr>
        </p:nvSpPr>
        <p:spPr>
          <a:xfrm>
            <a:off x="8746490" y="4570413"/>
            <a:ext cx="22758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做最大电功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6" name="对象 16392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7356052" y="5085523"/>
          <a:ext cx="124212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9" imgW="647700" imgH="241300" progId="">
                  <p:embed/>
                </p:oleObj>
              </mc:Choice>
              <mc:Fallback>
                <p:oleObj name="" r:id="rId59" imgW="647700" imgH="2413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356052" y="5085523"/>
                        <a:ext cx="124212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17411"/>
          <p:cNvSpPr txBox="1"/>
          <p:nvPr>
            <p:custDataLst>
              <p:tags r:id="rId61"/>
            </p:custDataLst>
          </p:nvPr>
        </p:nvSpPr>
        <p:spPr>
          <a:xfrm>
            <a:off x="5422265" y="5530533"/>
            <a:ext cx="2909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在可逆条件下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9" name="对象 16392"/>
          <p:cNvGraphicFramePr>
            <a:graphicFrameLocks noChangeAspect="1"/>
          </p:cNvGraphicFramePr>
          <p:nvPr>
            <p:custDataLst>
              <p:tags r:id="rId62"/>
            </p:custDataLst>
          </p:nvPr>
        </p:nvGraphicFramePr>
        <p:xfrm>
          <a:off x="7267469" y="5484620"/>
          <a:ext cx="151875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63" imgW="774065" imgH="254000" progId="">
                  <p:embed/>
                </p:oleObj>
              </mc:Choice>
              <mc:Fallback>
                <p:oleObj name="" r:id="rId63" imgW="774065" imgH="2540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267469" y="5484620"/>
                        <a:ext cx="151875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17411"/>
          <p:cNvSpPr txBox="1"/>
          <p:nvPr>
            <p:custDataLst>
              <p:tags r:id="rId65"/>
            </p:custDataLst>
          </p:nvPr>
        </p:nvSpPr>
        <p:spPr>
          <a:xfrm>
            <a:off x="8801735" y="5523548"/>
            <a:ext cx="24491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zh-CN" altLang="en-US" sz="20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得最小电功</a:t>
            </a:r>
            <a:endParaRPr lang="zh-CN" altLang="en-US" sz="20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332605" y="4255135"/>
            <a:ext cx="259715" cy="1579245"/>
          </a:xfrm>
          <a:prstGeom prst="leftBrace">
            <a:avLst/>
          </a:prstGeom>
          <a:ln>
            <a:solidFill>
              <a:srgbClr val="270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>
            <p:custDataLst>
              <p:tags r:id="rId66"/>
            </p:custDataLst>
          </p:nvPr>
        </p:nvSpPr>
        <p:spPr>
          <a:xfrm>
            <a:off x="1053465" y="1488440"/>
            <a:ext cx="1826895" cy="510540"/>
          </a:xfrm>
          <a:prstGeom prst="roundRect">
            <a:avLst/>
          </a:prstGeom>
          <a:noFill/>
          <a:ln>
            <a:solidFill>
              <a:srgbClr val="270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67"/>
            </p:custDataLst>
          </p:nvPr>
        </p:nvSpPr>
        <p:spPr>
          <a:xfrm>
            <a:off x="5811520" y="961390"/>
            <a:ext cx="2990850" cy="502920"/>
          </a:xfrm>
          <a:prstGeom prst="roundRect">
            <a:avLst/>
          </a:prstGeom>
          <a:noFill/>
          <a:ln>
            <a:solidFill>
              <a:srgbClr val="270D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68"/>
            </p:custDataLst>
          </p:nvPr>
        </p:nvSpPr>
        <p:spPr>
          <a:xfrm>
            <a:off x="389255" y="5988050"/>
            <a:ext cx="11296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① ②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两者反应形式相同（方程式一致，反应初终态相同），但途径不同，因此两者的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         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均相同，但过程变量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热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Q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和功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W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不同。</a:t>
            </a:r>
            <a:endParaRPr lang="zh-CN" altLang="en-US" sz="2400"/>
          </a:p>
        </p:txBody>
      </p:sp>
      <p:graphicFrame>
        <p:nvGraphicFramePr>
          <p:cNvPr id="36" name="对象 15361"/>
          <p:cNvGraphicFramePr>
            <a:graphicFrameLocks noChangeAspect="1"/>
          </p:cNvGraphicFramePr>
          <p:nvPr>
            <p:custDataLst>
              <p:tags r:id="rId69"/>
            </p:custDataLst>
          </p:nvPr>
        </p:nvGraphicFramePr>
        <p:xfrm>
          <a:off x="2082959" y="6412389"/>
          <a:ext cx="79775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0" imgW="405765" imgH="215900" progId="">
                  <p:embed/>
                </p:oleObj>
              </mc:Choice>
              <mc:Fallback>
                <p:oleObj name="" r:id="rId70" imgW="405765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2082959" y="6412389"/>
                        <a:ext cx="79775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15361"/>
          <p:cNvGraphicFramePr>
            <a:graphicFrameLocks noChangeAspect="1"/>
          </p:cNvGraphicFramePr>
          <p:nvPr>
            <p:custDataLst>
              <p:tags r:id="rId72"/>
            </p:custDataLst>
          </p:nvPr>
        </p:nvGraphicFramePr>
        <p:xfrm>
          <a:off x="1155541" y="6390164"/>
          <a:ext cx="74932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73" imgW="381000" imgH="215900" progId="">
                  <p:embed/>
                </p:oleObj>
              </mc:Choice>
              <mc:Fallback>
                <p:oleObj name="" r:id="rId73" imgW="3810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155541" y="6390164"/>
                        <a:ext cx="74932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15361"/>
          <p:cNvGraphicFramePr>
            <a:graphicFrameLocks noChangeAspect="1"/>
          </p:cNvGraphicFramePr>
          <p:nvPr>
            <p:custDataLst>
              <p:tags r:id="rId75"/>
            </p:custDataLst>
          </p:nvPr>
        </p:nvGraphicFramePr>
        <p:xfrm>
          <a:off x="3021807" y="6390799"/>
          <a:ext cx="72482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76" imgW="368300" imgH="215900" progId="">
                  <p:embed/>
                </p:oleObj>
              </mc:Choice>
              <mc:Fallback>
                <p:oleObj name="" r:id="rId76" imgW="3683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021807" y="6390799"/>
                        <a:ext cx="72482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圆角矩形 42"/>
          <p:cNvSpPr/>
          <p:nvPr>
            <p:custDataLst>
              <p:tags r:id="rId78"/>
            </p:custDataLst>
          </p:nvPr>
        </p:nvSpPr>
        <p:spPr>
          <a:xfrm>
            <a:off x="191135" y="5950585"/>
            <a:ext cx="11708765" cy="867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8913"/>
          <p:cNvSpPr txBox="1"/>
          <p:nvPr>
            <p:custDataLst>
              <p:tags r:id="rId1"/>
            </p:custDataLst>
          </p:nvPr>
        </p:nvSpPr>
        <p:spPr>
          <a:xfrm>
            <a:off x="251778" y="181769"/>
            <a:ext cx="67691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电化学系统的热力学基本方程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7891" name="对象 3993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37485" y="1437640"/>
          <a:ext cx="5314142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489200" imgH="304800" progId="">
                  <p:embed/>
                </p:oleObj>
              </mc:Choice>
              <mc:Fallback>
                <p:oleObj name="" r:id="rId3" imgW="2489200" imgH="304800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7485" y="1437640"/>
                        <a:ext cx="5314142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3994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37485" y="2251075"/>
          <a:ext cx="542259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540000" imgH="304800" progId="">
                  <p:embed/>
                </p:oleObj>
              </mc:Choice>
              <mc:Fallback>
                <p:oleObj name="" r:id="rId6" imgW="2540000" imgH="3048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7485" y="2251075"/>
                        <a:ext cx="5422593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文本框 39944"/>
          <p:cNvSpPr txBox="1"/>
          <p:nvPr>
            <p:custDataLst>
              <p:tags r:id="rId8"/>
            </p:custDataLst>
          </p:nvPr>
        </p:nvSpPr>
        <p:spPr>
          <a:xfrm>
            <a:off x="8612505" y="1861185"/>
            <a:ext cx="3578860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 indent="0" algn="l">
              <a:buClr>
                <a:srgbClr val="0000FF"/>
              </a:buClr>
              <a:buFont typeface="Wingdings" panose="05000000000000000000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（如不计界面张力）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3892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157232" y="672838"/>
          <a:ext cx="196654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939800" imgH="228600" progId="">
                  <p:embed/>
                </p:oleObj>
              </mc:Choice>
              <mc:Fallback>
                <p:oleObj name="" r:id="rId10" imgW="939800" imgH="2286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7232" y="672838"/>
                        <a:ext cx="196654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>
            <p:custDataLst>
              <p:tags r:id="rId12"/>
            </p:custDataLst>
          </p:nvPr>
        </p:nvSpPr>
        <p:spPr>
          <a:xfrm>
            <a:off x="3980815" y="636905"/>
            <a:ext cx="2357755" cy="595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17" name="文本框 40962"/>
          <p:cNvSpPr txBox="1"/>
          <p:nvPr>
            <p:custDataLst>
              <p:tags r:id="rId13"/>
            </p:custDataLst>
          </p:nvPr>
        </p:nvSpPr>
        <p:spPr>
          <a:xfrm>
            <a:off x="155575" y="3343910"/>
            <a:ext cx="11794490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 eaLnBrk="0" hangingPunct="0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电化学平衡状态：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电化学系统达平衡（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=0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）时，电池状态长时间不变，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T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、各组分的浓度以及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华文中宋" panose="02010600040101010101" pitchFamily="2" charset="-122"/>
              </a:rPr>
              <a:t>电动势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华文中宋" panose="02010600040101010101" pitchFamily="2" charset="-122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华文中宋" panose="02010600040101010101" pitchFamily="2" charset="-122"/>
              </a:rPr>
              <a:t>E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华文中宋" panose="02010600040101010101" pitchFamily="2" charset="-122"/>
              </a:rPr>
              <a:t>都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具有稳定值。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9937" name="对象 4300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703320" y="5263198"/>
          <a:ext cx="455980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2019300" imgH="304800" progId="">
                  <p:embed/>
                </p:oleObj>
              </mc:Choice>
              <mc:Fallback>
                <p:oleObj name="" r:id="rId15" imgW="2019300" imgH="304800" progId="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03320" y="5263198"/>
                        <a:ext cx="4559808" cy="684000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文本框 43016"/>
          <p:cNvSpPr txBox="1"/>
          <p:nvPr>
            <p:custDataLst>
              <p:tags r:id="rId17"/>
            </p:custDataLst>
          </p:nvPr>
        </p:nvSpPr>
        <p:spPr>
          <a:xfrm>
            <a:off x="318135" y="4802505"/>
            <a:ext cx="1909445" cy="593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电化学平衡条件式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0" name="对象 4301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973662" y="4398771"/>
          <a:ext cx="588165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2552700" imgH="342900" progId="">
                  <p:embed/>
                </p:oleObj>
              </mc:Choice>
              <mc:Fallback>
                <p:oleObj name="" r:id="rId19" imgW="2552700" imgH="342900" progId="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73662" y="4398771"/>
                        <a:ext cx="588165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>
            <p:custDataLst>
              <p:tags r:id="rId21"/>
            </p:custDataLst>
          </p:nvPr>
        </p:nvSpPr>
        <p:spPr>
          <a:xfrm>
            <a:off x="2457450" y="4469765"/>
            <a:ext cx="6880225" cy="1480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41" name="文本框 43013"/>
          <p:cNvSpPr txBox="1"/>
          <p:nvPr>
            <p:custDataLst>
              <p:tags r:id="rId22"/>
            </p:custDataLst>
          </p:nvPr>
        </p:nvSpPr>
        <p:spPr>
          <a:xfrm>
            <a:off x="1888490" y="6113145"/>
            <a:ext cx="565531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电池可逆放电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时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做最大电功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5" name="对象 43018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6603366" y="6124893"/>
          <a:ext cx="5759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279400" imgH="228600" progId="">
                  <p:embed/>
                </p:oleObj>
              </mc:Choice>
              <mc:Fallback>
                <p:oleObj name="" r:id="rId24" imgW="279400" imgH="2286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03366" y="6124893"/>
                        <a:ext cx="5759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6386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7793099" y="6100718"/>
          <a:ext cx="190246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7" imgW="850900" imgH="241300" progId="">
                  <p:embed/>
                </p:oleObj>
              </mc:Choice>
              <mc:Fallback>
                <p:oleObj name="" r:id="rId27" imgW="850900" imgH="2413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93099" y="6100718"/>
                        <a:ext cx="1902460" cy="526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右弧形箭头 24"/>
          <p:cNvSpPr/>
          <p:nvPr/>
        </p:nvSpPr>
        <p:spPr>
          <a:xfrm rot="19860000" flipV="1">
            <a:off x="9284335" y="4563110"/>
            <a:ext cx="362585" cy="1709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8915" name="对象 41987"/>
          <p:cNvGraphicFramePr>
            <a:graphicFrameLocks noChangeAspect="1"/>
          </p:cNvGraphicFramePr>
          <p:nvPr/>
        </p:nvGraphicFramePr>
        <p:xfrm>
          <a:off x="10156825" y="4300855"/>
          <a:ext cx="1793240" cy="208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9" imgW="1938020" imgH="2260600" progId="">
                  <p:embed/>
                </p:oleObj>
              </mc:Choice>
              <mc:Fallback>
                <p:oleObj name="" r:id="rId29" imgW="1938020" imgH="2260600" progId="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156825" y="4300855"/>
                        <a:ext cx="1793240" cy="20897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/>
          <p:nvPr>
            <p:custDataLst>
              <p:tags r:id="rId31"/>
            </p:custDataLst>
          </p:nvPr>
        </p:nvSpPr>
        <p:spPr>
          <a:xfrm>
            <a:off x="233680" y="5625783"/>
            <a:ext cx="3202940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（该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公式不用背）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/>
          <p:nvPr>
            <p:custDataLst>
              <p:tags r:id="rId1"/>
            </p:custDataLst>
          </p:nvPr>
        </p:nvSpPr>
        <p:spPr>
          <a:xfrm>
            <a:off x="503555" y="2670175"/>
            <a:ext cx="11318875" cy="2530475"/>
          </a:xfrm>
          <a:prstGeom prst="roundRect">
            <a:avLst>
              <a:gd name="adj" fmla="val 10116"/>
            </a:avLst>
          </a:prstGeom>
          <a:solidFill>
            <a:srgbClr val="FFFFFF"/>
          </a:solidFill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3122" name="Rectangle 3"/>
          <p:cNvSpPr>
            <a:spLocks noRot="1"/>
          </p:cNvSpPr>
          <p:nvPr>
            <p:custDataLst>
              <p:tags r:id="rId2"/>
            </p:custDataLst>
          </p:nvPr>
        </p:nvSpPr>
        <p:spPr>
          <a:xfrm>
            <a:off x="638810" y="2353945"/>
            <a:ext cx="10977245" cy="2987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81000" indent="-381000" algn="just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左面电极：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氧化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反应；右面电极：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还原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反应。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81000" indent="-381000"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符号“  ”“  ”“  ”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81000" indent="-381000"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标明物质状态、压力、活度（浓度）。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2" charset="2"/>
            </a:endParaRPr>
          </a:p>
          <a:p>
            <a:pPr marL="381000" indent="-381000"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气态物质和含不同价态离子的溶液应有惰性金属作载体，如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Pt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2" charset="2"/>
            </a:endParaRPr>
          </a:p>
          <a:p>
            <a:pPr marL="381000" indent="-381000"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根据上述规则写出的电池，若电池的电动势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2" charset="2"/>
              </a:rPr>
              <a:t>小于零，说明实际电池放电情况与书写表达式相反。（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即正负极反了）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2" charset="2"/>
            </a:endParaRPr>
          </a:p>
        </p:txBody>
      </p:sp>
      <p:sp>
        <p:nvSpPr>
          <p:cNvPr id="133123" name="Text Box 8"/>
          <p:cNvSpPr txBox="1"/>
          <p:nvPr>
            <p:custDataLst>
              <p:tags r:id="rId4"/>
            </p:custDataLst>
          </p:nvPr>
        </p:nvSpPr>
        <p:spPr>
          <a:xfrm>
            <a:off x="163513" y="146051"/>
            <a:ext cx="763428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原电池书写惯例：负极写左边，正极写右边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3124" name="Line 4"/>
          <p:cNvSpPr/>
          <p:nvPr>
            <p:custDataLst>
              <p:tags r:id="rId5"/>
            </p:custDataLst>
          </p:nvPr>
        </p:nvSpPr>
        <p:spPr>
          <a:xfrm>
            <a:off x="2093595" y="2888615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25" name="Line 5"/>
          <p:cNvSpPr/>
          <p:nvPr>
            <p:custDataLst>
              <p:tags r:id="rId6"/>
            </p:custDataLst>
          </p:nvPr>
        </p:nvSpPr>
        <p:spPr>
          <a:xfrm>
            <a:off x="2893060" y="2888298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3128" name="文本框 5121"/>
          <p:cNvSpPr txBox="1"/>
          <p:nvPr>
            <p:custDataLst>
              <p:tags r:id="rId7"/>
            </p:custDataLst>
          </p:nvPr>
        </p:nvSpPr>
        <p:spPr>
          <a:xfrm>
            <a:off x="539750" y="606425"/>
            <a:ext cx="9632315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 fontAlgn="ctr">
              <a:lnSpc>
                <a:spcPct val="125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阳极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anode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（负极），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发生失去电子的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氧化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反应；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l" fontAlgn="ctr">
              <a:lnSpc>
                <a:spcPct val="125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阴极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cathode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（正极）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，发生得到电子的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还原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反应。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3129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35685" y="1722120"/>
          <a:ext cx="890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9" imgW="4711700" imgH="228600" progId="Equation.KSEE3">
                  <p:embed/>
                </p:oleObj>
              </mc:Choice>
              <mc:Fallback>
                <p:oleObj name="" r:id="rId9" imgW="4711700" imgH="228600" progId="Equation.KSEE3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685" y="1722120"/>
                        <a:ext cx="890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593465" y="2884805"/>
            <a:ext cx="99060" cy="384810"/>
            <a:chOff x="850" y="10038"/>
            <a:chExt cx="156" cy="606"/>
          </a:xfrm>
        </p:grpSpPr>
        <p:sp>
          <p:nvSpPr>
            <p:cNvPr id="24577" name="直接连接符 26625"/>
            <p:cNvSpPr/>
            <p:nvPr>
              <p:custDataLst>
                <p:tags r:id="rId11"/>
              </p:custDataLst>
            </p:nvPr>
          </p:nvSpPr>
          <p:spPr>
            <a:xfrm>
              <a:off x="850" y="10038"/>
              <a:ext cx="0" cy="6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2" name="直接连接符 26630"/>
            <p:cNvSpPr/>
            <p:nvPr>
              <p:custDataLst>
                <p:tags r:id="rId12"/>
              </p:custDataLst>
            </p:nvPr>
          </p:nvSpPr>
          <p:spPr>
            <a:xfrm>
              <a:off x="1006" y="10044"/>
              <a:ext cx="0" cy="6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4149" name="文本框 5121"/>
          <p:cNvSpPr txBox="1"/>
          <p:nvPr>
            <p:custDataLst>
              <p:tags r:id="rId13"/>
            </p:custDataLst>
          </p:nvPr>
        </p:nvSpPr>
        <p:spPr>
          <a:xfrm>
            <a:off x="219710" y="5200650"/>
            <a:ext cx="1175321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fontAlgn="ctr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电极的符号和电极反应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4145" name="Rectangle 13"/>
          <p:cNvSpPr/>
          <p:nvPr>
            <p:custDataLst>
              <p:tags r:id="rId14"/>
            </p:custDataLst>
          </p:nvPr>
        </p:nvSpPr>
        <p:spPr>
          <a:xfrm>
            <a:off x="638810" y="5785009"/>
            <a:ext cx="47529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defTabSz="914400">
              <a:buSzPct val="200000"/>
              <a:tabLst>
                <a:tab pos="266700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电极符号：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溶液  电极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4146" name="Line 11"/>
          <p:cNvSpPr/>
          <p:nvPr>
            <p:custDataLst>
              <p:tags r:id="rId15"/>
            </p:custDataLst>
          </p:nvPr>
        </p:nvSpPr>
        <p:spPr>
          <a:xfrm>
            <a:off x="3187065" y="5854383"/>
            <a:ext cx="0" cy="29845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34147" name="对象 2560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273935" y="6249670"/>
          <a:ext cx="275475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1308100" imgH="241300" progId="">
                  <p:embed/>
                </p:oleObj>
              </mc:Choice>
              <mc:Fallback>
                <p:oleObj name="" r:id="rId17" imgW="1308100" imgH="241300" progId="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73935" y="6249670"/>
                        <a:ext cx="275475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8" name="Text Box 20"/>
          <p:cNvSpPr txBox="1"/>
          <p:nvPr>
            <p:custDataLst>
              <p:tags r:id="rId19"/>
            </p:custDataLst>
          </p:nvPr>
        </p:nvSpPr>
        <p:spPr>
          <a:xfrm>
            <a:off x="641668" y="6303963"/>
            <a:ext cx="41957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SzPct val="200000"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电极反应：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Text Box 24"/>
          <p:cNvSpPr txBox="1"/>
          <p:nvPr>
            <p:custDataLst>
              <p:tags r:id="rId20"/>
            </p:custDataLst>
          </p:nvPr>
        </p:nvSpPr>
        <p:spPr>
          <a:xfrm>
            <a:off x="5155248" y="6276181"/>
            <a:ext cx="2871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按还原方向书写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55060" y="228918"/>
            <a:ext cx="2719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水（溶剂）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a</a:t>
            </a:r>
            <a:r>
              <a:rPr lang="en-US" altLang="zh-CN" sz="2400" b="1" baseline="-25000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A</a:t>
            </a:r>
            <a:endParaRPr lang="en-US" altLang="zh-CN" sz="2400" b="1" baseline="-25000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13680" name="对象 28674"/>
          <p:cNvGraphicFramePr>
            <a:graphicFrameLocks noChangeAspect="1"/>
          </p:cNvGraphicFramePr>
          <p:nvPr/>
        </p:nvGraphicFramePr>
        <p:xfrm>
          <a:off x="6724015" y="203835"/>
          <a:ext cx="1543418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85800" imgH="215900" progId="">
                  <p:embed/>
                </p:oleObj>
              </mc:Choice>
              <mc:Fallback>
                <p:oleObj name="" r:id="rId1" imgW="685800" imgH="215900" progId="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24015" y="203835"/>
                        <a:ext cx="1543418" cy="48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spect="1"/>
          </p:cNvSpPr>
          <p:nvPr/>
        </p:nvSpPr>
        <p:spPr>
          <a:xfrm>
            <a:off x="1081405" y="798830"/>
            <a:ext cx="96723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l">
              <a:buClr>
                <a:srgbClr val="000000"/>
              </a:buClr>
            </a:pP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溶剂的渗透因子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~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用于灵敏反映溶剂偏离理想的程度。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8180" y="90170"/>
            <a:ext cx="11050905" cy="434594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650" name="对象 28674"/>
          <p:cNvGraphicFramePr>
            <a:graphicFrameLocks noChangeAspect="1"/>
          </p:cNvGraphicFramePr>
          <p:nvPr/>
        </p:nvGraphicFramePr>
        <p:xfrm>
          <a:off x="4739595" y="1252665"/>
          <a:ext cx="571853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908300" imgH="457200" progId="">
                  <p:embed/>
                </p:oleObj>
              </mc:Choice>
              <mc:Fallback>
                <p:oleObj name="" r:id="rId3" imgW="2908300" imgH="4572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595" y="1252665"/>
                        <a:ext cx="5718534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8675"/>
          <p:cNvGraphicFramePr>
            <a:graphicFrameLocks noChangeAspect="1"/>
          </p:cNvGraphicFramePr>
          <p:nvPr/>
        </p:nvGraphicFramePr>
        <p:xfrm>
          <a:off x="4739323" y="2167573"/>
          <a:ext cx="503890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565400" imgH="457200" progId="">
                  <p:embed/>
                </p:oleObj>
              </mc:Choice>
              <mc:Fallback>
                <p:oleObj name="" r:id="rId5" imgW="2565400" imgH="4572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9323" y="2167573"/>
                        <a:ext cx="5038906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8678"/>
          <p:cNvSpPr txBox="1"/>
          <p:nvPr/>
        </p:nvSpPr>
        <p:spPr>
          <a:xfrm>
            <a:off x="1125220" y="1457325"/>
            <a:ext cx="333756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F2DA8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合理的渗透因子</a:t>
            </a:r>
            <a:r>
              <a:rPr lang="el-GR" altLang="en-US" sz="2400" b="1" i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Φ</a:t>
            </a:r>
            <a:r>
              <a:rPr lang="zh-CN" altLang="en-US" sz="2400" b="1" i="1" baseline="-25000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x</a:t>
            </a:r>
            <a:endParaRPr lang="zh-CN" altLang="en-US" sz="2400" b="1" i="1" baseline="-25000" dirty="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5" name="文本框 28679"/>
          <p:cNvSpPr txBox="1"/>
          <p:nvPr/>
        </p:nvSpPr>
        <p:spPr>
          <a:xfrm>
            <a:off x="1081405" y="2344738"/>
            <a:ext cx="333533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F2DA8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实用的渗透因子</a:t>
            </a:r>
            <a:r>
              <a:rPr lang="el-GR" altLang="en-US" sz="2400" b="1" i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Φ</a:t>
            </a:r>
            <a:r>
              <a:rPr lang="zh-CN" altLang="en-US" sz="2400" b="1" i="1" baseline="-25000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b</a:t>
            </a:r>
            <a:endParaRPr lang="zh-CN" altLang="en-US" sz="2400" b="1" i="1" baseline="-25000" dirty="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6" name="文本框 28680"/>
          <p:cNvSpPr txBox="1"/>
          <p:nvPr/>
        </p:nvSpPr>
        <p:spPr>
          <a:xfrm>
            <a:off x="1150303" y="3145473"/>
            <a:ext cx="333533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l-GR" altLang="en-US" sz="2400" b="1" i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Φ</a:t>
            </a:r>
            <a:r>
              <a:rPr lang="zh-CN" altLang="en-US" sz="2400" b="1" i="1" baseline="-25000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与</a:t>
            </a:r>
            <a:r>
              <a:rPr lang="el-GR" altLang="en-US" sz="2400" b="1" i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Φ</a:t>
            </a:r>
            <a:r>
              <a:rPr lang="zh-CN" altLang="en-US" sz="2400" b="1" i="1" baseline="-25000" dirty="0">
                <a:solidFill>
                  <a:srgbClr val="1F2DA8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的关系</a:t>
            </a:r>
            <a:endParaRPr lang="zh-CN" altLang="en-US" sz="2400" b="1" baseline="-25000" dirty="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对象 28675"/>
          <p:cNvGraphicFramePr>
            <a:graphicFrameLocks noChangeAspect="1"/>
          </p:cNvGraphicFramePr>
          <p:nvPr/>
        </p:nvGraphicFramePr>
        <p:xfrm>
          <a:off x="6374799" y="3174591"/>
          <a:ext cx="25957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270000" imgH="228600" progId="">
                  <p:embed/>
                </p:oleObj>
              </mc:Choice>
              <mc:Fallback>
                <p:oleObj name="" r:id="rId7" imgW="1270000" imgH="2286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4799" y="3174591"/>
                        <a:ext cx="2595718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文本框 29699"/>
          <p:cNvSpPr txBox="1">
            <a:spLocks noChangeAspect="1"/>
          </p:cNvSpPr>
          <p:nvPr/>
        </p:nvSpPr>
        <p:spPr>
          <a:xfrm>
            <a:off x="1157605" y="3850005"/>
            <a:ext cx="244284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无限稀释时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8676" name="对象 29700"/>
          <p:cNvGraphicFramePr>
            <a:graphicFrameLocks noChangeAspect="1"/>
          </p:cNvGraphicFramePr>
          <p:nvPr/>
        </p:nvGraphicFramePr>
        <p:xfrm>
          <a:off x="6404610" y="3850323"/>
          <a:ext cx="2680105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118870" imgH="203200" progId="">
                  <p:embed/>
                </p:oleObj>
              </mc:Choice>
              <mc:Fallback>
                <p:oleObj name="" r:id="rId9" imgW="1118870" imgH="2032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4610" y="3850323"/>
                        <a:ext cx="2680105" cy="48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文本框 30722"/>
          <p:cNvSpPr txBox="1"/>
          <p:nvPr/>
        </p:nvSpPr>
        <p:spPr>
          <a:xfrm>
            <a:off x="3218498" y="4588034"/>
            <a:ext cx="76311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电解质溶液的活度因子的获得：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8180" y="4544695"/>
            <a:ext cx="11050905" cy="21945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695" name="矩形 5125"/>
          <p:cNvSpPr/>
          <p:nvPr/>
        </p:nvSpPr>
        <p:spPr>
          <a:xfrm>
            <a:off x="831850" y="5119370"/>
            <a:ext cx="8332470" cy="5340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 algn="just" fontAlgn="ctr"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德拜－休克尔极限公式～ </a:t>
            </a:r>
            <a:r>
              <a:rPr lang="zh-CN" altLang="en-US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</a:rPr>
              <a:t>强电解质稀溶液</a:t>
            </a:r>
            <a:endParaRPr lang="zh-CN" altLang="en-US" sz="2400" b="1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14696" name="对象 5126"/>
          <p:cNvGraphicFramePr>
            <a:graphicFrameLocks noChangeAspect="1"/>
          </p:cNvGraphicFramePr>
          <p:nvPr/>
        </p:nvGraphicFramePr>
        <p:xfrm>
          <a:off x="6808470" y="5119370"/>
          <a:ext cx="220035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054100" imgH="241300" progId="">
                  <p:embed/>
                </p:oleObj>
              </mc:Choice>
              <mc:Fallback>
                <p:oleObj name="" r:id="rId11" imgW="1054100" imgH="241300" progId="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8470" y="5119370"/>
                        <a:ext cx="220035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文本框 10243"/>
          <p:cNvSpPr txBox="1"/>
          <p:nvPr/>
        </p:nvSpPr>
        <p:spPr>
          <a:xfrm>
            <a:off x="9214485" y="5163185"/>
            <a:ext cx="2720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（注意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-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为负值）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文本框 32771"/>
          <p:cNvSpPr txBox="1"/>
          <p:nvPr/>
        </p:nvSpPr>
        <p:spPr>
          <a:xfrm>
            <a:off x="907733" y="5831046"/>
            <a:ext cx="27162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离子强度</a:t>
            </a:r>
            <a:endParaRPr lang="zh-CN" altLang="en-US" sz="2400" b="1" noProof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28685" name="对象 29709"/>
          <p:cNvGraphicFramePr>
            <a:graphicFrameLocks noChangeAspect="1"/>
          </p:cNvGraphicFramePr>
          <p:nvPr/>
        </p:nvGraphicFramePr>
        <p:xfrm>
          <a:off x="2381346" y="5653946"/>
          <a:ext cx="198485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977900" imgH="405765" progId="">
                  <p:embed/>
                </p:oleObj>
              </mc:Choice>
              <mc:Fallback>
                <p:oleObj name="" r:id="rId13" imgW="977900" imgH="405765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81346" y="5653946"/>
                        <a:ext cx="1984851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0" name="对象 2969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21030" y="688658"/>
          <a:ext cx="19227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40435" imgH="228600" progId="">
                  <p:embed/>
                </p:oleObj>
              </mc:Choice>
              <mc:Fallback>
                <p:oleObj name="" r:id="rId2" imgW="940435" imgH="228600" progId="">
                  <p:embed/>
                  <p:pic>
                    <p:nvPicPr>
                      <p:cNvPr id="0" name="图片 36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030" y="688658"/>
                        <a:ext cx="19227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对象 2970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63888" y="688658"/>
          <a:ext cx="22074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079500" imgH="228600" progId="">
                  <p:embed/>
                </p:oleObj>
              </mc:Choice>
              <mc:Fallback>
                <p:oleObj name="" r:id="rId5" imgW="1079500" imgH="228600" progId="">
                  <p:embed/>
                  <p:pic>
                    <p:nvPicPr>
                      <p:cNvPr id="0" name="图片 36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3888" y="688658"/>
                        <a:ext cx="22074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对象 2970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20078" y="1261745"/>
          <a:ext cx="21567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1054735" imgH="228600" progId="">
                  <p:embed/>
                </p:oleObj>
              </mc:Choice>
              <mc:Fallback>
                <p:oleObj name="" r:id="rId8" imgW="1054735" imgH="228600" progId="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0078" y="1261745"/>
                        <a:ext cx="21567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对象 2970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164205" y="1261428"/>
          <a:ext cx="35087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1714500" imgH="228600" progId="">
                  <p:embed/>
                </p:oleObj>
              </mc:Choice>
              <mc:Fallback>
                <p:oleObj name="" r:id="rId11" imgW="1714500" imgH="228600" progId="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4205" y="1261428"/>
                        <a:ext cx="35087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对象 3174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20713" y="1971675"/>
          <a:ext cx="15587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763905" imgH="229235" progId="">
                  <p:embed/>
                </p:oleObj>
              </mc:Choice>
              <mc:Fallback>
                <p:oleObj name="" r:id="rId14" imgW="763905" imgH="229235" progId="">
                  <p:embed/>
                  <p:pic>
                    <p:nvPicPr>
                      <p:cNvPr id="0" name="图片 36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0713" y="1971675"/>
                        <a:ext cx="15587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对象 3174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20713" y="2544445"/>
          <a:ext cx="173866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850900" imgH="228600" progId="">
                  <p:embed/>
                </p:oleObj>
              </mc:Choice>
              <mc:Fallback>
                <p:oleObj name="" r:id="rId17" imgW="850900" imgH="228600" progId="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0713" y="2544445"/>
                        <a:ext cx="173866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对象 3174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91765" y="1941830"/>
          <a:ext cx="32747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0" imgW="1600200" imgH="228600" progId="">
                  <p:embed/>
                </p:oleObj>
              </mc:Choice>
              <mc:Fallback>
                <p:oleObj name="" r:id="rId20" imgW="1600200" imgH="228600" progId="">
                  <p:embed/>
                  <p:pic>
                    <p:nvPicPr>
                      <p:cNvPr id="0" name="图片 362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91765" y="1941830"/>
                        <a:ext cx="32747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7" name="对象 3174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691765" y="2555240"/>
          <a:ext cx="348442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3" imgW="1701800" imgH="228600" progId="">
                  <p:embed/>
                </p:oleObj>
              </mc:Choice>
              <mc:Fallback>
                <p:oleObj name="" r:id="rId23" imgW="1701800" imgH="228600" progId="">
                  <p:embed/>
                  <p:pic>
                    <p:nvPicPr>
                      <p:cNvPr id="0" name="图片 36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91765" y="2555240"/>
                        <a:ext cx="348442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5121"/>
          <p:cNvSpPr txBox="1"/>
          <p:nvPr>
            <p:custDataLst>
              <p:tags r:id="rId25"/>
            </p:custDataLst>
          </p:nvPr>
        </p:nvSpPr>
        <p:spPr>
          <a:xfrm>
            <a:off x="136525" y="42545"/>
            <a:ext cx="1175321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fontAlgn="ctr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气体电极（包括氢电极和氧电极）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的电极反应的书写。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1" name="文本框 5121"/>
          <p:cNvSpPr txBox="1"/>
          <p:nvPr>
            <p:custDataLst>
              <p:tags r:id="rId26"/>
            </p:custDataLst>
          </p:nvPr>
        </p:nvSpPr>
        <p:spPr>
          <a:xfrm>
            <a:off x="6943090" y="904240"/>
            <a:ext cx="6403340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 indent="0" fontAlgn="ctr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氢由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+1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价变为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价，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写在产物一边</a:t>
            </a:r>
            <a:endParaRPr lang="zh-CN" altLang="en-US" sz="2400" b="1" dirty="0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2" name="文本框 5121"/>
          <p:cNvSpPr txBox="1"/>
          <p:nvPr>
            <p:custDataLst>
              <p:tags r:id="rId27"/>
            </p:custDataLst>
          </p:nvPr>
        </p:nvSpPr>
        <p:spPr>
          <a:xfrm>
            <a:off x="6176010" y="2127885"/>
            <a:ext cx="6403340" cy="55308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pPr indent="0" fontAlgn="ctr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氧由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价变为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-2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价，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写在反应物一边</a:t>
            </a:r>
            <a:endParaRPr lang="zh-CN" altLang="en-US" sz="2400" b="1" dirty="0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092950" y="842010"/>
            <a:ext cx="75565" cy="768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>
            <p:custDataLst>
              <p:tags r:id="rId28"/>
            </p:custDataLst>
          </p:nvPr>
        </p:nvSpPr>
        <p:spPr>
          <a:xfrm>
            <a:off x="6299835" y="2051685"/>
            <a:ext cx="75565" cy="768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5169" name="对象 7170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768793" y="6190298"/>
          <a:ext cx="74644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0" imgW="3529330" imgH="241300" progId="">
                  <p:embed/>
                </p:oleObj>
              </mc:Choice>
              <mc:Fallback>
                <p:oleObj name="" r:id="rId30" imgW="3529330" imgH="241300" progId="">
                  <p:embed/>
                  <p:pic>
                    <p:nvPicPr>
                      <p:cNvPr id="0" name="图片 363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68793" y="6190298"/>
                        <a:ext cx="74644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0" name="对象 7172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519555" y="4645025"/>
          <a:ext cx="6558805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3" imgW="3211830" imgH="241300" progId="">
                  <p:embed/>
                </p:oleObj>
              </mc:Choice>
              <mc:Fallback>
                <p:oleObj name="" r:id="rId33" imgW="3211830" imgH="241300" progId="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19555" y="4645025"/>
                        <a:ext cx="6558805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矩形 7173"/>
          <p:cNvSpPr/>
          <p:nvPr>
            <p:custDataLst>
              <p:tags r:id="rId35"/>
            </p:custDataLst>
          </p:nvPr>
        </p:nvSpPr>
        <p:spPr>
          <a:xfrm>
            <a:off x="473393" y="4642485"/>
            <a:ext cx="7950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5172" name="对象 7175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2796223" y="5143500"/>
          <a:ext cx="456522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7" imgW="2310130" imgH="292100" progId="">
                  <p:embed/>
                </p:oleObj>
              </mc:Choice>
              <mc:Fallback>
                <p:oleObj name="" r:id="rId37" imgW="2310130" imgH="292100" progId="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796223" y="5143500"/>
                        <a:ext cx="456522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对象 7176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2796223" y="5654993"/>
          <a:ext cx="460829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0" imgW="2270125" imgH="266065" progId="">
                  <p:embed/>
                </p:oleObj>
              </mc:Choice>
              <mc:Fallback>
                <p:oleObj name="" r:id="rId40" imgW="2270125" imgH="266065" progId="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796223" y="5654993"/>
                        <a:ext cx="460829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矩形 7177"/>
          <p:cNvSpPr/>
          <p:nvPr>
            <p:custDataLst>
              <p:tags r:id="rId42"/>
            </p:custDataLst>
          </p:nvPr>
        </p:nvSpPr>
        <p:spPr>
          <a:xfrm>
            <a:off x="1852930" y="5161439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负极：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5175" name="矩形 7178"/>
          <p:cNvSpPr/>
          <p:nvPr>
            <p:custDataLst>
              <p:tags r:id="rId43"/>
            </p:custDataLst>
          </p:nvPr>
        </p:nvSpPr>
        <p:spPr>
          <a:xfrm>
            <a:off x="1768793" y="5655469"/>
            <a:ext cx="34194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正极：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5176" name="矩形 7179"/>
          <p:cNvSpPr/>
          <p:nvPr>
            <p:custDataLst>
              <p:tags r:id="rId44"/>
            </p:custDataLst>
          </p:nvPr>
        </p:nvSpPr>
        <p:spPr>
          <a:xfrm>
            <a:off x="210185" y="3099435"/>
            <a:ext cx="1130363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微溶盐（包括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AgCl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Hg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BaSO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CaSO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PbSO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Hg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等）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的电极反应中，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微溶盐不能分开写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181" name="文本框 7183"/>
          <p:cNvSpPr txBox="1"/>
          <p:nvPr>
            <p:custDataLst>
              <p:tags r:id="rId45"/>
            </p:custDataLst>
          </p:nvPr>
        </p:nvSpPr>
        <p:spPr>
          <a:xfrm>
            <a:off x="473393" y="4054793"/>
            <a:ext cx="7950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r>
              <a:rPr lang="zh-CN" altLang="en-US" sz="2400" b="1" noProof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例：</a:t>
            </a:r>
            <a:endParaRPr lang="zh-CN" altLang="en-US" sz="2400" b="1" noProof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35178" name="对象 33804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1167448" y="4034790"/>
          <a:ext cx="28355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7" imgW="1384935" imgH="228600" progId="">
                  <p:embed/>
                </p:oleObj>
              </mc:Choice>
              <mc:Fallback>
                <p:oleObj name="" r:id="rId47" imgW="1384935" imgH="228600" progId="">
                  <p:embed/>
                  <p:pic>
                    <p:nvPicPr>
                      <p:cNvPr id="0" name="图片 364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167448" y="4034790"/>
                        <a:ext cx="283553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4322445" y="4054475"/>
          <a:ext cx="49122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0" imgW="2476500" imgH="254000" progId="Equation.KSEE3">
                  <p:embed/>
                </p:oleObj>
              </mc:Choice>
              <mc:Fallback>
                <p:oleObj name="" r:id="rId50" imgW="2476500" imgH="254000" progId="Equation.KSEE3">
                  <p:embed/>
                  <p:pic>
                    <p:nvPicPr>
                      <p:cNvPr id="0" name="图片 364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322445" y="4054475"/>
                        <a:ext cx="491226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28673"/>
          <p:cNvSpPr txBox="1"/>
          <p:nvPr>
            <p:custDataLst>
              <p:tags r:id="rId1"/>
            </p:custDataLst>
          </p:nvPr>
        </p:nvSpPr>
        <p:spPr>
          <a:xfrm>
            <a:off x="250825" y="64929"/>
            <a:ext cx="34226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原电池的电动势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6626" name="文本框 28674"/>
          <p:cNvSpPr txBox="1"/>
          <p:nvPr>
            <p:custDataLst>
              <p:tags r:id="rId2"/>
            </p:custDataLst>
          </p:nvPr>
        </p:nvSpPr>
        <p:spPr>
          <a:xfrm>
            <a:off x="250825" y="525145"/>
            <a:ext cx="1168654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连接右面电极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正极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的金属引线与连接左面电极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负极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的相同金属引线之间的内电势差称为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电池电势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电流为零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达到平衡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时原电池的电池电势称为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电动势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(electromotive force EMF)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0" name="文本框 28678"/>
          <p:cNvSpPr txBox="1"/>
          <p:nvPr>
            <p:custDataLst>
              <p:tags r:id="rId3"/>
            </p:custDataLst>
          </p:nvPr>
        </p:nvSpPr>
        <p:spPr>
          <a:xfrm>
            <a:off x="340360" y="1781175"/>
            <a:ext cx="113684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由于电动势的存在，原电池可对外输出电功。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电动势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=0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时电池各相界面上内电势差的代数和。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" name="对象 3072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96174" y="2668266"/>
          <a:ext cx="996104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597400" imgH="316865" progId="">
                  <p:embed/>
                </p:oleObj>
              </mc:Choice>
              <mc:Fallback>
                <p:oleObj name="" r:id="rId5" imgW="4597400" imgH="316865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174" y="2668266"/>
                        <a:ext cx="9961049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矩形 46095"/>
          <p:cNvSpPr/>
          <p:nvPr>
            <p:custDataLst>
              <p:tags r:id="rId7"/>
            </p:custDataLst>
          </p:nvPr>
        </p:nvSpPr>
        <p:spPr>
          <a:xfrm>
            <a:off x="340043" y="3835559"/>
            <a:ext cx="781208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defTabSz="914400">
              <a:buClr>
                <a:srgbClr val="FF0000"/>
              </a:buClr>
              <a:buFont typeface="Wingdings" panose="05000000000000000000" charset="0"/>
              <a:buChar char="p"/>
              <a:tabLst>
                <a:tab pos="1905000" algn="ctr"/>
                <a:tab pos="4038600" algn="r"/>
              </a:tabLst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</a:rPr>
              <a:t>电池反应的电势</a:t>
            </a:r>
            <a:endParaRPr lang="zh-CN" altLang="en-US" sz="2400" b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8"/>
            </p:custDataLst>
          </p:nvPr>
        </p:nvSpPr>
        <p:spPr>
          <a:xfrm>
            <a:off x="2936240" y="5542915"/>
            <a:ext cx="4323080" cy="12306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9"/>
            </p:custDataLst>
          </p:nvPr>
        </p:nvSpPr>
        <p:spPr>
          <a:xfrm>
            <a:off x="3673475" y="4785360"/>
            <a:ext cx="2807970" cy="6394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035" name="对象 4710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220032" y="5585961"/>
          <a:ext cx="3949244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714500" imgH="457200" progId="">
                  <p:embed/>
                </p:oleObj>
              </mc:Choice>
              <mc:Fallback>
                <p:oleObj name="" r:id="rId11" imgW="1714500" imgH="457200" progId="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0032" y="5585961"/>
                        <a:ext cx="3949244" cy="1044000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矩形 47108"/>
          <p:cNvSpPr/>
          <p:nvPr>
            <p:custDataLst>
              <p:tags r:id="rId13"/>
            </p:custDataLst>
          </p:nvPr>
        </p:nvSpPr>
        <p:spPr>
          <a:xfrm>
            <a:off x="796290" y="4279900"/>
            <a:ext cx="816546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defTabSz="914400">
              <a:tabLst>
                <a:tab pos="1905000" algn="ctr"/>
                <a:tab pos="4038600" algn="r"/>
              </a:tabLst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假设盐桥已完全消除液接电势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（理想情况下）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4043" name="对象 4813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879533" y="4832350"/>
          <a:ext cx="215979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927100" imgH="215900" progId="">
                  <p:embed/>
                </p:oleObj>
              </mc:Choice>
              <mc:Fallback>
                <p:oleObj name="" r:id="rId15" imgW="927100" imgH="215900" progId="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9533" y="4832350"/>
                        <a:ext cx="2159796" cy="504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2560320" y="635000"/>
            <a:ext cx="4909185" cy="10883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26" name="文本框 52225"/>
          <p:cNvSpPr txBox="1"/>
          <p:nvPr>
            <p:custDataLst>
              <p:tags r:id="rId2"/>
            </p:custDataLst>
          </p:nvPr>
        </p:nvSpPr>
        <p:spPr>
          <a:xfrm>
            <a:off x="251143" y="76677"/>
            <a:ext cx="6337300" cy="4603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电池反应的标准电势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48130" name="对象 5222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848293" y="640080"/>
          <a:ext cx="407863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777365" imgH="457200" progId="">
                  <p:embed/>
                </p:oleObj>
              </mc:Choice>
              <mc:Fallback>
                <p:oleObj name="" r:id="rId4" imgW="1777365" imgH="457200" progId="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8293" y="640080"/>
                        <a:ext cx="4078630" cy="1044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" name="文本框 53249"/>
          <p:cNvSpPr txBox="1"/>
          <p:nvPr>
            <p:custDataLst>
              <p:tags r:id="rId6"/>
            </p:custDataLst>
          </p:nvPr>
        </p:nvSpPr>
        <p:spPr>
          <a:xfrm>
            <a:off x="209550" y="1694498"/>
            <a:ext cx="11327130" cy="2399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标准状态：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270DE7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固态、液态和气态电极物质，以及溶剂水：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系统温度下，压力为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的固态纯物质、液态纯物质和处于理想气体状态的气态纯物质，以及纯水；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270DE7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离子：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系统温度下，压力为       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              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或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  的理想稀溶液中的溶质离子。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9154" name="对象 5325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282430" y="2223453"/>
          <a:ext cx="16905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826770" imgH="228600" progId="">
                  <p:embed/>
                </p:oleObj>
              </mc:Choice>
              <mc:Fallback>
                <p:oleObj name="" r:id="rId8" imgW="826770" imgH="228600" progId="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82430" y="2223453"/>
                        <a:ext cx="16905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5325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341813" y="3123248"/>
          <a:ext cx="16905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826770" imgH="228600" progId="">
                  <p:embed/>
                </p:oleObj>
              </mc:Choice>
              <mc:Fallback>
                <p:oleObj name="" r:id="rId11" imgW="826770" imgH="228600" progId="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1813" y="3123248"/>
                        <a:ext cx="16905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5325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483985" y="3123248"/>
          <a:ext cx="205648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003935" imgH="228600" progId="">
                  <p:embed/>
                </p:oleObj>
              </mc:Choice>
              <mc:Fallback>
                <p:oleObj name="" r:id="rId13" imgW="1003935" imgH="228600" progId="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3985" y="3123248"/>
                        <a:ext cx="205648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5325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9433878" y="3123248"/>
          <a:ext cx="204621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1042035" imgH="203200" progId="">
                  <p:embed/>
                </p:oleObj>
              </mc:Choice>
              <mc:Fallback>
                <p:oleObj name="" r:id="rId16" imgW="1042035" imgH="203200" progId="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33878" y="3123248"/>
                        <a:ext cx="2046218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矩形 57346"/>
          <p:cNvSpPr/>
          <p:nvPr>
            <p:custDataLst>
              <p:tags r:id="rId18"/>
            </p:custDataLst>
          </p:nvPr>
        </p:nvSpPr>
        <p:spPr>
          <a:xfrm>
            <a:off x="339090" y="6079808"/>
            <a:ext cx="11197590" cy="5708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对于气体组分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i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，活度用相对逸度               或相对分压              取代。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3252" name="对象 5734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7877810" y="6126480"/>
          <a:ext cx="8671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0" imgW="419735" imgH="241935" progId="">
                  <p:embed/>
                </p:oleObj>
              </mc:Choice>
              <mc:Fallback>
                <p:oleObj name="" r:id="rId20" imgW="419735" imgH="241935" progId="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77810" y="6126480"/>
                        <a:ext cx="8671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57347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5285423" y="6126480"/>
          <a:ext cx="85729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407035" imgH="241935" progId="">
                  <p:embed/>
                </p:oleObj>
              </mc:Choice>
              <mc:Fallback>
                <p:oleObj name="" r:id="rId23" imgW="407035" imgH="241935" progId="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85423" y="6126480"/>
                        <a:ext cx="85729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>
            <p:custDataLst>
              <p:tags r:id="rId25"/>
            </p:custDataLst>
          </p:nvPr>
        </p:nvSpPr>
        <p:spPr>
          <a:xfrm>
            <a:off x="2560320" y="4866005"/>
            <a:ext cx="4581525" cy="10864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98" name="文本框 55297"/>
          <p:cNvSpPr txBox="1"/>
          <p:nvPr>
            <p:custDataLst>
              <p:tags r:id="rId26"/>
            </p:custDataLst>
          </p:nvPr>
        </p:nvSpPr>
        <p:spPr>
          <a:xfrm>
            <a:off x="371475" y="4249897"/>
            <a:ext cx="63373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电池反应的能斯特方程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1208" name="对象 5530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932748" y="4908868"/>
          <a:ext cx="355114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8" imgW="1524000" imgH="419100" progId="">
                  <p:embed/>
                </p:oleObj>
              </mc:Choice>
              <mc:Fallback>
                <p:oleObj name="" r:id="rId28" imgW="1524000" imgH="4191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32748" y="4908868"/>
                        <a:ext cx="3551140" cy="972000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对象 1126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95318" y="1531650"/>
          <a:ext cx="863790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3886200" imgH="469900" progId="">
                  <p:embed/>
                </p:oleObj>
              </mc:Choice>
              <mc:Fallback>
                <p:oleObj name="" r:id="rId2" imgW="3886200" imgH="469900" progId="">
                  <p:embed/>
                  <p:pic>
                    <p:nvPicPr>
                      <p:cNvPr id="0" name="图片 37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318" y="1531650"/>
                        <a:ext cx="8637905" cy="1043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对象 1126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19693" y="923925"/>
          <a:ext cx="56781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538730" imgH="241300" progId="">
                  <p:embed/>
                </p:oleObj>
              </mc:Choice>
              <mc:Fallback>
                <p:oleObj name="" r:id="rId5" imgW="2538730" imgH="241300" progId="">
                  <p:embed/>
                  <p:pic>
                    <p:nvPicPr>
                      <p:cNvPr id="0" name="图片 37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9693" y="923925"/>
                        <a:ext cx="567813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矩形 11268"/>
          <p:cNvSpPr/>
          <p:nvPr>
            <p:custDataLst>
              <p:tags r:id="rId7"/>
            </p:custDataLst>
          </p:nvPr>
        </p:nvSpPr>
        <p:spPr>
          <a:xfrm>
            <a:off x="323533" y="227806"/>
            <a:ext cx="5822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293" name="文本框 11270"/>
          <p:cNvSpPr txBox="1"/>
          <p:nvPr>
            <p:custDataLst>
              <p:tags r:id="rId8"/>
            </p:custDataLst>
          </p:nvPr>
        </p:nvSpPr>
        <p:spPr>
          <a:xfrm>
            <a:off x="323850" y="3845719"/>
            <a:ext cx="305752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浓差电池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0294" name="对象 1127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381375" y="4332605"/>
          <a:ext cx="307058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1397000" imgH="393700" progId="">
                  <p:embed/>
                </p:oleObj>
              </mc:Choice>
              <mc:Fallback>
                <p:oleObj name="" r:id="rId10" imgW="1397000" imgH="393700" progId="">
                  <p:embed/>
                  <p:pic>
                    <p:nvPicPr>
                      <p:cNvPr id="0" name="图片 376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81375" y="4332605"/>
                        <a:ext cx="307058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对象 1127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92655" y="5314792"/>
          <a:ext cx="58737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2438400" imgH="457200" progId="">
                  <p:embed/>
                </p:oleObj>
              </mc:Choice>
              <mc:Fallback>
                <p:oleObj name="" r:id="rId13" imgW="2438400" imgH="457200" progId="">
                  <p:embed/>
                  <p:pic>
                    <p:nvPicPr>
                      <p:cNvPr id="0" name="图片 37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2655" y="5314792"/>
                        <a:ext cx="5873750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对象 1127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828165" y="2850515"/>
          <a:ext cx="29987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1206500" imgH="254000" progId="">
                  <p:embed/>
                </p:oleObj>
              </mc:Choice>
              <mc:Fallback>
                <p:oleObj name="" r:id="rId16" imgW="1206500" imgH="254000" progId="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8165" y="2850515"/>
                        <a:ext cx="299878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对象 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435918" y="2652078"/>
          <a:ext cx="3661899" cy="9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1511300" imgH="419100" progId="">
                  <p:embed/>
                </p:oleObj>
              </mc:Choice>
              <mc:Fallback>
                <p:oleObj name="" r:id="rId19" imgW="1511300" imgH="419100" progId="">
                  <p:embed/>
                  <p:pic>
                    <p:nvPicPr>
                      <p:cNvPr id="0" name="图片 37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35918" y="2652078"/>
                        <a:ext cx="3661899" cy="9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对象 24589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599055" y="227965"/>
          <a:ext cx="569912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2641600" imgH="254000" progId="">
                  <p:embed/>
                </p:oleObj>
              </mc:Choice>
              <mc:Fallback>
                <p:oleObj name="" r:id="rId22" imgW="2641600" imgH="254000" progId="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99055" y="227965"/>
                        <a:ext cx="5699125" cy="5486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11268"/>
          <p:cNvSpPr/>
          <p:nvPr>
            <p:custDataLst>
              <p:tags r:id="rId24"/>
            </p:custDataLst>
          </p:nvPr>
        </p:nvSpPr>
        <p:spPr>
          <a:xfrm>
            <a:off x="943928" y="923766"/>
            <a:ext cx="5822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24" name="对象 6148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549525" y="3777298"/>
          <a:ext cx="51604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6" imgW="2371725" imgH="215900" progId="">
                  <p:embed/>
                </p:oleObj>
              </mc:Choice>
              <mc:Fallback>
                <p:oleObj name="" r:id="rId26" imgW="2371725" imgH="215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49525" y="3777298"/>
                        <a:ext cx="516043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本框 6153"/>
          <p:cNvSpPr txBox="1"/>
          <p:nvPr>
            <p:custDataLst>
              <p:tags r:id="rId28"/>
            </p:custDataLst>
          </p:nvPr>
        </p:nvSpPr>
        <p:spPr>
          <a:xfrm>
            <a:off x="944245" y="4546442"/>
            <a:ext cx="305752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133" name="对象 -2147482188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8587423" y="5598478"/>
          <a:ext cx="13458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0" imgW="584200" imgH="203200" progId="Equation.2">
                  <p:embed/>
                </p:oleObj>
              </mc:Choice>
              <mc:Fallback>
                <p:oleObj name="" r:id="rId30" imgW="584200" imgH="2032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587423" y="5598478"/>
                        <a:ext cx="1345810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矩形 12289"/>
          <p:cNvSpPr/>
          <p:nvPr>
            <p:custDataLst>
              <p:tags r:id="rId1"/>
            </p:custDataLst>
          </p:nvPr>
        </p:nvSpPr>
        <p:spPr>
          <a:xfrm>
            <a:off x="179705" y="126048"/>
            <a:ext cx="11687810" cy="1476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特例：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当电池反应中所有物质全部都处于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标准状态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，即各物质的活度均等于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。如纯液体或纯固体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（活度等于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，压力等于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0.1MPa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的纯理想气体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（活度等于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，活度等于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的离子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（如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1314" name="对象 1229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487103" y="1667510"/>
          <a:ext cx="36740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663700" imgH="228600" progId="">
                  <p:embed/>
                </p:oleObj>
              </mc:Choice>
              <mc:Fallback>
                <p:oleObj name="" r:id="rId3" imgW="1663700" imgH="228600" progId="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7103" y="1667510"/>
                        <a:ext cx="367408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对象 1229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396038" y="3714750"/>
          <a:ext cx="19911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901700" imgH="228600" progId="">
                  <p:embed/>
                </p:oleObj>
              </mc:Choice>
              <mc:Fallback>
                <p:oleObj name="" r:id="rId6" imgW="901700" imgH="228600" progId="">
                  <p:embed/>
                  <p:pic>
                    <p:nvPicPr>
                      <p:cNvPr id="0" name="图片 37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6038" y="3714750"/>
                        <a:ext cx="199116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文本框 12293"/>
          <p:cNvSpPr txBox="1"/>
          <p:nvPr>
            <p:custDataLst>
              <p:tags r:id="rId8"/>
            </p:custDataLst>
          </p:nvPr>
        </p:nvSpPr>
        <p:spPr>
          <a:xfrm>
            <a:off x="1191895" y="3021965"/>
            <a:ext cx="8858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电池反应电势等于电池反应标准电势，即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41317" name="矩形 12295"/>
          <p:cNvSpPr/>
          <p:nvPr>
            <p:custDataLst>
              <p:tags r:id="rId9"/>
            </p:custDataLst>
          </p:nvPr>
        </p:nvSpPr>
        <p:spPr>
          <a:xfrm>
            <a:off x="499110" y="4697095"/>
            <a:ext cx="62674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例   原电池：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1319" name="对象 1229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77198" y="5365433"/>
          <a:ext cx="367409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663700" imgH="228600" progId="">
                  <p:embed/>
                </p:oleObj>
              </mc:Choice>
              <mc:Fallback>
                <p:oleObj name="" r:id="rId11" imgW="1663700" imgH="228600" progId="">
                  <p:embed/>
                  <p:pic>
                    <p:nvPicPr>
                      <p:cNvPr id="0" name="图片 37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7198" y="5365433"/>
                        <a:ext cx="367409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260925" y="1078865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482600" imgH="241300" progId="Equation.KSEE3">
                  <p:embed/>
                </p:oleObj>
              </mc:Choice>
              <mc:Fallback>
                <p:oleObj name="" r:id="rId13" imgW="482600" imgH="241300" progId="Equation.KSEE3">
                  <p:embed/>
                  <p:pic>
                    <p:nvPicPr>
                      <p:cNvPr id="0" name="图片 37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0925" y="1078865"/>
                        <a:ext cx="10795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98793" y="2428875"/>
          <a:ext cx="666169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3187700" imgH="241300" progId="Equation.KSEE3">
                  <p:embed/>
                </p:oleObj>
              </mc:Choice>
              <mc:Fallback>
                <p:oleObj name="" r:id="rId16" imgW="3187700" imgH="241300" progId="Equation.KSEE3">
                  <p:embed/>
                  <p:pic>
                    <p:nvPicPr>
                      <p:cNvPr id="0" name="图片 37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8793" y="2428875"/>
                        <a:ext cx="666169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81250" y="4617403"/>
          <a:ext cx="522744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2336800" imgH="241300" progId="Equation.KSEE3">
                  <p:embed/>
                </p:oleObj>
              </mc:Choice>
              <mc:Fallback>
                <p:oleObj name="" r:id="rId19" imgW="2336800" imgH="241300" progId="Equation.KSEE3">
                  <p:embed/>
                  <p:pic>
                    <p:nvPicPr>
                      <p:cNvPr id="0" name="图片 37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1250" y="4617403"/>
                        <a:ext cx="522744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对象 5530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460928" y="3517173"/>
          <a:ext cx="432054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1854200" imgH="419100" progId="">
                  <p:embed/>
                </p:oleObj>
              </mc:Choice>
              <mc:Fallback>
                <p:oleObj name="" r:id="rId22" imgW="1854200" imgH="4191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60928" y="3517173"/>
                        <a:ext cx="4320540" cy="971550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>
            <p:custDataLst>
              <p:tags r:id="rId1"/>
            </p:custDataLst>
          </p:nvPr>
        </p:nvSpPr>
        <p:spPr>
          <a:xfrm>
            <a:off x="3437255" y="1178560"/>
            <a:ext cx="3602355" cy="9810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10" name="Rectangle 2"/>
          <p:cNvSpPr/>
          <p:nvPr>
            <p:custDataLst>
              <p:tags r:id="rId2"/>
            </p:custDataLst>
          </p:nvPr>
        </p:nvSpPr>
        <p:spPr>
          <a:xfrm>
            <a:off x="206058" y="31909"/>
            <a:ext cx="61214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电极反应的能斯特方程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7411" name="对象 1741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75635" y="531813"/>
          <a:ext cx="27048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298575" imgH="241935" progId="">
                  <p:embed/>
                </p:oleObj>
              </mc:Choice>
              <mc:Fallback>
                <p:oleObj name="" r:id="rId4" imgW="1298575" imgH="24193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635" y="531813"/>
                        <a:ext cx="27048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4"/>
          <p:cNvSpPr txBox="1"/>
          <p:nvPr>
            <p:custDataLst>
              <p:tags r:id="rId6"/>
            </p:custDataLst>
          </p:nvPr>
        </p:nvSpPr>
        <p:spPr>
          <a:xfrm>
            <a:off x="6503988" y="546576"/>
            <a:ext cx="28717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按还原方向书写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6" name="五角星 25"/>
          <p:cNvSpPr/>
          <p:nvPr>
            <p:custDataLst>
              <p:tags r:id="rId7"/>
            </p:custDataLst>
          </p:nvPr>
        </p:nvSpPr>
        <p:spPr>
          <a:xfrm>
            <a:off x="6146800" y="600075"/>
            <a:ext cx="405130" cy="31496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1742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740319" y="1179735"/>
          <a:ext cx="283510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333500" imgH="457200" progId="">
                  <p:embed/>
                </p:oleObj>
              </mc:Choice>
              <mc:Fallback>
                <p:oleObj name="" r:id="rId9" imgW="1333500" imgH="4572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0319" y="1179735"/>
                        <a:ext cx="283510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7" name="对象 1331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19163" y="2848293"/>
          <a:ext cx="415905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2" imgW="1943100" imgH="254000" progId="">
                  <p:embed/>
                </p:oleObj>
              </mc:Choice>
              <mc:Fallback>
                <p:oleObj name="" r:id="rId12" imgW="1943100" imgH="254000" progId="">
                  <p:embed/>
                  <p:pic>
                    <p:nvPicPr>
                      <p:cNvPr id="0" name="图片 37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9163" y="2848293"/>
                        <a:ext cx="415905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8" name="对象 1331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203825" y="2674620"/>
          <a:ext cx="502500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2362200" imgH="457200" progId="">
                  <p:embed/>
                </p:oleObj>
              </mc:Choice>
              <mc:Fallback>
                <p:oleObj name="" r:id="rId15" imgW="2362200" imgH="457200" progId="">
                  <p:embed/>
                  <p:pic>
                    <p:nvPicPr>
                      <p:cNvPr id="0" name="图片 37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3825" y="2674620"/>
                        <a:ext cx="5025000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489023" y="2257550"/>
          <a:ext cx="596519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2806700" imgH="254000" progId="Equation.KSEE3">
                  <p:embed/>
                </p:oleObj>
              </mc:Choice>
              <mc:Fallback>
                <p:oleObj name="" r:id="rId18" imgW="2806700" imgH="254000" progId="Equation.KSEE3">
                  <p:embed/>
                  <p:pic>
                    <p:nvPicPr>
                      <p:cNvPr id="0" name="图片 37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89023" y="2257550"/>
                        <a:ext cx="596519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1741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489200" y="4293235"/>
          <a:ext cx="8583123" cy="5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1" imgW="4060190" imgH="254000" progId="">
                  <p:embed/>
                </p:oleObj>
              </mc:Choice>
              <mc:Fallback>
                <p:oleObj name="" r:id="rId21" imgW="4060190" imgH="2540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89200" y="4293235"/>
                        <a:ext cx="8583123" cy="5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1742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437255" y="3789045"/>
          <a:ext cx="4068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1877060" imgH="215900" progId="">
                  <p:embed/>
                </p:oleObj>
              </mc:Choice>
              <mc:Fallback>
                <p:oleObj name="" r:id="rId24" imgW="187706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37255" y="3789045"/>
                        <a:ext cx="40680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9"/>
          <p:cNvSpPr txBox="1"/>
          <p:nvPr>
            <p:custDataLst>
              <p:tags r:id="rId26"/>
            </p:custDataLst>
          </p:nvPr>
        </p:nvSpPr>
        <p:spPr>
          <a:xfrm>
            <a:off x="811848" y="4307682"/>
            <a:ext cx="27241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5" name="AutoShape 25"/>
          <p:cNvSpPr/>
          <p:nvPr>
            <p:custDataLst>
              <p:tags r:id="rId27"/>
            </p:custDataLst>
          </p:nvPr>
        </p:nvSpPr>
        <p:spPr>
          <a:xfrm>
            <a:off x="6411278" y="5607050"/>
            <a:ext cx="576262" cy="288925"/>
          </a:xfrm>
          <a:prstGeom prst="notchedRightArrow">
            <a:avLst>
              <a:gd name="adj1" fmla="val 50000"/>
              <a:gd name="adj2" fmla="val 497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" name="对象 17421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359194" y="5201825"/>
          <a:ext cx="351129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9" imgW="1651000" imgH="508000" progId="">
                  <p:embed/>
                </p:oleObj>
              </mc:Choice>
              <mc:Fallback>
                <p:oleObj name="" r:id="rId29" imgW="1651000" imgH="5080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359194" y="5201825"/>
                        <a:ext cx="3511295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17421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7354739" y="5291995"/>
          <a:ext cx="283510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2" imgW="1333500" imgH="457200" progId="">
                  <p:embed/>
                </p:oleObj>
              </mc:Choice>
              <mc:Fallback>
                <p:oleObj name="" r:id="rId32" imgW="1333500" imgH="4572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54739" y="5291995"/>
                        <a:ext cx="283510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2482850" y="5930265"/>
            <a:ext cx="5051425" cy="477520"/>
            <a:chOff x="662" y="8890"/>
            <a:chExt cx="7955" cy="1314"/>
          </a:xfrm>
        </p:grpSpPr>
        <p:cxnSp>
          <p:nvCxnSpPr>
            <p:cNvPr id="41" name="直接连接符 40"/>
            <p:cNvCxnSpPr/>
            <p:nvPr>
              <p:custDataLst>
                <p:tags r:id="rId33"/>
              </p:custDataLst>
            </p:nvPr>
          </p:nvCxnSpPr>
          <p:spPr>
            <a:xfrm>
              <a:off x="662" y="8896"/>
              <a:ext cx="0" cy="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34"/>
              </p:custDataLst>
            </p:nvPr>
          </p:nvCxnSpPr>
          <p:spPr>
            <a:xfrm>
              <a:off x="8617" y="8890"/>
              <a:ext cx="0" cy="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5"/>
              </p:custDataLst>
            </p:nvPr>
          </p:nvCxnSpPr>
          <p:spPr>
            <a:xfrm>
              <a:off x="662" y="10204"/>
              <a:ext cx="79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flipV="1">
            <a:off x="3181985" y="5210175"/>
            <a:ext cx="5051425" cy="296545"/>
            <a:chOff x="662" y="8890"/>
            <a:chExt cx="7955" cy="1314"/>
          </a:xfrm>
        </p:grpSpPr>
        <p:cxnSp>
          <p:nvCxnSpPr>
            <p:cNvPr id="45" name="直接连接符 44"/>
            <p:cNvCxnSpPr/>
            <p:nvPr>
              <p:custDataLst>
                <p:tags r:id="rId36"/>
              </p:custDataLst>
            </p:nvPr>
          </p:nvCxnSpPr>
          <p:spPr>
            <a:xfrm>
              <a:off x="662" y="8896"/>
              <a:ext cx="0" cy="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37"/>
              </p:custDataLst>
            </p:nvPr>
          </p:nvCxnSpPr>
          <p:spPr>
            <a:xfrm>
              <a:off x="8617" y="8890"/>
              <a:ext cx="0" cy="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38"/>
              </p:custDataLst>
            </p:nvPr>
          </p:nvCxnSpPr>
          <p:spPr>
            <a:xfrm>
              <a:off x="662" y="10204"/>
              <a:ext cx="79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29"/>
          <p:cNvSpPr txBox="1"/>
          <p:nvPr>
            <p:custDataLst>
              <p:tags r:id="rId39"/>
            </p:custDataLst>
          </p:nvPr>
        </p:nvSpPr>
        <p:spPr>
          <a:xfrm>
            <a:off x="2648585" y="4844733"/>
            <a:ext cx="5829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电池反应的标准电势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电极反应的标准电势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9" name="Text Box 29"/>
          <p:cNvSpPr txBox="1"/>
          <p:nvPr>
            <p:custDataLst>
              <p:tags r:id="rId40"/>
            </p:custDataLst>
          </p:nvPr>
        </p:nvSpPr>
        <p:spPr>
          <a:xfrm>
            <a:off x="2404110" y="6443028"/>
            <a:ext cx="58293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电池反应电势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电极反应电势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0" name="Text Box 29"/>
          <p:cNvSpPr txBox="1"/>
          <p:nvPr>
            <p:custDataLst>
              <p:tags r:id="rId41"/>
            </p:custDataLst>
          </p:nvPr>
        </p:nvSpPr>
        <p:spPr>
          <a:xfrm>
            <a:off x="919480" y="5324475"/>
            <a:ext cx="1391285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电池反应的能斯特方程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1" name="Text Box 29"/>
          <p:cNvSpPr txBox="1"/>
          <p:nvPr>
            <p:custDataLst>
              <p:tags r:id="rId42"/>
            </p:custDataLst>
          </p:nvPr>
        </p:nvSpPr>
        <p:spPr>
          <a:xfrm>
            <a:off x="10320655" y="5376863"/>
            <a:ext cx="1231900" cy="1014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电极反应的能斯特方程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2"/>
          <p:cNvSpPr txBox="1"/>
          <p:nvPr>
            <p:custDataLst>
              <p:tags r:id="rId1"/>
            </p:custDataLst>
          </p:nvPr>
        </p:nvSpPr>
        <p:spPr>
          <a:xfrm>
            <a:off x="27940" y="18098"/>
            <a:ext cx="1161732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l" eaLnBrk="0" hangingPunct="0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电动势法的应用</a:t>
            </a:r>
            <a:endParaRPr lang="zh-CN" altLang="en-US" sz="2400" b="1" noProof="1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387" name="对象 7065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76538" y="90488"/>
          <a:ext cx="699146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288665" imgH="254000" progId="">
                  <p:embed/>
                </p:oleObj>
              </mc:Choice>
              <mc:Fallback>
                <p:oleObj name="" r:id="rId3" imgW="3288665" imgH="2540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538" y="90488"/>
                        <a:ext cx="6991461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7066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90258" y="777875"/>
          <a:ext cx="198796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916305" imgH="216535" progId="">
                  <p:embed/>
                </p:oleObj>
              </mc:Choice>
              <mc:Fallback>
                <p:oleObj name="" r:id="rId6" imgW="916305" imgH="216535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258" y="777875"/>
                        <a:ext cx="198796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7066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8678" y="2638108"/>
          <a:ext cx="2147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977900" imgH="228600" progId="">
                  <p:embed/>
                </p:oleObj>
              </mc:Choice>
              <mc:Fallback>
                <p:oleObj name="" r:id="rId9" imgW="977900" imgH="2286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678" y="2638108"/>
                        <a:ext cx="2147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7066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05193" y="4133533"/>
          <a:ext cx="2218341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993140" imgH="483870" progId="">
                  <p:embed/>
                </p:oleObj>
              </mc:Choice>
              <mc:Fallback>
                <p:oleObj name="" r:id="rId12" imgW="993140" imgH="48387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5193" y="4133533"/>
                        <a:ext cx="2218341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7066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560888" y="5133975"/>
          <a:ext cx="3932505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1790700" imgH="508000" progId="">
                  <p:embed/>
                </p:oleObj>
              </mc:Choice>
              <mc:Fallback>
                <p:oleObj name="" r:id="rId15" imgW="1790700" imgH="5080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60888" y="5133975"/>
                        <a:ext cx="3932505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7066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368041" y="2638108"/>
          <a:ext cx="38198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1739900" imgH="228600" progId="">
                  <p:embed/>
                </p:oleObj>
              </mc:Choice>
              <mc:Fallback>
                <p:oleObj name="" r:id="rId18" imgW="1739900" imgH="2286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68041" y="2638108"/>
                        <a:ext cx="38198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066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0231831" y="2630613"/>
          <a:ext cx="118816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571500" imgH="241300" progId="">
                  <p:embed/>
                </p:oleObj>
              </mc:Choice>
              <mc:Fallback>
                <p:oleObj name="" r:id="rId21" imgW="571500" imgH="2413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231831" y="2630613"/>
                        <a:ext cx="118816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7066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150714" y="571566"/>
          <a:ext cx="22526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1054100" imgH="405765" progId="">
                  <p:embed/>
                </p:oleObj>
              </mc:Choice>
              <mc:Fallback>
                <p:oleObj name="" r:id="rId24" imgW="1054100" imgH="405765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50714" y="571566"/>
                        <a:ext cx="225261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70663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849154" y="5443855"/>
          <a:ext cx="321984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7" imgW="1485900" imgH="215900" progId="">
                  <p:embed/>
                </p:oleObj>
              </mc:Choice>
              <mc:Fallback>
                <p:oleObj name="" r:id="rId27" imgW="1485900" imgH="2159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9154" y="5443855"/>
                        <a:ext cx="321984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70663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8985092" y="5441315"/>
          <a:ext cx="222933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0" imgW="1028700" imgH="215900" progId="">
                  <p:embed/>
                </p:oleObj>
              </mc:Choice>
              <mc:Fallback>
                <p:oleObj name="" r:id="rId30" imgW="1028700" imgH="2159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985092" y="5441315"/>
                        <a:ext cx="222933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32"/>
            </p:custDataLst>
          </p:nvPr>
        </p:nvSpPr>
        <p:spPr>
          <a:xfrm>
            <a:off x="341630" y="1276985"/>
            <a:ext cx="1147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由电动势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E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的正负判断反应的方向和限度。若反应达到平衡，则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，这时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=0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，电池没电。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7" name="对象 70660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8983028" y="1420337"/>
          <a:ext cx="124902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4" imgW="622300" imgH="215900" progId="">
                  <p:embed/>
                </p:oleObj>
              </mc:Choice>
              <mc:Fallback>
                <p:oleObj name="" r:id="rId34" imgW="622300" imgH="2159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983028" y="1420337"/>
                        <a:ext cx="124902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>
            <p:custDataLst>
              <p:tags r:id="rId36"/>
            </p:custDataLst>
          </p:nvPr>
        </p:nvSpPr>
        <p:spPr>
          <a:xfrm>
            <a:off x="1839595" y="3286125"/>
            <a:ext cx="596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计算平衡常数，如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20" name="对象 70664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4453966" y="3356735"/>
          <a:ext cx="59753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8" imgW="254000" imgH="254000" progId="">
                  <p:embed/>
                </p:oleObj>
              </mc:Choice>
              <mc:Fallback>
                <p:oleObj name="" r:id="rId38" imgW="254000" imgH="2540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53966" y="3356735"/>
                        <a:ext cx="597535" cy="601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70664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5268354" y="3380548"/>
          <a:ext cx="56769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1" imgW="241300" imgH="241300" progId="">
                  <p:embed/>
                </p:oleObj>
              </mc:Choice>
              <mc:Fallback>
                <p:oleObj name="" r:id="rId41" imgW="241300" imgH="2413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268354" y="3380548"/>
                        <a:ext cx="567690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70662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3669918" y="4075706"/>
          <a:ext cx="2547042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4" imgW="1168400" imgH="495300" progId="">
                  <p:embed/>
                </p:oleObj>
              </mc:Choice>
              <mc:Fallback>
                <p:oleObj name="" r:id="rId44" imgW="1168400" imgH="4953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669918" y="4075706"/>
                        <a:ext cx="2547042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70662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4182046" y="6208036"/>
          <a:ext cx="173109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47" imgW="800100" imgH="215900" progId="">
                  <p:embed/>
                </p:oleObj>
              </mc:Choice>
              <mc:Fallback>
                <p:oleObj name="" r:id="rId47" imgW="800100" imgH="2159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182046" y="6208036"/>
                        <a:ext cx="173109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70662"/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6308026" y="6233436"/>
          <a:ext cx="162150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0" imgW="749300" imgH="215900" progId="">
                  <p:embed/>
                </p:oleObj>
              </mc:Choice>
              <mc:Fallback>
                <p:oleObj name="" r:id="rId50" imgW="749300" imgH="2159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308026" y="6233436"/>
                        <a:ext cx="162150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70664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6085917" y="3393883"/>
          <a:ext cx="53784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3" imgW="228600" imgH="241300" progId="">
                  <p:embed/>
                </p:oleObj>
              </mc:Choice>
              <mc:Fallback>
                <p:oleObj name="" r:id="rId53" imgW="228600" imgH="2413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085917" y="3393883"/>
                        <a:ext cx="53784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55"/>
            </p:custDataLst>
          </p:nvPr>
        </p:nvSpPr>
        <p:spPr>
          <a:xfrm>
            <a:off x="175260" y="640080"/>
            <a:ext cx="61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>
                <a:latin typeface="Calibri" panose="020F05020202040302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①</a:t>
            </a:r>
            <a:endParaRPr lang="en-US" altLang="zh-CN" sz="2400" b="1">
              <a:latin typeface="Calibri" panose="020F05020202040302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56"/>
            </p:custDataLst>
          </p:nvPr>
        </p:nvSpPr>
        <p:spPr>
          <a:xfrm>
            <a:off x="160020" y="2534285"/>
            <a:ext cx="61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>
                <a:latin typeface="Calibri" panose="020F05020202040302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②</a:t>
            </a:r>
            <a:endParaRPr lang="en-US" altLang="zh-CN" sz="2400" b="1">
              <a:latin typeface="Calibri" panose="020F05020202040302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48131" name="对象 52227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7455535" y="2449830"/>
          <a:ext cx="213990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58" imgW="965835" imgH="406400" progId="">
                  <p:embed/>
                </p:oleObj>
              </mc:Choice>
              <mc:Fallback>
                <p:oleObj name="" r:id="rId58" imgW="965835" imgH="406400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455535" y="2449830"/>
                        <a:ext cx="213990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>
            <p:custDataLst>
              <p:tags r:id="rId60"/>
            </p:custDataLst>
          </p:nvPr>
        </p:nvSpPr>
        <p:spPr>
          <a:xfrm>
            <a:off x="172085" y="4216400"/>
            <a:ext cx="61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>
                <a:latin typeface="Calibri" panose="020F05020202040302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③</a:t>
            </a:r>
            <a:endParaRPr lang="en-US" altLang="zh-CN" sz="2400" b="1">
              <a:latin typeface="Calibri" panose="020F05020202040302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61"/>
            </p:custDataLst>
          </p:nvPr>
        </p:nvSpPr>
        <p:spPr>
          <a:xfrm>
            <a:off x="172085" y="5264150"/>
            <a:ext cx="61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④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9270" name="文本框 8198"/>
          <p:cNvSpPr txBox="1"/>
          <p:nvPr>
            <p:custDataLst>
              <p:tags r:id="rId62"/>
            </p:custDataLst>
          </p:nvPr>
        </p:nvSpPr>
        <p:spPr>
          <a:xfrm>
            <a:off x="685165" y="6205220"/>
            <a:ext cx="3876040" cy="495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原电池可逆放电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→0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5" name="对象 70663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8905651" y="6249678"/>
          <a:ext cx="242255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4" imgW="1117600" imgH="215900" progId="">
                  <p:embed/>
                </p:oleObj>
              </mc:Choice>
              <mc:Fallback>
                <p:oleObj name="" r:id="rId64" imgW="1117600" imgH="2159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8905651" y="6249678"/>
                        <a:ext cx="242255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4485" y="73660"/>
            <a:ext cx="11068685" cy="65544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电动势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EMF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）的获得：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实验测定：采用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电位计抵消法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测原电池的电动势。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由化学反应的摩尔反应吉氏函数计算。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</a:pP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从概念上而言，这里是电池反应电势，不包含接触电势和液接电势</a:t>
            </a: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（理想情况下）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E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仅由反应决定。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电池反应电势近似等于电动势，除非精密测定，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通常可略去二者区别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</a:pP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电池反应的能斯特方程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由电极反应电势和电极反应的标准电势计算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marL="342900" indent="-342900" algn="just">
              <a:lnSpc>
                <a:spcPct val="125000"/>
              </a:lnSpc>
              <a:buClr>
                <a:srgbClr val="0000FF"/>
              </a:buClr>
              <a:buFont typeface="Wingdings" panose="05000000000000000000" charset="0"/>
              <a:buChar char="Ø"/>
            </a:pP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8" name="对象 5734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36170" y="2664268"/>
          <a:ext cx="184704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50900" imgH="419100" progId="">
                  <p:embed/>
                </p:oleObj>
              </mc:Choice>
              <mc:Fallback>
                <p:oleObj name="" r:id="rId3" imgW="850900" imgH="419100" progId="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170" y="2664268"/>
                        <a:ext cx="1847047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对象 5530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275648" y="4221163"/>
          <a:ext cx="355114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1524000" imgH="419100" progId="">
                  <p:embed/>
                </p:oleObj>
              </mc:Choice>
              <mc:Fallback>
                <p:oleObj name="" r:id="rId6" imgW="1524000" imgH="4191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5648" y="4221163"/>
                        <a:ext cx="3551140" cy="972000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对象 5529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44099" y="4419283"/>
          <a:ext cx="1680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774065" imgH="266700" progId="">
                  <p:embed/>
                </p:oleObj>
              </mc:Choice>
              <mc:Fallback>
                <p:oleObj name="" r:id="rId9" imgW="774065" imgH="266700" progId="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099" y="4419283"/>
                        <a:ext cx="16800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483803" y="5701030"/>
          <a:ext cx="442732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2197100" imgH="215900" progId="">
                  <p:embed/>
                </p:oleObj>
              </mc:Choice>
              <mc:Fallback>
                <p:oleObj name="" r:id="rId12" imgW="2197100" imgH="2159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3803" y="5701030"/>
                        <a:ext cx="442732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428240" y="6202998"/>
          <a:ext cx="49100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2400300" imgH="228600" progId="">
                  <p:embed/>
                </p:oleObj>
              </mc:Choice>
              <mc:Fallback>
                <p:oleObj name="" r:id="rId15" imgW="2400300" imgH="2286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28240" y="6202998"/>
                        <a:ext cx="491003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0945" y="2028825"/>
            <a:ext cx="10019030" cy="13633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61" name="矩形 14337"/>
          <p:cNvSpPr/>
          <p:nvPr>
            <p:custDataLst>
              <p:tags r:id="rId1"/>
            </p:custDataLst>
          </p:nvPr>
        </p:nvSpPr>
        <p:spPr>
          <a:xfrm>
            <a:off x="269558" y="681038"/>
            <a:ext cx="2174875" cy="645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270DE7"/>
              </a:buClr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氢电极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362" name="对象 14338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51393" y="871220"/>
          <a:ext cx="2070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940435" imgH="228600" progId="">
                  <p:embed/>
                </p:oleObj>
              </mc:Choice>
              <mc:Fallback>
                <p:oleObj name="" r:id="rId3" imgW="940435" imgH="228600" progId="">
                  <p:embed/>
                  <p:pic>
                    <p:nvPicPr>
                      <p:cNvPr id="0" name="图片 37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1393" y="871220"/>
                        <a:ext cx="2070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对象 1434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036128" y="1477010"/>
          <a:ext cx="2322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054735" imgH="228600" progId="">
                  <p:embed/>
                </p:oleObj>
              </mc:Choice>
              <mc:Fallback>
                <p:oleObj name="" r:id="rId6" imgW="1054735" imgH="228600" progId="">
                  <p:embed/>
                  <p:pic>
                    <p:nvPicPr>
                      <p:cNvPr id="0" name="图片 37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6128" y="1477010"/>
                        <a:ext cx="2322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文本框 14342"/>
          <p:cNvSpPr txBox="1"/>
          <p:nvPr>
            <p:custDataLst>
              <p:tags r:id="rId8"/>
            </p:custDataLst>
          </p:nvPr>
        </p:nvSpPr>
        <p:spPr>
          <a:xfrm>
            <a:off x="252730" y="220980"/>
            <a:ext cx="1139253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同一电极的等效多样化表示（包括气体电极如氢电极、氧电极和微溶盐电极）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365" name="对象 1436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084705" y="4226878"/>
          <a:ext cx="18720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914400" imgH="228600" progId="">
                  <p:embed/>
                </p:oleObj>
              </mc:Choice>
              <mc:Fallback>
                <p:oleObj name="" r:id="rId10" imgW="914400" imgH="228600" progId="">
                  <p:embed/>
                  <p:pic>
                    <p:nvPicPr>
                      <p:cNvPr id="0" name="图片 37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84705" y="4226878"/>
                        <a:ext cx="1872002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对象 1436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084869" y="4773177"/>
          <a:ext cx="524827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2463165" imgH="405765" progId="">
                  <p:embed/>
                </p:oleObj>
              </mc:Choice>
              <mc:Fallback>
                <p:oleObj name="" r:id="rId13" imgW="2463165" imgH="405765" progId="">
                  <p:embed/>
                  <p:pic>
                    <p:nvPicPr>
                      <p:cNvPr id="0" name="图片 37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4869" y="4773177"/>
                        <a:ext cx="5248275" cy="8642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对象 1436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084955" y="4206240"/>
          <a:ext cx="457359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6" imgW="2145665" imgH="254000" progId="">
                  <p:embed/>
                </p:oleObj>
              </mc:Choice>
              <mc:Fallback>
                <p:oleObj name="" r:id="rId16" imgW="2145665" imgH="254000" progId="">
                  <p:embed/>
                  <p:pic>
                    <p:nvPicPr>
                      <p:cNvPr id="0" name="图片 37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84955" y="4206240"/>
                        <a:ext cx="4573591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>
            <p:custDataLst>
              <p:tags r:id="rId18"/>
            </p:custDataLst>
          </p:nvPr>
        </p:nvCxnSpPr>
        <p:spPr>
          <a:xfrm>
            <a:off x="2084705" y="4727258"/>
            <a:ext cx="193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9"/>
            </p:custDataLst>
          </p:nvPr>
        </p:nvCxnSpPr>
        <p:spPr>
          <a:xfrm>
            <a:off x="4321493" y="5508308"/>
            <a:ext cx="193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371" name="对象 4711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951913" y="2700338"/>
          <a:ext cx="192558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1" imgW="901700" imgH="254000" progId="">
                  <p:embed/>
                </p:oleObj>
              </mc:Choice>
              <mc:Fallback>
                <p:oleObj name="" r:id="rId21" imgW="901700" imgH="254000" progId="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51913" y="2700338"/>
                        <a:ext cx="1925583" cy="540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828540" y="884555"/>
          <a:ext cx="238065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1079500" imgH="228600" progId="Equation.KSEE3">
                  <p:embed/>
                </p:oleObj>
              </mc:Choice>
              <mc:Fallback>
                <p:oleObj name="" r:id="rId24" imgW="1079500" imgH="228600" progId="Equation.KSEE3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28540" y="884555"/>
                        <a:ext cx="238065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828540" y="1494790"/>
          <a:ext cx="378148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7" imgW="1714500" imgH="228600" progId="Equation.KSEE3">
                  <p:embed/>
                </p:oleObj>
              </mc:Choice>
              <mc:Fallback>
                <p:oleObj name="" r:id="rId27" imgW="1714500" imgH="228600" progId="Equation.KSEE3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28540" y="1494790"/>
                        <a:ext cx="378148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975100" y="2131378"/>
          <a:ext cx="395047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0" imgW="1790700" imgH="228600" progId="Equation.KSEE3">
                  <p:embed/>
                </p:oleObj>
              </mc:Choice>
              <mc:Fallback>
                <p:oleObj name="" r:id="rId30" imgW="1790700" imgH="228600" progId="Equation.KSEE3">
                  <p:embed/>
                  <p:pic>
                    <p:nvPicPr>
                      <p:cNvPr id="0" name="图片 379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75100" y="2131378"/>
                        <a:ext cx="395047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084638" y="3505518"/>
          <a:ext cx="4111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3" imgW="1866900" imgH="228600" progId="Equation.KSEE3">
                  <p:embed/>
                </p:oleObj>
              </mc:Choice>
              <mc:Fallback>
                <p:oleObj name="" r:id="rId33" imgW="1866900" imgH="228600" progId="Equation.KSEE3">
                  <p:embed/>
                  <p:pic>
                    <p:nvPicPr>
                      <p:cNvPr id="0" name="图片 379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084638" y="3505518"/>
                        <a:ext cx="41116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文本框 40969"/>
          <p:cNvSpPr txBox="1"/>
          <p:nvPr>
            <p:custDataLst>
              <p:tags r:id="rId35"/>
            </p:custDataLst>
          </p:nvPr>
        </p:nvSpPr>
        <p:spPr>
          <a:xfrm>
            <a:off x="777240" y="6206490"/>
            <a:ext cx="111887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注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同一电极的不同表示形式，电极反应电势相等，电极反应标准电势不相等。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" name="文本框 40969"/>
          <p:cNvSpPr txBox="1"/>
          <p:nvPr>
            <p:custDataLst>
              <p:tags r:id="rId36"/>
            </p:custDataLst>
          </p:nvPr>
        </p:nvSpPr>
        <p:spPr>
          <a:xfrm>
            <a:off x="1610995" y="2723833"/>
            <a:ext cx="867568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r>
              <a:rPr lang="zh-CN" altLang="en-US" sz="2400" b="1" noProof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要求氢离子和氢氧根离子的活度必须满足水的离子积。</a:t>
            </a:r>
            <a:endParaRPr lang="zh-CN" altLang="en-US" sz="2400" b="1" noProof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37"/>
            </p:custDataLst>
          </p:nvPr>
        </p:nvSpPr>
        <p:spPr>
          <a:xfrm>
            <a:off x="1210945" y="3489960"/>
            <a:ext cx="10019030" cy="21691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47112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8589460" y="3508183"/>
          <a:ext cx="244094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9" imgW="1143000" imgH="254000" progId="">
                  <p:embed/>
                </p:oleObj>
              </mc:Choice>
              <mc:Fallback>
                <p:oleObj name="" r:id="rId39" imgW="1143000" imgH="254000" progId="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589460" y="3508183"/>
                        <a:ext cx="2440940" cy="5397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5" name="对象 4608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46948" y="904558"/>
          <a:ext cx="1678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762000" imgH="228600" progId="">
                  <p:embed/>
                </p:oleObj>
              </mc:Choice>
              <mc:Fallback>
                <p:oleObj name="" r:id="rId2" imgW="762000" imgH="228600" progId="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6948" y="904558"/>
                        <a:ext cx="1678599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6" name="对象 4608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79613" y="220663"/>
          <a:ext cx="1874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850900" imgH="228600" progId="">
                  <p:embed/>
                </p:oleObj>
              </mc:Choice>
              <mc:Fallback>
                <p:oleObj name="" r:id="rId5" imgW="850900" imgH="228600" progId="">
                  <p:embed/>
                  <p:pic>
                    <p:nvPicPr>
                      <p:cNvPr id="0" name="图片 37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20663"/>
                        <a:ext cx="1874599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对象 4608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908300" y="1686878"/>
          <a:ext cx="37221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1688465" imgH="228600" progId="">
                  <p:embed/>
                </p:oleObj>
              </mc:Choice>
              <mc:Fallback>
                <p:oleObj name="" r:id="rId8" imgW="1688465" imgH="228600" progId="">
                  <p:embed/>
                  <p:pic>
                    <p:nvPicPr>
                      <p:cNvPr id="0" name="图片 37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8300" y="1686878"/>
                        <a:ext cx="3722189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矩形 46087"/>
          <p:cNvSpPr/>
          <p:nvPr>
            <p:custDataLst>
              <p:tags r:id="rId10"/>
            </p:custDataLst>
          </p:nvPr>
        </p:nvSpPr>
        <p:spPr>
          <a:xfrm>
            <a:off x="264795" y="93663"/>
            <a:ext cx="2903538" cy="6451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270DE7"/>
              </a:buClr>
              <a:buFont typeface="Wingdings" panose="05000000000000000000" charset="0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氧电极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640898" y="915670"/>
          <a:ext cx="3526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600200" imgH="228600" progId="">
                  <p:embed/>
                </p:oleObj>
              </mc:Choice>
              <mc:Fallback>
                <p:oleObj name="" r:id="rId12" imgW="1600200" imgH="228600" progId="">
                  <p:embed/>
                  <p:pic>
                    <p:nvPicPr>
                      <p:cNvPr id="0" name="图片 37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0898" y="915670"/>
                        <a:ext cx="3526600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对象 4608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529138" y="234950"/>
          <a:ext cx="3750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1701800" imgH="228600" progId="">
                  <p:embed/>
                </p:oleObj>
              </mc:Choice>
              <mc:Fallback>
                <p:oleObj name="" r:id="rId15" imgW="1701800" imgH="228600" progId="">
                  <p:embed/>
                  <p:pic>
                    <p:nvPicPr>
                      <p:cNvPr id="0" name="图片 38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29138" y="234950"/>
                        <a:ext cx="3750600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对象 4711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7266623" y="1656715"/>
          <a:ext cx="205395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8" imgW="901700" imgH="254000" progId="">
                  <p:embed/>
                </p:oleObj>
              </mc:Choice>
              <mc:Fallback>
                <p:oleObj name="" r:id="rId18" imgW="901700" imgH="254000" progId="">
                  <p:embed/>
                  <p:pic>
                    <p:nvPicPr>
                      <p:cNvPr id="0" name="图片 37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66623" y="1656715"/>
                        <a:ext cx="2053952" cy="576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270DE7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对象 4812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99428" y="2392998"/>
          <a:ext cx="517331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2425700" imgH="254000" progId="">
                  <p:embed/>
                </p:oleObj>
              </mc:Choice>
              <mc:Fallback>
                <p:oleObj name="" r:id="rId21" imgW="2425700" imgH="254000" progId="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9428" y="2392998"/>
                        <a:ext cx="5173315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对象 4813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764530" y="2358390"/>
          <a:ext cx="428967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4" imgW="1917065" imgH="241300" progId="">
                  <p:embed/>
                </p:oleObj>
              </mc:Choice>
              <mc:Fallback>
                <p:oleObj name="" r:id="rId24" imgW="1917065" imgH="241300" progId="">
                  <p:embed/>
                  <p:pic>
                    <p:nvPicPr>
                      <p:cNvPr id="0" name="图片 380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64530" y="2358390"/>
                        <a:ext cx="4289679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>
            <p:custDataLst>
              <p:tags r:id="rId26"/>
            </p:custDataLst>
          </p:nvPr>
        </p:nvCxnSpPr>
        <p:spPr>
          <a:xfrm>
            <a:off x="381000" y="2932748"/>
            <a:ext cx="2089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27"/>
            </p:custDataLst>
          </p:nvPr>
        </p:nvCxnSpPr>
        <p:spPr>
          <a:xfrm>
            <a:off x="5981065" y="2941955"/>
            <a:ext cx="19319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09" name="矩形 15361"/>
          <p:cNvSpPr/>
          <p:nvPr>
            <p:custDataLst>
              <p:tags r:id="rId28"/>
            </p:custDataLst>
          </p:nvPr>
        </p:nvSpPr>
        <p:spPr>
          <a:xfrm>
            <a:off x="421005" y="3123248"/>
            <a:ext cx="7273925" cy="6451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 anchorCtr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270DE7"/>
              </a:buClr>
              <a:buFont typeface="Wingdings" panose="05000000000000000000" charset="0"/>
              <a:buChar char="u"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甘汞电极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5410" name="对象 15362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659448" y="5380673"/>
          <a:ext cx="660423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0" imgW="3213100" imgH="279400" progId="">
                  <p:embed/>
                </p:oleObj>
              </mc:Choice>
              <mc:Fallback>
                <p:oleObj name="" r:id="rId30" imgW="3213100" imgH="279400" progId="">
                  <p:embed/>
                  <p:pic>
                    <p:nvPicPr>
                      <p:cNvPr id="0" name="图片 379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9448" y="5380673"/>
                        <a:ext cx="6604236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对象 15363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440363" y="5946458"/>
          <a:ext cx="426387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3" imgW="2157095" imgH="254000" progId="">
                  <p:embed/>
                </p:oleObj>
              </mc:Choice>
              <mc:Fallback>
                <p:oleObj name="" r:id="rId33" imgW="2157095" imgH="254000" progId="">
                  <p:embed/>
                  <p:pic>
                    <p:nvPicPr>
                      <p:cNvPr id="0" name="图片 38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40363" y="5946458"/>
                        <a:ext cx="4263871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对象 15371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8167053" y="4517390"/>
          <a:ext cx="2060495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6" imgW="939800" imgH="279400" progId="">
                  <p:embed/>
                </p:oleObj>
              </mc:Choice>
              <mc:Fallback>
                <p:oleObj name="" r:id="rId36" imgW="939800" imgH="279400" progId="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8167053" y="4517390"/>
                        <a:ext cx="2060495" cy="61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270DE7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对象 50179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5672138" y="3264218"/>
          <a:ext cx="520959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9" imgW="2489200" imgH="254000" progId="">
                  <p:embed/>
                </p:oleObj>
              </mc:Choice>
              <mc:Fallback>
                <p:oleObj name="" r:id="rId39" imgW="2489200" imgH="254000" progId="">
                  <p:embed/>
                  <p:pic>
                    <p:nvPicPr>
                      <p:cNvPr id="0" name="图片 380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672138" y="3264218"/>
                        <a:ext cx="5209591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对象 50180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5652770" y="3836353"/>
          <a:ext cx="366776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2" imgW="1777365" imgH="279400" progId="">
                  <p:embed/>
                </p:oleObj>
              </mc:Choice>
              <mc:Fallback>
                <p:oleObj name="" r:id="rId42" imgW="1777365" imgH="279400" progId="">
                  <p:embed/>
                  <p:pic>
                    <p:nvPicPr>
                      <p:cNvPr id="0" name="图片 381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652770" y="3836353"/>
                        <a:ext cx="3667765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对象 50183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2335848" y="3264535"/>
          <a:ext cx="305241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5" imgW="1384935" imgH="228600" progId="">
                  <p:embed/>
                </p:oleObj>
              </mc:Choice>
              <mc:Fallback>
                <p:oleObj name="" r:id="rId45" imgW="1384935" imgH="228600" progId="">
                  <p:embed/>
                  <p:pic>
                    <p:nvPicPr>
                      <p:cNvPr id="0" name="图片 381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335848" y="3264535"/>
                        <a:ext cx="3052412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对象 50184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2885758" y="3838258"/>
          <a:ext cx="19512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8" imgW="788035" imgH="228600" progId="">
                  <p:embed/>
                </p:oleObj>
              </mc:Choice>
              <mc:Fallback>
                <p:oleObj name="" r:id="rId48" imgW="788035" imgH="228600" progId="">
                  <p:embed/>
                  <p:pic>
                    <p:nvPicPr>
                      <p:cNvPr id="0" name="图片 382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885758" y="3838258"/>
                        <a:ext cx="1951268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>
            <p:custDataLst>
              <p:tags r:id="rId50"/>
            </p:custDataLst>
          </p:nvPr>
        </p:nvCxnSpPr>
        <p:spPr>
          <a:xfrm>
            <a:off x="659765" y="5920105"/>
            <a:ext cx="29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51"/>
            </p:custDataLst>
          </p:nvPr>
        </p:nvCxnSpPr>
        <p:spPr>
          <a:xfrm>
            <a:off x="5564823" y="6467475"/>
            <a:ext cx="19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419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3014028" y="4587240"/>
          <a:ext cx="489888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3" imgW="2286000" imgH="228600" progId="Equation.KSEE3">
                  <p:embed/>
                </p:oleObj>
              </mc:Choice>
              <mc:Fallback>
                <p:oleObj name="" r:id="rId53" imgW="2286000" imgH="228600" progId="Equation.KSEE3">
                  <p:embed/>
                  <p:pic>
                    <p:nvPicPr>
                      <p:cNvPr id="0" name="图片 381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014028" y="4587240"/>
                        <a:ext cx="489888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8433"/>
          <p:cNvSpPr txBox="1"/>
          <p:nvPr/>
        </p:nvSpPr>
        <p:spPr>
          <a:xfrm>
            <a:off x="88900" y="172085"/>
            <a:ext cx="117868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试分别写出质量摩尔浓度均为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Na</a:t>
            </a:r>
            <a:r>
              <a:rPr lang="en-US" altLang="zh-CN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PO</a:t>
            </a:r>
            <a:r>
              <a:rPr lang="en-US" altLang="zh-CN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H</a:t>
            </a:r>
            <a:r>
              <a:rPr lang="en-US" altLang="zh-CN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SO</a:t>
            </a:r>
            <a:r>
              <a:rPr lang="en-US" altLang="zh-CN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溶液的      、      、     的表达式。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23906" name="对象 18434"/>
          <p:cNvGraphicFramePr>
            <a:graphicFrameLocks noChangeAspect="1"/>
          </p:cNvGraphicFramePr>
          <p:nvPr/>
        </p:nvGraphicFramePr>
        <p:xfrm>
          <a:off x="8425815" y="56198"/>
          <a:ext cx="4785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5100" imgH="203200" progId="">
                  <p:embed/>
                </p:oleObj>
              </mc:Choice>
              <mc:Fallback>
                <p:oleObj name="" r:id="rId1" imgW="165100" imgH="203200" progId="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25815" y="56198"/>
                        <a:ext cx="4785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对象 18435"/>
          <p:cNvGraphicFramePr>
            <a:graphicFrameLocks noChangeAspect="1"/>
          </p:cNvGraphicFramePr>
          <p:nvPr/>
        </p:nvGraphicFramePr>
        <p:xfrm>
          <a:off x="9046528" y="56198"/>
          <a:ext cx="5205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7800" imgH="203200" progId="">
                  <p:embed/>
                </p:oleObj>
              </mc:Choice>
              <mc:Fallback>
                <p:oleObj name="" r:id="rId3" imgW="177800" imgH="203200" progId="">
                  <p:embed/>
                  <p:pic>
                    <p:nvPicPr>
                      <p:cNvPr id="0" name="图片 36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6528" y="56198"/>
                        <a:ext cx="5205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对象 18436"/>
          <p:cNvGraphicFramePr>
            <a:graphicFrameLocks noChangeAspect="1"/>
          </p:cNvGraphicFramePr>
          <p:nvPr/>
        </p:nvGraphicFramePr>
        <p:xfrm>
          <a:off x="9808528" y="56198"/>
          <a:ext cx="5205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77800" imgH="203200" progId="">
                  <p:embed/>
                </p:oleObj>
              </mc:Choice>
              <mc:Fallback>
                <p:oleObj name="" r:id="rId5" imgW="177800" imgH="203200" progId="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08528" y="56198"/>
                        <a:ext cx="5205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对象 18437"/>
          <p:cNvGraphicFramePr>
            <a:graphicFrameLocks noChangeAspect="1"/>
          </p:cNvGraphicFramePr>
          <p:nvPr/>
        </p:nvGraphicFramePr>
        <p:xfrm>
          <a:off x="5939473" y="774065"/>
          <a:ext cx="13201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58165" imgH="215900" progId="">
                  <p:embed/>
                </p:oleObj>
              </mc:Choice>
              <mc:Fallback>
                <p:oleObj name="" r:id="rId7" imgW="558165" imgH="215900" progId="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9473" y="774065"/>
                        <a:ext cx="132014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对象 18438"/>
          <p:cNvGraphicFramePr>
            <a:graphicFrameLocks noChangeAspect="1"/>
          </p:cNvGraphicFramePr>
          <p:nvPr/>
        </p:nvGraphicFramePr>
        <p:xfrm>
          <a:off x="7554595" y="774065"/>
          <a:ext cx="99277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419100" imgH="215900" progId="">
                  <p:embed/>
                </p:oleObj>
              </mc:Choice>
              <mc:Fallback>
                <p:oleObj name="" r:id="rId9" imgW="419100" imgH="215900" progId="">
                  <p:embed/>
                  <p:pic>
                    <p:nvPicPr>
                      <p:cNvPr id="0" name="图片 37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4595" y="774065"/>
                        <a:ext cx="99277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对象 18439"/>
          <p:cNvGraphicFramePr>
            <a:graphicFrameLocks noChangeAspect="1"/>
          </p:cNvGraphicFramePr>
          <p:nvPr/>
        </p:nvGraphicFramePr>
        <p:xfrm>
          <a:off x="3384868" y="1419543"/>
          <a:ext cx="369680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459865" imgH="292100" progId="">
                  <p:embed/>
                </p:oleObj>
              </mc:Choice>
              <mc:Fallback>
                <p:oleObj name="" r:id="rId11" imgW="1459865" imgH="292100" progId="">
                  <p:embed/>
                  <p:pic>
                    <p:nvPicPr>
                      <p:cNvPr id="0" name="图片 37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84868" y="1419543"/>
                        <a:ext cx="3696807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对象 18440"/>
          <p:cNvGraphicFramePr>
            <a:graphicFrameLocks noChangeAspect="1"/>
          </p:cNvGraphicFramePr>
          <p:nvPr/>
        </p:nvGraphicFramePr>
        <p:xfrm>
          <a:off x="3348038" y="2280920"/>
          <a:ext cx="483040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993900" imgH="228600" progId="">
                  <p:embed/>
                </p:oleObj>
              </mc:Choice>
              <mc:Fallback>
                <p:oleObj name="" r:id="rId13" imgW="1993900" imgH="228600" progId="">
                  <p:embed/>
                  <p:pic>
                    <p:nvPicPr>
                      <p:cNvPr id="0" name="图片 37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8038" y="2280920"/>
                        <a:ext cx="483040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对象 18441"/>
          <p:cNvGraphicFramePr>
            <a:graphicFrameLocks noChangeAspect="1"/>
          </p:cNvGraphicFramePr>
          <p:nvPr/>
        </p:nvGraphicFramePr>
        <p:xfrm>
          <a:off x="3420110" y="3033713"/>
          <a:ext cx="366113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483995" imgH="266065" progId="">
                  <p:embed/>
                </p:oleObj>
              </mc:Choice>
              <mc:Fallback>
                <p:oleObj name="" r:id="rId15" imgW="1483995" imgH="266065" progId="">
                  <p:embed/>
                  <p:pic>
                    <p:nvPicPr>
                      <p:cNvPr id="0" name="图片 36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0110" y="3033713"/>
                        <a:ext cx="3661131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矩形 18442"/>
          <p:cNvSpPr/>
          <p:nvPr/>
        </p:nvSpPr>
        <p:spPr>
          <a:xfrm>
            <a:off x="243205" y="817721"/>
            <a:ext cx="57610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解：对于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Na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PO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水溶液 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23915" name="对象 18443"/>
          <p:cNvGraphicFramePr>
            <a:graphicFrameLocks noChangeAspect="1"/>
          </p:cNvGraphicFramePr>
          <p:nvPr/>
        </p:nvGraphicFramePr>
        <p:xfrm>
          <a:off x="3844290" y="774065"/>
          <a:ext cx="17114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723265" imgH="215900" progId="">
                  <p:embed/>
                </p:oleObj>
              </mc:Choice>
              <mc:Fallback>
                <p:oleObj name="" r:id="rId17" imgW="723265" imgH="215900" progId="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44290" y="774065"/>
                        <a:ext cx="171146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9" name="矩形 19457"/>
          <p:cNvSpPr/>
          <p:nvPr>
            <p:custDataLst>
              <p:tags r:id="rId19"/>
            </p:custDataLst>
          </p:nvPr>
        </p:nvSpPr>
        <p:spPr>
          <a:xfrm>
            <a:off x="922973" y="3842862"/>
            <a:ext cx="47529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对于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水溶液 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24930" name="对象 19458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761038" y="3813810"/>
          <a:ext cx="13201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558165" imgH="215900" progId="">
                  <p:embed/>
                </p:oleObj>
              </mc:Choice>
              <mc:Fallback>
                <p:oleObj name="" r:id="rId21" imgW="558165" imgH="215900" progId="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61038" y="3813810"/>
                        <a:ext cx="132014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对象 1945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7259320" y="3765550"/>
          <a:ext cx="99277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4" imgW="419100" imgH="215900" progId="">
                  <p:embed/>
                </p:oleObj>
              </mc:Choice>
              <mc:Fallback>
                <p:oleObj name="" r:id="rId24" imgW="419100" imgH="215900" progId="">
                  <p:embed/>
                  <p:pic>
                    <p:nvPicPr>
                      <p:cNvPr id="0" name="图片 36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59320" y="3765550"/>
                        <a:ext cx="99277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对象 19460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3348038" y="4376738"/>
          <a:ext cx="332947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6" imgW="1384300" imgH="292100" progId="">
                  <p:embed/>
                </p:oleObj>
              </mc:Choice>
              <mc:Fallback>
                <p:oleObj name="" r:id="rId26" imgW="1384300" imgH="292100" progId="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48038" y="4376738"/>
                        <a:ext cx="3329470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对象 19461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3348038" y="5177155"/>
          <a:ext cx="474408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9" imgW="1955800" imgH="228600" progId="">
                  <p:embed/>
                </p:oleObj>
              </mc:Choice>
              <mc:Fallback>
                <p:oleObj name="" r:id="rId29" imgW="1955800" imgH="228600" progId="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48038" y="5177155"/>
                        <a:ext cx="474408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对象 19462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348355" y="5832793"/>
          <a:ext cx="353493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2" imgW="1433830" imgH="266700" progId="">
                  <p:embed/>
                </p:oleObj>
              </mc:Choice>
              <mc:Fallback>
                <p:oleObj name="" r:id="rId32" imgW="1433830" imgH="266700" progId="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348355" y="5832793"/>
                        <a:ext cx="3534935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对象 19463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3843973" y="3784600"/>
          <a:ext cx="177085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5" imgW="748665" imgH="215900" progId="">
                  <p:embed/>
                </p:oleObj>
              </mc:Choice>
              <mc:Fallback>
                <p:oleObj name="" r:id="rId35" imgW="748665" imgH="215900" progId="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43973" y="3784600"/>
                        <a:ext cx="177085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2"/>
          <p:cNvSpPr txBox="1"/>
          <p:nvPr>
            <p:custDataLst>
              <p:tags r:id="rId1"/>
            </p:custDataLst>
          </p:nvPr>
        </p:nvSpPr>
        <p:spPr>
          <a:xfrm>
            <a:off x="376238" y="180023"/>
            <a:ext cx="5792787" cy="3689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0">
            <a:spAutoFit/>
          </a:bodyPr>
          <a:lstStyle/>
          <a:p>
            <a:pPr marL="342900" indent="-342900" algn="l">
              <a:buClr>
                <a:srgbClr val="270DE7"/>
              </a:buClr>
              <a:buFont typeface="Wingdings" panose="05000000000000000000" charset="0"/>
              <a:buChar char="u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氯化银电极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6434" name="对象 5325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963285" y="789940"/>
          <a:ext cx="3283331" cy="5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536700" imgH="279400" progId="">
                  <p:embed/>
                </p:oleObj>
              </mc:Choice>
              <mc:Fallback>
                <p:oleObj name="" r:id="rId3" imgW="1536700" imgH="279400" progId="">
                  <p:embed/>
                  <p:pic>
                    <p:nvPicPr>
                      <p:cNvPr id="0" name="图片 38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3285" y="789940"/>
                        <a:ext cx="3283331" cy="59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对象 5325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739765" y="137160"/>
          <a:ext cx="447948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108200" imgH="254000" progId="">
                  <p:embed/>
                </p:oleObj>
              </mc:Choice>
              <mc:Fallback>
                <p:oleObj name="" r:id="rId6" imgW="2108200" imgH="254000" progId="">
                  <p:embed/>
                  <p:pic>
                    <p:nvPicPr>
                      <p:cNvPr id="0" name="图片 38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39765" y="137160"/>
                        <a:ext cx="4479482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对象 5325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384233" y="789940"/>
          <a:ext cx="1223756" cy="4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584200" imgH="228600" progId="">
                  <p:embed/>
                </p:oleObj>
              </mc:Choice>
              <mc:Fallback>
                <p:oleObj name="" r:id="rId9" imgW="584200" imgH="228600" progId="">
                  <p:embed/>
                  <p:pic>
                    <p:nvPicPr>
                      <p:cNvPr id="0" name="图片 38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84233" y="789940"/>
                        <a:ext cx="1223756" cy="47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对象 5325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793048" y="137160"/>
          <a:ext cx="2340487" cy="4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1118235" imgH="228600" progId="">
                  <p:embed/>
                </p:oleObj>
              </mc:Choice>
              <mc:Fallback>
                <p:oleObj name="" r:id="rId12" imgW="1118235" imgH="228600" progId="">
                  <p:embed/>
                  <p:pic>
                    <p:nvPicPr>
                      <p:cNvPr id="0" name="图片 38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3048" y="137160"/>
                        <a:ext cx="2340487" cy="47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对象 5325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080385" y="1628140"/>
          <a:ext cx="460004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2082800" imgH="228600" progId="">
                  <p:embed/>
                </p:oleObj>
              </mc:Choice>
              <mc:Fallback>
                <p:oleObj name="" r:id="rId15" imgW="2082800" imgH="228600" progId="">
                  <p:embed/>
                  <p:pic>
                    <p:nvPicPr>
                      <p:cNvPr id="0" name="图片 38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80385" y="1628140"/>
                        <a:ext cx="4600044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对象 5428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028305" y="1627823"/>
          <a:ext cx="200952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901700" imgH="292100" progId="">
                  <p:embed/>
                </p:oleObj>
              </mc:Choice>
              <mc:Fallback>
                <p:oleObj name="" r:id="rId18" imgW="901700" imgH="292100" progId="">
                  <p:embed/>
                  <p:pic>
                    <p:nvPicPr>
                      <p:cNvPr id="0" name="图片 38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28305" y="1627823"/>
                        <a:ext cx="2009529" cy="648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270DE7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对象 5427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793365" y="2650808"/>
          <a:ext cx="7086243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3238500" imgH="889000" progId="">
                  <p:embed/>
                </p:oleObj>
              </mc:Choice>
              <mc:Fallback>
                <p:oleObj name="" r:id="rId21" imgW="3238500" imgH="889000" progId="">
                  <p:embed/>
                  <p:pic>
                    <p:nvPicPr>
                      <p:cNvPr id="0" name="图片 38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93365" y="2650808"/>
                        <a:ext cx="7086243" cy="19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>
            <p:custDataLst>
              <p:tags r:id="rId23"/>
            </p:custDataLst>
          </p:nvPr>
        </p:nvCxnSpPr>
        <p:spPr>
          <a:xfrm>
            <a:off x="2721928" y="3211195"/>
            <a:ext cx="2879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24"/>
            </p:custDataLst>
          </p:nvPr>
        </p:nvCxnSpPr>
        <p:spPr>
          <a:xfrm>
            <a:off x="5795328" y="4594860"/>
            <a:ext cx="2051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9458"/>
          <p:cNvSpPr txBox="1"/>
          <p:nvPr/>
        </p:nvSpPr>
        <p:spPr>
          <a:xfrm>
            <a:off x="184150" y="15240"/>
            <a:ext cx="1170368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0" algn="just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时电池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                 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的电池反应电势为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1.2307V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，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0" algn="just" fontAlgn="auto">
              <a:lnSpc>
                <a:spcPct val="150000"/>
              </a:lnSpc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/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0483" name="对象 19459"/>
          <p:cNvGraphicFramePr>
            <a:graphicFrameLocks noChangeAspect="1"/>
          </p:cNvGraphicFramePr>
          <p:nvPr/>
        </p:nvGraphicFramePr>
        <p:xfrm>
          <a:off x="3166110" y="154623"/>
          <a:ext cx="554507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870200" imgH="279400" progId="">
                  <p:embed/>
                </p:oleObj>
              </mc:Choice>
              <mc:Fallback>
                <p:oleObj name="" r:id="rId1" imgW="2870200" imgH="2794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6110" y="154623"/>
                        <a:ext cx="554507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19460"/>
          <p:cNvGraphicFramePr>
            <a:graphicFrameLocks noChangeAspect="1"/>
          </p:cNvGraphicFramePr>
          <p:nvPr/>
        </p:nvGraphicFramePr>
        <p:xfrm>
          <a:off x="2007870" y="694690"/>
          <a:ext cx="341028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765300" imgH="279400" progId="">
                  <p:embed/>
                </p:oleObj>
              </mc:Choice>
              <mc:Fallback>
                <p:oleObj name="" r:id="rId3" imgW="1765300" imgH="2794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7870" y="694690"/>
                        <a:ext cx="341028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19461"/>
          <p:cNvGraphicFramePr>
            <a:graphicFrameLocks noChangeAspect="1"/>
          </p:cNvGraphicFramePr>
          <p:nvPr/>
        </p:nvGraphicFramePr>
        <p:xfrm>
          <a:off x="5770245" y="675323"/>
          <a:ext cx="490755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540000" imgH="279400" progId="">
                  <p:embed/>
                </p:oleObj>
              </mc:Choice>
              <mc:Fallback>
                <p:oleObj name="" r:id="rId5" imgW="2540000" imgH="2794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0245" y="675323"/>
                        <a:ext cx="490755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19462"/>
          <p:cNvGraphicFramePr>
            <a:graphicFrameLocks noChangeAspect="1"/>
          </p:cNvGraphicFramePr>
          <p:nvPr/>
        </p:nvGraphicFramePr>
        <p:xfrm>
          <a:off x="594995" y="1234123"/>
          <a:ext cx="374253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2030095" imgH="254000" progId="">
                  <p:embed/>
                </p:oleObj>
              </mc:Choice>
              <mc:Fallback>
                <p:oleObj name="" r:id="rId7" imgW="2030095" imgH="2540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995" y="1234123"/>
                        <a:ext cx="374253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矩形 19463"/>
          <p:cNvSpPr/>
          <p:nvPr/>
        </p:nvSpPr>
        <p:spPr>
          <a:xfrm>
            <a:off x="1524000" y="3785553"/>
            <a:ext cx="2146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文本框 19464"/>
          <p:cNvSpPr txBox="1"/>
          <p:nvPr/>
        </p:nvSpPr>
        <p:spPr>
          <a:xfrm>
            <a:off x="594995" y="1861185"/>
            <a:ext cx="11292840" cy="3192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800100" lvl="1" indent="-342900" fontAlgn="ctr">
              <a:lnSpc>
                <a:spcPct val="120000"/>
              </a:lnSpc>
              <a:buAutoNum type="arabicPeriod"/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写出电极反应和电池反应；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800100" lvl="1" indent="-342900" fontAlgn="ctr">
              <a:lnSpc>
                <a:spcPct val="120000"/>
              </a:lnSpc>
              <a:buAutoNum type="arabicPeriod"/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求溶液中ZnCl</a:t>
            </a:r>
            <a:r>
              <a:rPr lang="zh-CN" altLang="en-US" sz="2400" b="1" strike="noStrike" baseline="-30000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的活度</a:t>
            </a:r>
            <a:r>
              <a:rPr lang="zh-CN" altLang="en-US" sz="2400" b="1" i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a</a:t>
            </a:r>
            <a:r>
              <a:rPr lang="zh-CN" altLang="en-US" sz="2400" b="1" strike="noStrike" baseline="-30000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ZnCl</a:t>
            </a:r>
            <a:r>
              <a:rPr lang="zh-CN" altLang="en-US" sz="2400" b="1" strike="noStrike" baseline="-25000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及         ；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800100" lvl="1" indent="-342900" fontAlgn="ctr">
              <a:lnSpc>
                <a:spcPct val="120000"/>
              </a:lnSpc>
              <a:buAutoNum type="arabicPeriod"/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当1mol Zn发生反应时，求此电池反应的         </a:t>
            </a:r>
            <a:r>
              <a:rPr lang="zh-CN" altLang="en-US" sz="2400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、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 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和</a:t>
            </a:r>
            <a:r>
              <a:rPr lang="en-US" altLang="zh-CN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</a:t>
            </a:r>
            <a:r>
              <a:rPr lang="en-US" altLang="zh-CN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；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4. 求上述电池在0℃时的电池反应电势；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5. 该电池可逆放电并且有1mol Zn发生反应时，吸收或放出的热量是多少？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6. 计算当电池短路时吸收或放出的热量。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7.  已知Hg</a:t>
            </a:r>
            <a:r>
              <a:rPr lang="zh-CN" altLang="en-US" sz="2400" b="1" strike="noStrike" baseline="-30000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Cl</a:t>
            </a:r>
            <a:r>
              <a:rPr lang="zh-CN" altLang="en-US" sz="2400" b="1" strike="noStrike" baseline="-30000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的                               ，求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0489" name="对象 19465"/>
          <p:cNvGraphicFramePr>
            <a:graphicFrameLocks noChangeAspect="1"/>
          </p:cNvGraphicFramePr>
          <p:nvPr/>
        </p:nvGraphicFramePr>
        <p:xfrm>
          <a:off x="5526405" y="2339023"/>
          <a:ext cx="41416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190500" imgH="215900" progId="">
                  <p:embed/>
                </p:oleObj>
              </mc:Choice>
              <mc:Fallback>
                <p:oleObj name="" r:id="rId9" imgW="190500" imgH="2159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6405" y="2339023"/>
                        <a:ext cx="41416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19466"/>
          <p:cNvGraphicFramePr>
            <a:graphicFrameLocks noChangeAspect="1"/>
          </p:cNvGraphicFramePr>
          <p:nvPr/>
        </p:nvGraphicFramePr>
        <p:xfrm>
          <a:off x="6866255" y="2807335"/>
          <a:ext cx="54193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266700" imgH="177165" progId="">
                  <p:embed/>
                </p:oleObj>
              </mc:Choice>
              <mc:Fallback>
                <p:oleObj name="" r:id="rId11" imgW="266700" imgH="177165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66255" y="2807335"/>
                        <a:ext cx="541935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19467"/>
          <p:cNvGraphicFramePr>
            <a:graphicFrameLocks noChangeAspect="1"/>
          </p:cNvGraphicFramePr>
          <p:nvPr/>
        </p:nvGraphicFramePr>
        <p:xfrm>
          <a:off x="7823835" y="2807335"/>
          <a:ext cx="49032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241300" imgH="177165" progId="">
                  <p:embed/>
                </p:oleObj>
              </mc:Choice>
              <mc:Fallback>
                <p:oleObj name="" r:id="rId13" imgW="241300" imgH="177165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23835" y="2807335"/>
                        <a:ext cx="49032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19468"/>
          <p:cNvGraphicFramePr>
            <a:graphicFrameLocks noChangeAspect="1"/>
          </p:cNvGraphicFramePr>
          <p:nvPr/>
        </p:nvGraphicFramePr>
        <p:xfrm>
          <a:off x="8837295" y="2835275"/>
          <a:ext cx="550424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279400" imgH="165100" progId="">
                  <p:embed/>
                </p:oleObj>
              </mc:Choice>
              <mc:Fallback>
                <p:oleObj name="" r:id="rId15" imgW="279400" imgH="165100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7295" y="2835275"/>
                        <a:ext cx="550424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19469"/>
          <p:cNvGraphicFramePr>
            <a:graphicFrameLocks noChangeAspect="1"/>
          </p:cNvGraphicFramePr>
          <p:nvPr/>
        </p:nvGraphicFramePr>
        <p:xfrm>
          <a:off x="3363595" y="4549775"/>
          <a:ext cx="216311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1091565" imgH="254000" progId="">
                  <p:embed/>
                </p:oleObj>
              </mc:Choice>
              <mc:Fallback>
                <p:oleObj name="" r:id="rId17" imgW="1091565" imgH="2540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3595" y="4549775"/>
                        <a:ext cx="216311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19470"/>
          <p:cNvGraphicFramePr>
            <a:graphicFrameLocks noChangeAspect="1"/>
          </p:cNvGraphicFramePr>
          <p:nvPr/>
        </p:nvGraphicFramePr>
        <p:xfrm>
          <a:off x="6349048" y="4549458"/>
          <a:ext cx="186519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9" imgW="965835" imgH="279400" progId="">
                  <p:embed/>
                </p:oleObj>
              </mc:Choice>
              <mc:Fallback>
                <p:oleObj name="" r:id="rId19" imgW="965835" imgH="2794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49048" y="4549458"/>
                        <a:ext cx="186519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9469"/>
          <p:cNvGraphicFramePr>
            <a:graphicFrameLocks noChangeAspect="1"/>
          </p:cNvGraphicFramePr>
          <p:nvPr/>
        </p:nvGraphicFramePr>
        <p:xfrm>
          <a:off x="9540240" y="2793048"/>
          <a:ext cx="47474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228600" imgH="190500" progId="">
                  <p:embed/>
                </p:oleObj>
              </mc:Choice>
              <mc:Fallback>
                <p:oleObj name="" r:id="rId21" imgW="228600" imgH="1905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40240" y="2793048"/>
                        <a:ext cx="47474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20481"/>
          <p:cNvSpPr txBox="1"/>
          <p:nvPr/>
        </p:nvSpPr>
        <p:spPr>
          <a:xfrm>
            <a:off x="2570163" y="966788"/>
            <a:ext cx="6192837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(1)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负极：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91" name="文本框 20491"/>
          <p:cNvSpPr txBox="1"/>
          <p:nvPr/>
        </p:nvSpPr>
        <p:spPr>
          <a:xfrm>
            <a:off x="2986405" y="1524000"/>
            <a:ext cx="62293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r>
              <a:rPr lang="zh-CN" altLang="en-US" sz="24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正极：</a:t>
            </a:r>
            <a:endParaRPr lang="zh-CN" altLang="en-US" sz="2400" b="1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1507" name="文本框 20481"/>
          <p:cNvSpPr txBox="1"/>
          <p:nvPr/>
        </p:nvSpPr>
        <p:spPr>
          <a:xfrm>
            <a:off x="262255" y="220345"/>
            <a:ext cx="8493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09" name="对象 20483"/>
          <p:cNvGraphicFramePr>
            <a:graphicFrameLocks noChangeAspect="1"/>
          </p:cNvGraphicFramePr>
          <p:nvPr/>
        </p:nvGraphicFramePr>
        <p:xfrm>
          <a:off x="4151313" y="893763"/>
          <a:ext cx="357574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497965" imgH="241300" progId="">
                  <p:embed/>
                </p:oleObj>
              </mc:Choice>
              <mc:Fallback>
                <p:oleObj name="" r:id="rId1" imgW="1497965" imgH="241300" progId="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1313" y="893763"/>
                        <a:ext cx="3575747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0484"/>
          <p:cNvGraphicFramePr>
            <a:graphicFrameLocks noChangeAspect="1"/>
          </p:cNvGraphicFramePr>
          <p:nvPr/>
        </p:nvGraphicFramePr>
        <p:xfrm>
          <a:off x="4079875" y="1447800"/>
          <a:ext cx="484901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031365" imgH="241300" progId="">
                  <p:embed/>
                </p:oleObj>
              </mc:Choice>
              <mc:Fallback>
                <p:oleObj name="" r:id="rId3" imgW="2031365" imgH="2413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9875" y="1447800"/>
                        <a:ext cx="484901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0486"/>
          <p:cNvGraphicFramePr>
            <a:graphicFrameLocks noChangeAspect="1"/>
          </p:cNvGraphicFramePr>
          <p:nvPr/>
        </p:nvGraphicFramePr>
        <p:xfrm>
          <a:off x="3368675" y="2111375"/>
          <a:ext cx="65985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794000" imgH="228600" progId="">
                  <p:embed/>
                </p:oleObj>
              </mc:Choice>
              <mc:Fallback>
                <p:oleObj name="" r:id="rId5" imgW="2794000" imgH="2286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8675" y="2111375"/>
                        <a:ext cx="6598500" cy="54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0487"/>
          <p:cNvGraphicFramePr>
            <a:graphicFrameLocks noChangeAspect="1"/>
          </p:cNvGraphicFramePr>
          <p:nvPr/>
        </p:nvGraphicFramePr>
        <p:xfrm>
          <a:off x="2782888" y="2644775"/>
          <a:ext cx="383117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714500" imgH="419100" progId="">
                  <p:embed/>
                </p:oleObj>
              </mc:Choice>
              <mc:Fallback>
                <p:oleObj name="" r:id="rId7" imgW="1714500" imgH="419100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2644775"/>
                        <a:ext cx="3831176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0488"/>
          <p:cNvGraphicFramePr>
            <a:graphicFrameLocks noChangeAspect="1"/>
          </p:cNvGraphicFramePr>
          <p:nvPr/>
        </p:nvGraphicFramePr>
        <p:xfrm>
          <a:off x="2884488" y="3536950"/>
          <a:ext cx="65897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3009900" imgH="444500" progId="">
                  <p:embed/>
                </p:oleObj>
              </mc:Choice>
              <mc:Fallback>
                <p:oleObj name="" r:id="rId9" imgW="3009900" imgH="4445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4488" y="3536950"/>
                        <a:ext cx="6589712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0489"/>
          <p:cNvGraphicFramePr>
            <a:graphicFrameLocks noChangeAspect="1"/>
          </p:cNvGraphicFramePr>
          <p:nvPr/>
        </p:nvGraphicFramePr>
        <p:xfrm>
          <a:off x="4079558" y="4647565"/>
          <a:ext cx="265109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1167765" imgH="254000" progId="">
                  <p:embed/>
                </p:oleObj>
              </mc:Choice>
              <mc:Fallback>
                <p:oleObj name="" r:id="rId11" imgW="1167765" imgH="254000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9558" y="4647565"/>
                        <a:ext cx="265109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矩形 20490"/>
          <p:cNvSpPr/>
          <p:nvPr/>
        </p:nvSpPr>
        <p:spPr>
          <a:xfrm>
            <a:off x="1903413" y="2834640"/>
            <a:ext cx="23050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ctr"/>
            <a:r>
              <a:rPr lang="en-US" altLang="zh-CN" sz="15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文本框 20492"/>
          <p:cNvSpPr txBox="1"/>
          <p:nvPr/>
        </p:nvSpPr>
        <p:spPr>
          <a:xfrm>
            <a:off x="2259013" y="23891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文本框 20493"/>
          <p:cNvSpPr txBox="1"/>
          <p:nvPr/>
        </p:nvSpPr>
        <p:spPr>
          <a:xfrm>
            <a:off x="1633538" y="2151380"/>
            <a:ext cx="61928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电池反应：</a:t>
            </a:r>
            <a:endParaRPr lang="zh-CN" altLang="en-US" sz="24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18" name="对象 20494"/>
          <p:cNvGraphicFramePr>
            <a:graphicFrameLocks noChangeAspect="1"/>
          </p:cNvGraphicFramePr>
          <p:nvPr/>
        </p:nvGraphicFramePr>
        <p:xfrm>
          <a:off x="1633538" y="5209223"/>
          <a:ext cx="7587195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3416300" imgH="469900" progId="">
                  <p:embed/>
                </p:oleObj>
              </mc:Choice>
              <mc:Fallback>
                <p:oleObj name="" r:id="rId13" imgW="3416300" imgH="469900" progId="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3538" y="5209223"/>
                        <a:ext cx="7587195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0495"/>
          <p:cNvGraphicFramePr>
            <a:graphicFrameLocks noChangeAspect="1"/>
          </p:cNvGraphicFramePr>
          <p:nvPr/>
        </p:nvGraphicFramePr>
        <p:xfrm>
          <a:off x="9794558" y="5515293"/>
          <a:ext cx="155520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774065" imgH="215900" progId="">
                  <p:embed/>
                </p:oleObj>
              </mc:Choice>
              <mc:Fallback>
                <p:oleObj name="" r:id="rId15" imgW="774065" imgH="21590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94558" y="5515293"/>
                        <a:ext cx="155520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0496"/>
          <p:cNvGraphicFramePr>
            <a:graphicFrameLocks noChangeAspect="1"/>
          </p:cNvGraphicFramePr>
          <p:nvPr/>
        </p:nvGraphicFramePr>
        <p:xfrm>
          <a:off x="3000375" y="368300"/>
          <a:ext cx="665378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2870200" imgH="279400" progId="">
                  <p:embed/>
                </p:oleObj>
              </mc:Choice>
              <mc:Fallback>
                <p:oleObj name="" r:id="rId17" imgW="2870200" imgH="279400" progId="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00375" y="368300"/>
                        <a:ext cx="6653781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文本框 20497"/>
          <p:cNvSpPr txBox="1"/>
          <p:nvPr/>
        </p:nvSpPr>
        <p:spPr>
          <a:xfrm>
            <a:off x="1962785" y="6289675"/>
            <a:ext cx="872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注：原电池正极是微溶盐电极，负极是金属电极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22" name="文本框 20498"/>
          <p:cNvSpPr txBox="1"/>
          <p:nvPr/>
        </p:nvSpPr>
        <p:spPr>
          <a:xfrm>
            <a:off x="3000375" y="7938"/>
            <a:ext cx="65557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价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+2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价                   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+1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价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价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矩形 21505"/>
          <p:cNvSpPr/>
          <p:nvPr/>
        </p:nvSpPr>
        <p:spPr>
          <a:xfrm>
            <a:off x="1524000" y="3844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0" name="对象 21506"/>
          <p:cNvGraphicFramePr>
            <a:graphicFrameLocks noChangeAspect="1"/>
          </p:cNvGraphicFramePr>
          <p:nvPr/>
        </p:nvGraphicFramePr>
        <p:xfrm>
          <a:off x="545148" y="850265"/>
          <a:ext cx="201917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927100" imgH="215900" progId="">
                  <p:embed/>
                </p:oleObj>
              </mc:Choice>
              <mc:Fallback>
                <p:oleObj name="" r:id="rId1" imgW="927100" imgH="2159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148" y="850265"/>
                        <a:ext cx="201917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1507"/>
          <p:cNvGraphicFramePr>
            <a:graphicFrameLocks noChangeAspect="1"/>
          </p:cNvGraphicFramePr>
          <p:nvPr/>
        </p:nvGraphicFramePr>
        <p:xfrm>
          <a:off x="2563813" y="837565"/>
          <a:ext cx="711100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3225800" imgH="228600" progId="">
                  <p:embed/>
                </p:oleObj>
              </mc:Choice>
              <mc:Fallback>
                <p:oleObj name="" r:id="rId3" imgW="3225800" imgH="2286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3813" y="837565"/>
                        <a:ext cx="711100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1508"/>
          <p:cNvGraphicFramePr>
            <a:graphicFrameLocks noChangeAspect="1"/>
          </p:cNvGraphicFramePr>
          <p:nvPr/>
        </p:nvGraphicFramePr>
        <p:xfrm>
          <a:off x="516684" y="1449738"/>
          <a:ext cx="954341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4330700" imgH="469900" progId="">
                  <p:embed/>
                </p:oleObj>
              </mc:Choice>
              <mc:Fallback>
                <p:oleObj name="" r:id="rId5" imgW="4330700" imgH="469900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684" y="1449738"/>
                        <a:ext cx="9543415" cy="1036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1509"/>
          <p:cNvGraphicFramePr>
            <a:graphicFrameLocks noChangeAspect="1"/>
          </p:cNvGraphicFramePr>
          <p:nvPr/>
        </p:nvGraphicFramePr>
        <p:xfrm>
          <a:off x="92393" y="2414588"/>
          <a:ext cx="1199632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5448300" imgH="228600" progId="">
                  <p:embed/>
                </p:oleObj>
              </mc:Choice>
              <mc:Fallback>
                <p:oleObj name="" r:id="rId7" imgW="5448300" imgH="228600" progId="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93" y="2414588"/>
                        <a:ext cx="1199632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1511"/>
          <p:cNvGraphicFramePr>
            <a:graphicFrameLocks noChangeAspect="1"/>
          </p:cNvGraphicFramePr>
          <p:nvPr/>
        </p:nvGraphicFramePr>
        <p:xfrm>
          <a:off x="369570" y="3599498"/>
          <a:ext cx="76819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3073400" imgH="228600" progId="">
                  <p:embed/>
                </p:oleObj>
              </mc:Choice>
              <mc:Fallback>
                <p:oleObj name="" r:id="rId9" imgW="3073400" imgH="228600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570" y="3599498"/>
                        <a:ext cx="768191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20486"/>
          <p:cNvGraphicFramePr>
            <a:graphicFrameLocks noChangeAspect="1"/>
          </p:cNvGraphicFramePr>
          <p:nvPr/>
        </p:nvGraphicFramePr>
        <p:xfrm>
          <a:off x="3089275" y="82550"/>
          <a:ext cx="57087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2794000" imgH="228600" progId="">
                  <p:embed/>
                </p:oleObj>
              </mc:Choice>
              <mc:Fallback>
                <p:oleObj name="" r:id="rId11" imgW="2794000" imgH="228600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9275" y="82550"/>
                        <a:ext cx="5708717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文本框 20481"/>
          <p:cNvSpPr txBox="1"/>
          <p:nvPr/>
        </p:nvSpPr>
        <p:spPr>
          <a:xfrm>
            <a:off x="1914525" y="82550"/>
            <a:ext cx="9620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(3) </a:t>
            </a:r>
            <a:endParaRPr lang="en-US" altLang="zh-CN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21507"/>
          <p:cNvGraphicFramePr>
            <a:graphicFrameLocks noChangeAspect="1"/>
          </p:cNvGraphicFramePr>
          <p:nvPr/>
        </p:nvGraphicFramePr>
        <p:xfrm>
          <a:off x="2113416" y="3099975"/>
          <a:ext cx="397573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1803400" imgH="228600" progId="">
                  <p:embed/>
                </p:oleObj>
              </mc:Choice>
              <mc:Fallback>
                <p:oleObj name="" r:id="rId13" imgW="1803400" imgH="2286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3416" y="3099975"/>
                        <a:ext cx="397573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1507"/>
          <p:cNvGraphicFramePr>
            <a:graphicFrameLocks noChangeAspect="1"/>
          </p:cNvGraphicFramePr>
          <p:nvPr/>
        </p:nvGraphicFramePr>
        <p:xfrm>
          <a:off x="9165409" y="3679095"/>
          <a:ext cx="226822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1028700" imgH="203200" progId="">
                  <p:embed/>
                </p:oleObj>
              </mc:Choice>
              <mc:Fallback>
                <p:oleObj name="" r:id="rId15" imgW="1028700" imgH="2032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65409" y="3679095"/>
                        <a:ext cx="2268220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矩形 22534"/>
          <p:cNvSpPr/>
          <p:nvPr/>
        </p:nvSpPr>
        <p:spPr>
          <a:xfrm>
            <a:off x="457200" y="4589939"/>
            <a:ext cx="30591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(4)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对象 22538"/>
          <p:cNvGraphicFramePr>
            <a:graphicFrameLocks noChangeAspect="1"/>
          </p:cNvGraphicFramePr>
          <p:nvPr/>
        </p:nvGraphicFramePr>
        <p:xfrm>
          <a:off x="1832928" y="4348798"/>
          <a:ext cx="366691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1841500" imgH="469900" progId="">
                  <p:embed/>
                </p:oleObj>
              </mc:Choice>
              <mc:Fallback>
                <p:oleObj name="" r:id="rId17" imgW="1841500" imgH="4699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2928" y="4348798"/>
                        <a:ext cx="3666918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22538"/>
          <p:cNvGraphicFramePr>
            <a:graphicFrameLocks noChangeAspect="1"/>
          </p:cNvGraphicFramePr>
          <p:nvPr/>
        </p:nvGraphicFramePr>
        <p:xfrm>
          <a:off x="6204585" y="4339908"/>
          <a:ext cx="427140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2146300" imgH="469900" progId="">
                  <p:embed/>
                </p:oleObj>
              </mc:Choice>
              <mc:Fallback>
                <p:oleObj name="" r:id="rId19" imgW="2146300" imgH="4699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04585" y="4339908"/>
                        <a:ext cx="4271406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对象 22529"/>
          <p:cNvGraphicFramePr>
            <a:graphicFrameLocks noChangeAspect="1"/>
          </p:cNvGraphicFramePr>
          <p:nvPr/>
        </p:nvGraphicFramePr>
        <p:xfrm>
          <a:off x="1336993" y="5564823"/>
          <a:ext cx="221185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1" imgW="1080135" imgH="228600" progId="">
                  <p:embed/>
                </p:oleObj>
              </mc:Choice>
              <mc:Fallback>
                <p:oleObj name="" r:id="rId21" imgW="1080135" imgH="228600" progId="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36993" y="5564823"/>
                        <a:ext cx="221185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矩形 22533"/>
          <p:cNvSpPr/>
          <p:nvPr/>
        </p:nvSpPr>
        <p:spPr>
          <a:xfrm>
            <a:off x="3645853" y="5549424"/>
            <a:ext cx="30591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所以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时，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3561" name="对象 22537"/>
          <p:cNvGraphicFramePr>
            <a:graphicFrameLocks noChangeAspect="1"/>
          </p:cNvGraphicFramePr>
          <p:nvPr/>
        </p:nvGraphicFramePr>
        <p:xfrm>
          <a:off x="5466080" y="5378768"/>
          <a:ext cx="4208762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3" imgW="2068195" imgH="405765" progId="">
                  <p:embed/>
                </p:oleObj>
              </mc:Choice>
              <mc:Fallback>
                <p:oleObj name="" r:id="rId23" imgW="2068195" imgH="405765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66080" y="5378768"/>
                        <a:ext cx="4208762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22530"/>
          <p:cNvGraphicFramePr>
            <a:graphicFrameLocks noChangeAspect="1"/>
          </p:cNvGraphicFramePr>
          <p:nvPr/>
        </p:nvGraphicFramePr>
        <p:xfrm>
          <a:off x="2051050" y="6273483"/>
          <a:ext cx="67469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5" imgW="3060700" imgH="228600" progId="">
                  <p:embed/>
                </p:oleObj>
              </mc:Choice>
              <mc:Fallback>
                <p:oleObj name="" r:id="rId25" imgW="3060700" imgH="2286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51050" y="6273483"/>
                        <a:ext cx="674696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5" name="对象 22531"/>
          <p:cNvGraphicFramePr>
            <a:graphicFrameLocks noChangeAspect="1"/>
          </p:cNvGraphicFramePr>
          <p:nvPr/>
        </p:nvGraphicFramePr>
        <p:xfrm>
          <a:off x="397828" y="1307465"/>
          <a:ext cx="65494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200400" imgH="228600" progId="">
                  <p:embed/>
                </p:oleObj>
              </mc:Choice>
              <mc:Fallback>
                <p:oleObj name="" r:id="rId1" imgW="3200400" imgH="2286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828" y="1307465"/>
                        <a:ext cx="65494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2532"/>
          <p:cNvGraphicFramePr>
            <a:graphicFrameLocks noChangeAspect="1"/>
          </p:cNvGraphicFramePr>
          <p:nvPr/>
        </p:nvGraphicFramePr>
        <p:xfrm>
          <a:off x="398145" y="1945958"/>
          <a:ext cx="42903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017395" imgH="254000" progId="">
                  <p:embed/>
                </p:oleObj>
              </mc:Choice>
              <mc:Fallback>
                <p:oleObj name="" r:id="rId3" imgW="2017395" imgH="25400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145" y="1945958"/>
                        <a:ext cx="42903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对象 23553"/>
          <p:cNvGraphicFramePr>
            <a:graphicFrameLocks noChangeAspect="1"/>
          </p:cNvGraphicFramePr>
          <p:nvPr/>
        </p:nvGraphicFramePr>
        <p:xfrm>
          <a:off x="188595" y="3762693"/>
          <a:ext cx="721074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3478530" imgH="330200" progId="">
                  <p:embed/>
                </p:oleObj>
              </mc:Choice>
              <mc:Fallback>
                <p:oleObj name="" r:id="rId5" imgW="3478530" imgH="3302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95" y="3762693"/>
                        <a:ext cx="7210740" cy="68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对象 23554"/>
          <p:cNvGraphicFramePr>
            <a:graphicFrameLocks noChangeAspect="1"/>
          </p:cNvGraphicFramePr>
          <p:nvPr/>
        </p:nvGraphicFramePr>
        <p:xfrm>
          <a:off x="3934460" y="5521643"/>
          <a:ext cx="332667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1625600" imgH="228600" progId="">
                  <p:embed/>
                </p:oleObj>
              </mc:Choice>
              <mc:Fallback>
                <p:oleObj name="" r:id="rId7" imgW="1625600" imgH="228600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4460" y="5521643"/>
                        <a:ext cx="332667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3555"/>
          <p:cNvGraphicFramePr>
            <a:graphicFrameLocks noChangeAspect="1"/>
          </p:cNvGraphicFramePr>
          <p:nvPr/>
        </p:nvGraphicFramePr>
        <p:xfrm>
          <a:off x="7465060" y="3660458"/>
          <a:ext cx="395772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1854200" imgH="405765" progId="">
                  <p:embed/>
                </p:oleObj>
              </mc:Choice>
              <mc:Fallback>
                <p:oleObj name="" r:id="rId9" imgW="1854200" imgH="405765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5060" y="3660458"/>
                        <a:ext cx="3957725" cy="86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3556"/>
          <p:cNvGraphicFramePr>
            <a:graphicFrameLocks noChangeAspect="1"/>
          </p:cNvGraphicFramePr>
          <p:nvPr/>
        </p:nvGraphicFramePr>
        <p:xfrm>
          <a:off x="2940050" y="4552315"/>
          <a:ext cx="605912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2844800" imgH="405765" progId="">
                  <p:embed/>
                </p:oleObj>
              </mc:Choice>
              <mc:Fallback>
                <p:oleObj name="" r:id="rId11" imgW="2844800" imgH="405765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0050" y="4552315"/>
                        <a:ext cx="605912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文本框 23558"/>
          <p:cNvSpPr txBox="1"/>
          <p:nvPr/>
        </p:nvSpPr>
        <p:spPr>
          <a:xfrm>
            <a:off x="-381635" y="2940685"/>
            <a:ext cx="9324975" cy="5340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marL="800100" lvl="1" indent="-342900" fontAlgn="ctr"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7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）已知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Hg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的                               ，求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4582" name="对象 23559"/>
          <p:cNvGraphicFramePr>
            <a:graphicFrameLocks noChangeAspect="1"/>
          </p:cNvGraphicFramePr>
          <p:nvPr/>
        </p:nvGraphicFramePr>
        <p:xfrm>
          <a:off x="2820988" y="3001010"/>
          <a:ext cx="231762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3" imgW="1091565" imgH="254000" progId="">
                  <p:embed/>
                </p:oleObj>
              </mc:Choice>
              <mc:Fallback>
                <p:oleObj name="" r:id="rId13" imgW="1091565" imgH="254000" progId="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0988" y="3001010"/>
                        <a:ext cx="231762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3560"/>
          <p:cNvGraphicFramePr>
            <a:graphicFrameLocks noChangeAspect="1"/>
          </p:cNvGraphicFramePr>
          <p:nvPr/>
        </p:nvGraphicFramePr>
        <p:xfrm>
          <a:off x="5811838" y="2960688"/>
          <a:ext cx="186519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965835" imgH="279400" progId="">
                  <p:embed/>
                </p:oleObj>
              </mc:Choice>
              <mc:Fallback>
                <p:oleObj name="" r:id="rId15" imgW="965835" imgH="279400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1838" y="2960688"/>
                        <a:ext cx="186519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4460" y="6171565"/>
          <a:ext cx="366844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7" imgW="1777365" imgH="279400" progId="Equation.KSEE3">
                  <p:embed/>
                </p:oleObj>
              </mc:Choice>
              <mc:Fallback>
                <p:oleObj name="" r:id="rId17" imgW="1777365" imgH="27940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34460" y="6171565"/>
                        <a:ext cx="3668444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文本框 19464"/>
          <p:cNvSpPr txBox="1"/>
          <p:nvPr/>
        </p:nvSpPr>
        <p:spPr>
          <a:xfrm>
            <a:off x="188595" y="198755"/>
            <a:ext cx="112928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5. 该电池可逆放电并且有1mol Zn发生反应时，吸收或放出的热量是多少？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lvl="1" fontAlgn="ctr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strike="noStrike" noProof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6. 计算当电池短路时吸收或放出的热量。   </a:t>
            </a:r>
            <a:endParaRPr lang="zh-CN" altLang="en-US" sz="2400" b="1" strike="noStrike" noProof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37889"/>
          <p:cNvSpPr txBox="1"/>
          <p:nvPr/>
        </p:nvSpPr>
        <p:spPr>
          <a:xfrm>
            <a:off x="290195" y="0"/>
            <a:ext cx="11442065" cy="28613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2.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已知下列电极在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时的电极反应的标准电势数据：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                   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试通过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设计电池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，计算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AgCl (s)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的标准摩尔生成吉氏函数及在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时的分解压，写出电池反应式。</a:t>
            </a:r>
            <a:endParaRPr lang="zh-CN" altLang="en-US" sz="2400" b="1">
              <a:latin typeface="Times New Roman" panose="02020603050405020304" charset="0"/>
              <a:ea typeface="幼圆" panose="02010509060101010101" pitchFamily="1" charset="-122"/>
            </a:endParaRPr>
          </a:p>
        </p:txBody>
      </p:sp>
      <p:graphicFrame>
        <p:nvGraphicFramePr>
          <p:cNvPr id="25602" name="对象 37890"/>
          <p:cNvGraphicFramePr>
            <a:graphicFrameLocks noChangeAspect="1"/>
          </p:cNvGraphicFramePr>
          <p:nvPr/>
        </p:nvGraphicFramePr>
        <p:xfrm>
          <a:off x="778193" y="639128"/>
          <a:ext cx="2735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346835" imgH="228600" progId="">
                  <p:embed/>
                </p:oleObj>
              </mc:Choice>
              <mc:Fallback>
                <p:oleObj name="" r:id="rId1" imgW="1346835" imgH="2286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8193" y="639128"/>
                        <a:ext cx="27352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37891"/>
          <p:cNvGraphicFramePr>
            <a:graphicFrameLocks noChangeAspect="1"/>
          </p:cNvGraphicFramePr>
          <p:nvPr/>
        </p:nvGraphicFramePr>
        <p:xfrm>
          <a:off x="6034405" y="639128"/>
          <a:ext cx="3803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1879600" imgH="228600" progId="">
                  <p:embed/>
                </p:oleObj>
              </mc:Choice>
              <mc:Fallback>
                <p:oleObj name="" r:id="rId3" imgW="1879600" imgH="228600" progId="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4405" y="639128"/>
                        <a:ext cx="38036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37892"/>
          <p:cNvGraphicFramePr>
            <a:graphicFrameLocks noChangeAspect="1"/>
          </p:cNvGraphicFramePr>
          <p:nvPr/>
        </p:nvGraphicFramePr>
        <p:xfrm>
          <a:off x="604203" y="1154748"/>
          <a:ext cx="3411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1714500" imgH="228600" progId="">
                  <p:embed/>
                </p:oleObj>
              </mc:Choice>
              <mc:Fallback>
                <p:oleObj name="" r:id="rId5" imgW="1714500" imgH="2286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203" y="1154748"/>
                        <a:ext cx="34115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7893"/>
          <p:cNvGraphicFramePr>
            <a:graphicFrameLocks noChangeAspect="1"/>
          </p:cNvGraphicFramePr>
          <p:nvPr/>
        </p:nvGraphicFramePr>
        <p:xfrm>
          <a:off x="6034088" y="1154748"/>
          <a:ext cx="4102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2057400" imgH="228600" progId="">
                  <p:embed/>
                </p:oleObj>
              </mc:Choice>
              <mc:Fallback>
                <p:oleObj name="" r:id="rId7" imgW="2057400" imgH="2286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4088" y="1154748"/>
                        <a:ext cx="41021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37894"/>
          <p:cNvGraphicFramePr>
            <a:graphicFrameLocks noChangeAspect="1"/>
          </p:cNvGraphicFramePr>
          <p:nvPr/>
        </p:nvGraphicFramePr>
        <p:xfrm>
          <a:off x="3489643" y="3211195"/>
          <a:ext cx="427476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2005965" imgH="405765" progId="">
                  <p:embed/>
                </p:oleObj>
              </mc:Choice>
              <mc:Fallback>
                <p:oleObj name="" r:id="rId9" imgW="2005965" imgH="405765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9643" y="3211195"/>
                        <a:ext cx="427476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37895"/>
          <p:cNvSpPr txBox="1"/>
          <p:nvPr/>
        </p:nvSpPr>
        <p:spPr>
          <a:xfrm>
            <a:off x="289878" y="2841625"/>
            <a:ext cx="48244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解：标准摩尔生成吉氏函数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10" name="Text Box 18"/>
          <p:cNvSpPr txBox="1"/>
          <p:nvPr/>
        </p:nvSpPr>
        <p:spPr>
          <a:xfrm>
            <a:off x="1879283" y="4156710"/>
            <a:ext cx="23034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负极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11" name="Text Box 21"/>
          <p:cNvSpPr txBox="1"/>
          <p:nvPr/>
        </p:nvSpPr>
        <p:spPr>
          <a:xfrm>
            <a:off x="1879283" y="4842510"/>
            <a:ext cx="256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正极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5612" name="对象 37893"/>
          <p:cNvGraphicFramePr>
            <a:graphicFrameLocks noChangeAspect="1"/>
          </p:cNvGraphicFramePr>
          <p:nvPr/>
        </p:nvGraphicFramePr>
        <p:xfrm>
          <a:off x="7827963" y="4134168"/>
          <a:ext cx="2009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1" imgW="977900" imgH="228600" progId="">
                  <p:embed/>
                </p:oleObj>
              </mc:Choice>
              <mc:Fallback>
                <p:oleObj name="" r:id="rId11" imgW="977900" imgH="228600" progId="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7963" y="4134168"/>
                        <a:ext cx="20097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37891"/>
          <p:cNvGraphicFramePr>
            <a:graphicFrameLocks noChangeAspect="1"/>
          </p:cNvGraphicFramePr>
          <p:nvPr/>
        </p:nvGraphicFramePr>
        <p:xfrm>
          <a:off x="7953693" y="4814888"/>
          <a:ext cx="18129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812800" imgH="228600" progId="">
                  <p:embed/>
                </p:oleObj>
              </mc:Choice>
              <mc:Fallback>
                <p:oleObj name="" r:id="rId13" imgW="812800" imgH="2286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53693" y="4814888"/>
                        <a:ext cx="18129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38920"/>
          <p:cNvGraphicFramePr>
            <a:graphicFrameLocks noChangeAspect="1"/>
          </p:cNvGraphicFramePr>
          <p:nvPr/>
        </p:nvGraphicFramePr>
        <p:xfrm>
          <a:off x="3534093" y="5826125"/>
          <a:ext cx="42300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5" imgW="1930400" imgH="279400" progId="">
                  <p:embed/>
                </p:oleObj>
              </mc:Choice>
              <mc:Fallback>
                <p:oleObj name="" r:id="rId15" imgW="1930400" imgH="2794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34093" y="5826125"/>
                        <a:ext cx="4230000" cy="61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7894"/>
          <p:cNvGraphicFramePr>
            <a:graphicFrameLocks noChangeAspect="1"/>
          </p:cNvGraphicFramePr>
          <p:nvPr/>
        </p:nvGraphicFramePr>
        <p:xfrm>
          <a:off x="3283874" y="4086108"/>
          <a:ext cx="422148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1981200" imgH="241300" progId="">
                  <p:embed/>
                </p:oleObj>
              </mc:Choice>
              <mc:Fallback>
                <p:oleObj name="" r:id="rId17" imgW="1981200" imgH="2413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3874" y="4086108"/>
                        <a:ext cx="4221480" cy="514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7891"/>
          <p:cNvGraphicFramePr>
            <a:graphicFrameLocks noChangeAspect="1"/>
          </p:cNvGraphicFramePr>
          <p:nvPr/>
        </p:nvGraphicFramePr>
        <p:xfrm>
          <a:off x="3283586" y="4698207"/>
          <a:ext cx="312095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1447800" imgH="405765" progId="">
                  <p:embed/>
                </p:oleObj>
              </mc:Choice>
              <mc:Fallback>
                <p:oleObj name="" r:id="rId19" imgW="1447800" imgH="405765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83586" y="4698207"/>
                        <a:ext cx="312095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7" name="对象 38922"/>
          <p:cNvGraphicFramePr>
            <a:graphicFrameLocks noChangeAspect="1"/>
          </p:cNvGraphicFramePr>
          <p:nvPr/>
        </p:nvGraphicFramePr>
        <p:xfrm>
          <a:off x="4520248" y="5637848"/>
          <a:ext cx="3151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435100" imgH="266700" progId="">
                  <p:embed/>
                </p:oleObj>
              </mc:Choice>
              <mc:Fallback>
                <p:oleObj name="" r:id="rId1" imgW="1435100" imgH="266700" progId="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0248" y="5637848"/>
                        <a:ext cx="3151187" cy="590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37894"/>
          <p:cNvGraphicFramePr>
            <a:graphicFrameLocks noChangeAspect="1"/>
          </p:cNvGraphicFramePr>
          <p:nvPr/>
        </p:nvGraphicFramePr>
        <p:xfrm>
          <a:off x="3765868" y="2389823"/>
          <a:ext cx="42719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2005965" imgH="405765" progId="">
                  <p:embed/>
                </p:oleObj>
              </mc:Choice>
              <mc:Fallback>
                <p:oleObj name="" r:id="rId3" imgW="2005965" imgH="405765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5868" y="2389823"/>
                        <a:ext cx="4271962" cy="863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9"/>
          <p:cNvGraphicFramePr>
            <a:graphicFrameLocks noChangeAspect="1"/>
          </p:cNvGraphicFramePr>
          <p:nvPr/>
        </p:nvGraphicFramePr>
        <p:xfrm>
          <a:off x="3719830" y="3253423"/>
          <a:ext cx="45243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2057400" imgH="495300" progId="">
                  <p:embed/>
                </p:oleObj>
              </mc:Choice>
              <mc:Fallback>
                <p:oleObj name="" r:id="rId5" imgW="2057400" imgH="4953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9830" y="3253423"/>
                        <a:ext cx="4524375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38920"/>
          <p:cNvGraphicFramePr>
            <a:graphicFrameLocks noChangeAspect="1"/>
          </p:cNvGraphicFramePr>
          <p:nvPr/>
        </p:nvGraphicFramePr>
        <p:xfrm>
          <a:off x="3719513" y="190500"/>
          <a:ext cx="42275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1930400" imgH="279400" progId="">
                  <p:embed/>
                </p:oleObj>
              </mc:Choice>
              <mc:Fallback>
                <p:oleObj name="" r:id="rId7" imgW="1930400" imgH="279400" progId="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9513" y="190500"/>
                        <a:ext cx="4227512" cy="612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3"/>
          <p:cNvGraphicFramePr>
            <a:graphicFrameLocks noChangeAspect="1"/>
          </p:cNvGraphicFramePr>
          <p:nvPr/>
        </p:nvGraphicFramePr>
        <p:xfrm>
          <a:off x="3819208" y="4343718"/>
          <a:ext cx="44116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2005965" imgH="495300" progId="">
                  <p:embed/>
                </p:oleObj>
              </mc:Choice>
              <mc:Fallback>
                <p:oleObj name="" r:id="rId9" imgW="2005965" imgH="4953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9208" y="4343718"/>
                        <a:ext cx="4411662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7894"/>
          <p:cNvGraphicFramePr>
            <a:graphicFrameLocks noChangeAspect="1"/>
          </p:cNvGraphicFramePr>
          <p:nvPr/>
        </p:nvGraphicFramePr>
        <p:xfrm>
          <a:off x="3628867" y="1003618"/>
          <a:ext cx="440880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070100" imgH="203200" progId="">
                  <p:embed/>
                </p:oleObj>
              </mc:Choice>
              <mc:Fallback>
                <p:oleObj name="" r:id="rId11" imgW="2070100" imgH="2032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8867" y="1003618"/>
                        <a:ext cx="4408805" cy="43307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7894"/>
          <p:cNvGraphicFramePr>
            <a:graphicFrameLocks noChangeAspect="1"/>
          </p:cNvGraphicFramePr>
          <p:nvPr/>
        </p:nvGraphicFramePr>
        <p:xfrm>
          <a:off x="1614964" y="1637348"/>
          <a:ext cx="965708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4533900" imgH="228600" progId="">
                  <p:embed/>
                </p:oleObj>
              </mc:Choice>
              <mc:Fallback>
                <p:oleObj name="" r:id="rId13" imgW="4533900" imgH="2286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4964" y="1637348"/>
                        <a:ext cx="9657080" cy="4876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对象 32771"/>
          <p:cNvGraphicFramePr>
            <a:graphicFrameLocks noChangeAspect="1"/>
          </p:cNvGraphicFramePr>
          <p:nvPr/>
        </p:nvGraphicFramePr>
        <p:xfrm>
          <a:off x="10444163" y="1826895"/>
          <a:ext cx="1463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635000" imgH="203200" progId="">
                  <p:embed/>
                </p:oleObj>
              </mc:Choice>
              <mc:Fallback>
                <p:oleObj name="" r:id="rId1" imgW="635000" imgH="203200" progId="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44163" y="1826895"/>
                        <a:ext cx="1463675" cy="468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矩形 32772"/>
          <p:cNvSpPr/>
          <p:nvPr/>
        </p:nvSpPr>
        <p:spPr>
          <a:xfrm>
            <a:off x="476885" y="177642"/>
            <a:ext cx="74898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将以下反应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设计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成电池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1" name="矩形 32773"/>
          <p:cNvSpPr/>
          <p:nvPr/>
        </p:nvSpPr>
        <p:spPr>
          <a:xfrm>
            <a:off x="153353" y="1366679"/>
            <a:ext cx="516064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时电池反应电势为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1.227 V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2" name="矩形 32774"/>
          <p:cNvSpPr/>
          <p:nvPr/>
        </p:nvSpPr>
        <p:spPr>
          <a:xfrm>
            <a:off x="7379335" y="1413352"/>
            <a:ext cx="432625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ZnCl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溶液的平均离子活度因子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3" name="矩形 32775"/>
          <p:cNvSpPr/>
          <p:nvPr/>
        </p:nvSpPr>
        <p:spPr>
          <a:xfrm>
            <a:off x="171450" y="1948657"/>
            <a:ext cx="610489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计算该电池在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时电池反应的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标准电势。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7654" name="对象 32777"/>
          <p:cNvGraphicFramePr>
            <a:graphicFrameLocks noChangeAspect="1"/>
          </p:cNvGraphicFramePr>
          <p:nvPr/>
        </p:nvGraphicFramePr>
        <p:xfrm>
          <a:off x="1704975" y="739775"/>
          <a:ext cx="98685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4152900" imgH="228600" progId="">
                  <p:embed/>
                </p:oleObj>
              </mc:Choice>
              <mc:Fallback>
                <p:oleObj name="" r:id="rId3" imgW="4152900" imgH="228600" progId="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975" y="739775"/>
                        <a:ext cx="9868534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32779"/>
          <p:cNvGraphicFramePr>
            <a:graphicFrameLocks noChangeAspect="1"/>
          </p:cNvGraphicFramePr>
          <p:nvPr/>
        </p:nvGraphicFramePr>
        <p:xfrm>
          <a:off x="1965008" y="2624773"/>
          <a:ext cx="507629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2146300" imgH="228600" progId="">
                  <p:embed/>
                </p:oleObj>
              </mc:Choice>
              <mc:Fallback>
                <p:oleObj name="" r:id="rId5" imgW="2146300" imgH="228600" progId="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5008" y="2624773"/>
                        <a:ext cx="507629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32780"/>
          <p:cNvGraphicFramePr>
            <a:graphicFrameLocks noChangeAspect="1"/>
          </p:cNvGraphicFramePr>
          <p:nvPr/>
        </p:nvGraphicFramePr>
        <p:xfrm>
          <a:off x="1917065" y="3344228"/>
          <a:ext cx="65915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2794000" imgH="228600" progId="">
                  <p:embed/>
                </p:oleObj>
              </mc:Choice>
              <mc:Fallback>
                <p:oleObj name="" r:id="rId7" imgW="2794000" imgH="22860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065" y="3344228"/>
                        <a:ext cx="659157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矩形 32781"/>
          <p:cNvSpPr/>
          <p:nvPr/>
        </p:nvSpPr>
        <p:spPr>
          <a:xfrm>
            <a:off x="286385" y="2665889"/>
            <a:ext cx="431958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解：负极：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8" name="矩形 32782"/>
          <p:cNvSpPr/>
          <p:nvPr/>
        </p:nvSpPr>
        <p:spPr>
          <a:xfrm>
            <a:off x="815658" y="3383439"/>
            <a:ext cx="35274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7659" name="对象 32783"/>
          <p:cNvGraphicFramePr>
            <a:graphicFrameLocks noChangeAspect="1"/>
          </p:cNvGraphicFramePr>
          <p:nvPr/>
        </p:nvGraphicFramePr>
        <p:xfrm>
          <a:off x="2242503" y="4186873"/>
          <a:ext cx="67080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3060065" imgH="279400" progId="">
                  <p:embed/>
                </p:oleObj>
              </mc:Choice>
              <mc:Fallback>
                <p:oleObj name="" r:id="rId9" imgW="3060065" imgH="2794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2503" y="4186873"/>
                        <a:ext cx="6708000" cy="61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文本框 32785"/>
          <p:cNvSpPr txBox="1"/>
          <p:nvPr/>
        </p:nvSpPr>
        <p:spPr>
          <a:xfrm>
            <a:off x="346075" y="5153660"/>
            <a:ext cx="113595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：(1)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原电池的书写惯例；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原电池正极是微溶盐电极，负极是金属电极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7661" name="对象 32769"/>
          <p:cNvGraphicFramePr>
            <a:graphicFrameLocks noChangeAspect="1"/>
          </p:cNvGraphicFramePr>
          <p:nvPr/>
        </p:nvGraphicFramePr>
        <p:xfrm>
          <a:off x="5226685" y="1328420"/>
          <a:ext cx="212717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901700" imgH="228600" progId="">
                  <p:embed/>
                </p:oleObj>
              </mc:Choice>
              <mc:Fallback>
                <p:oleObj name="" r:id="rId11" imgW="901700" imgH="228600" progId="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26685" y="1328420"/>
                        <a:ext cx="2127171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3" name="对象 33793"/>
          <p:cNvGraphicFramePr>
            <a:graphicFrameLocks noChangeAspect="1"/>
          </p:cNvGraphicFramePr>
          <p:nvPr/>
        </p:nvGraphicFramePr>
        <p:xfrm>
          <a:off x="1594803" y="2078990"/>
          <a:ext cx="6838629" cy="2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3162300" imgH="1181100" progId="">
                  <p:embed/>
                </p:oleObj>
              </mc:Choice>
              <mc:Fallback>
                <p:oleObj name="" r:id="rId1" imgW="3162300" imgH="1181100" progId="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4803" y="2078990"/>
                        <a:ext cx="6838629" cy="2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对象 33794"/>
          <p:cNvGraphicFramePr>
            <a:graphicFrameLocks noChangeAspect="1"/>
          </p:cNvGraphicFramePr>
          <p:nvPr/>
        </p:nvGraphicFramePr>
        <p:xfrm>
          <a:off x="1594803" y="4940300"/>
          <a:ext cx="6964443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2933700" imgH="469900" progId="">
                  <p:embed/>
                </p:oleObj>
              </mc:Choice>
              <mc:Fallback>
                <p:oleObj name="" r:id="rId3" imgW="2933700" imgH="469900" progId="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4803" y="4940300"/>
                        <a:ext cx="6964443" cy="111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33795"/>
          <p:cNvGraphicFramePr>
            <a:graphicFrameLocks noChangeAspect="1"/>
          </p:cNvGraphicFramePr>
          <p:nvPr/>
        </p:nvGraphicFramePr>
        <p:xfrm>
          <a:off x="1594998" y="1015908"/>
          <a:ext cx="338058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1574800" imgH="419100" progId="">
                  <p:embed/>
                </p:oleObj>
              </mc:Choice>
              <mc:Fallback>
                <p:oleObj name="" r:id="rId5" imgW="1574800" imgH="419100" progId="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4998" y="1015908"/>
                        <a:ext cx="338058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33796"/>
          <p:cNvGraphicFramePr>
            <a:graphicFrameLocks noChangeAspect="1"/>
          </p:cNvGraphicFramePr>
          <p:nvPr/>
        </p:nvGraphicFramePr>
        <p:xfrm>
          <a:off x="1594803" y="264795"/>
          <a:ext cx="986853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4152900" imgH="228600" progId="">
                  <p:embed/>
                </p:oleObj>
              </mc:Choice>
              <mc:Fallback>
                <p:oleObj name="" r:id="rId7" imgW="4152900" imgH="228600" progId="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4803" y="264795"/>
                        <a:ext cx="9868533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62465"/>
          <p:cNvSpPr txBox="1"/>
          <p:nvPr/>
        </p:nvSpPr>
        <p:spPr>
          <a:xfrm>
            <a:off x="94615" y="82550"/>
            <a:ext cx="11761470" cy="1438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的电池反应电势和电池反应电势的温度系数。已知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O(l)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的标准摩尔生成焓为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，标准摩尔生成吉氏函数为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8370" name="文本框 62466"/>
          <p:cNvSpPr txBox="1"/>
          <p:nvPr/>
        </p:nvSpPr>
        <p:spPr>
          <a:xfrm>
            <a:off x="2190115" y="1676718"/>
            <a:ext cx="2687638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8371" name="矩形 62467"/>
          <p:cNvSpPr/>
          <p:nvPr/>
        </p:nvSpPr>
        <p:spPr>
          <a:xfrm>
            <a:off x="152400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矩形 62468"/>
          <p:cNvSpPr/>
          <p:nvPr/>
        </p:nvSpPr>
        <p:spPr>
          <a:xfrm>
            <a:off x="1524000" y="3557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4" name="对象 62470"/>
          <p:cNvGraphicFramePr>
            <a:graphicFrameLocks noChangeAspect="1"/>
          </p:cNvGraphicFramePr>
          <p:nvPr/>
        </p:nvGraphicFramePr>
        <p:xfrm>
          <a:off x="2603183" y="124460"/>
          <a:ext cx="698593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517900" imgH="228600" progId="">
                  <p:embed/>
                </p:oleObj>
              </mc:Choice>
              <mc:Fallback>
                <p:oleObj name="" r:id="rId1" imgW="3517900" imgH="2286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3183" y="124460"/>
                        <a:ext cx="698593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对象 62471"/>
          <p:cNvGraphicFramePr>
            <a:graphicFrameLocks noChangeAspect="1"/>
          </p:cNvGraphicFramePr>
          <p:nvPr/>
        </p:nvGraphicFramePr>
        <p:xfrm>
          <a:off x="436245" y="1093788"/>
          <a:ext cx="2343906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181735" imgH="203200" progId="">
                  <p:embed/>
                </p:oleObj>
              </mc:Choice>
              <mc:Fallback>
                <p:oleObj name="" r:id="rId3" imgW="1181735" imgH="2032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245" y="1093788"/>
                        <a:ext cx="2343906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对象 62472"/>
          <p:cNvGraphicFramePr>
            <a:graphicFrameLocks noChangeAspect="1"/>
          </p:cNvGraphicFramePr>
          <p:nvPr/>
        </p:nvGraphicFramePr>
        <p:xfrm>
          <a:off x="6545898" y="1094105"/>
          <a:ext cx="2437420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81100" imgH="203200" progId="">
                  <p:embed/>
                </p:oleObj>
              </mc:Choice>
              <mc:Fallback>
                <p:oleObj name="" r:id="rId5" imgW="1181100" imgH="2032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5898" y="1094105"/>
                        <a:ext cx="2437420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矩形 62473"/>
          <p:cNvSpPr/>
          <p:nvPr/>
        </p:nvSpPr>
        <p:spPr>
          <a:xfrm>
            <a:off x="3790950" y="3803333"/>
            <a:ext cx="9144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indent="269875"/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8378" name="矩形 62474"/>
          <p:cNvSpPr/>
          <p:nvPr/>
        </p:nvSpPr>
        <p:spPr>
          <a:xfrm>
            <a:off x="3790950" y="4336733"/>
            <a:ext cx="9144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8379" name="矩形 62475"/>
          <p:cNvSpPr/>
          <p:nvPr/>
        </p:nvSpPr>
        <p:spPr>
          <a:xfrm>
            <a:off x="3790950" y="4897120"/>
            <a:ext cx="7620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8380" name="对象 62476"/>
          <p:cNvGraphicFramePr>
            <a:graphicFrameLocks noChangeAspect="1"/>
          </p:cNvGraphicFramePr>
          <p:nvPr/>
        </p:nvGraphicFramePr>
        <p:xfrm>
          <a:off x="2999740" y="1628140"/>
          <a:ext cx="33815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676400" imgH="228600" progId="">
                  <p:embed/>
                </p:oleObj>
              </mc:Choice>
              <mc:Fallback>
                <p:oleObj name="" r:id="rId7" imgW="1676400" imgH="228600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9740" y="1628140"/>
                        <a:ext cx="338153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对象 62477"/>
          <p:cNvGraphicFramePr>
            <a:graphicFrameLocks noChangeAspect="1"/>
          </p:cNvGraphicFramePr>
          <p:nvPr/>
        </p:nvGraphicFramePr>
        <p:xfrm>
          <a:off x="2927985" y="2014538"/>
          <a:ext cx="471485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399030" imgH="393700" progId="">
                  <p:embed/>
                </p:oleObj>
              </mc:Choice>
              <mc:Fallback>
                <p:oleObj name="" r:id="rId9" imgW="2399030" imgH="393700" progId="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7985" y="2014538"/>
                        <a:ext cx="471485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对象 62478"/>
          <p:cNvGraphicFramePr>
            <a:graphicFrameLocks noChangeAspect="1"/>
          </p:cNvGraphicFramePr>
          <p:nvPr/>
        </p:nvGraphicFramePr>
        <p:xfrm>
          <a:off x="3503930" y="2695575"/>
          <a:ext cx="5284905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564130" imgH="393700" progId="">
                  <p:embed/>
                </p:oleObj>
              </mc:Choice>
              <mc:Fallback>
                <p:oleObj name="" r:id="rId11" imgW="2564130" imgH="3937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3930" y="2695575"/>
                        <a:ext cx="5284905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对象 62479"/>
          <p:cNvGraphicFramePr>
            <a:graphicFrameLocks noChangeAspect="1"/>
          </p:cNvGraphicFramePr>
          <p:nvPr/>
        </p:nvGraphicFramePr>
        <p:xfrm>
          <a:off x="637540" y="3461703"/>
          <a:ext cx="5121902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360295" imgH="254000" progId="">
                  <p:embed/>
                </p:oleObj>
              </mc:Choice>
              <mc:Fallback>
                <p:oleObj name="" r:id="rId13" imgW="2360295" imgH="2540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540" y="3461703"/>
                        <a:ext cx="5121902" cy="5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文本框 62480"/>
          <p:cNvSpPr txBox="1"/>
          <p:nvPr/>
        </p:nvSpPr>
        <p:spPr>
          <a:xfrm>
            <a:off x="2207895" y="2216150"/>
            <a:ext cx="183197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8385" name="文本框 62481"/>
          <p:cNvSpPr txBox="1"/>
          <p:nvPr/>
        </p:nvSpPr>
        <p:spPr>
          <a:xfrm>
            <a:off x="2135188" y="2909888"/>
            <a:ext cx="561657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8386" name="对象 62482"/>
          <p:cNvGraphicFramePr>
            <a:graphicFrameLocks noChangeAspect="1"/>
          </p:cNvGraphicFramePr>
          <p:nvPr/>
        </p:nvGraphicFramePr>
        <p:xfrm>
          <a:off x="6245225" y="3460750"/>
          <a:ext cx="4896270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258695" imgH="254000" progId="">
                  <p:embed/>
                </p:oleObj>
              </mc:Choice>
              <mc:Fallback>
                <p:oleObj name="" r:id="rId15" imgW="2258695" imgH="254000" progId="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5225" y="3460750"/>
                        <a:ext cx="4896270" cy="5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对象 6349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072958" y="4103688"/>
          <a:ext cx="804968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3403600" imgH="228600" progId="">
                  <p:embed/>
                </p:oleObj>
              </mc:Choice>
              <mc:Fallback>
                <p:oleObj name="" r:id="rId18" imgW="3403600" imgH="228600" progId="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72958" y="4103688"/>
                        <a:ext cx="804968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>
            <p:custDataLst>
              <p:tags r:id="rId20"/>
            </p:custDataLst>
          </p:nvPr>
        </p:nvSpPr>
        <p:spPr>
          <a:xfrm>
            <a:off x="2013585" y="4140200"/>
            <a:ext cx="2245995" cy="5035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2" name="对象 62482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048085" y="4714793"/>
          <a:ext cx="3992880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2" imgW="1841500" imgH="520700" progId="">
                  <p:embed/>
                </p:oleObj>
              </mc:Choice>
              <mc:Fallback>
                <p:oleObj name="" r:id="rId22" imgW="1841500" imgH="520700" progId="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48085" y="4714793"/>
                        <a:ext cx="3992880" cy="1144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>
            <p:custDataLst>
              <p:tags r:id="rId24"/>
            </p:custDataLst>
          </p:nvPr>
        </p:nvSpPr>
        <p:spPr>
          <a:xfrm>
            <a:off x="1985645" y="4750435"/>
            <a:ext cx="4342765" cy="10858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59397" name="对象 63496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4298" y="6098540"/>
          <a:ext cx="4425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6" imgW="2107565" imgH="241300" progId="">
                  <p:embed/>
                </p:oleObj>
              </mc:Choice>
              <mc:Fallback>
                <p:oleObj name="" r:id="rId26" imgW="2107565" imgH="241300" progId="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4298" y="6098540"/>
                        <a:ext cx="442595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6349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520644" y="5866037"/>
          <a:ext cx="739385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9" imgW="3810000" imgH="482600" progId="">
                  <p:embed/>
                </p:oleObj>
              </mc:Choice>
              <mc:Fallback>
                <p:oleObj name="" r:id="rId29" imgW="3810000" imgH="482600" progId="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0644" y="5866037"/>
                        <a:ext cx="739385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62466"/>
          <p:cNvSpPr txBox="1"/>
          <p:nvPr>
            <p:custDataLst>
              <p:tags r:id="rId31"/>
            </p:custDataLst>
          </p:nvPr>
        </p:nvSpPr>
        <p:spPr>
          <a:xfrm>
            <a:off x="360045" y="1630045"/>
            <a:ext cx="103505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520" y="120650"/>
            <a:ext cx="11585575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、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298 K时，在一溶液中，CaCl</a:t>
            </a:r>
            <a:r>
              <a:rPr lang="zh-CN" altLang="en-US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和ZnSO</a:t>
            </a:r>
            <a:r>
              <a:rPr lang="zh-CN" altLang="en-US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的浓度均为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               ，试用德拜-休克尔极限公式计算ZnSO</a:t>
            </a:r>
            <a:r>
              <a:rPr lang="zh-CN" altLang="en-US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的平均离子活度因子。已知 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      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                       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25954" name="对象 -2147482451"/>
          <p:cNvGraphicFramePr>
            <a:graphicFrameLocks noChangeAspect="1"/>
          </p:cNvGraphicFramePr>
          <p:nvPr/>
        </p:nvGraphicFramePr>
        <p:xfrm>
          <a:off x="7941945" y="297180"/>
          <a:ext cx="19227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02665" imgH="228600" progId="Equation.3">
                  <p:embed/>
                </p:oleObj>
              </mc:Choice>
              <mc:Fallback>
                <p:oleObj name="" r:id="rId1" imgW="1002665" imgH="22860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41945" y="297180"/>
                        <a:ext cx="192276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对象 -2147482450"/>
          <p:cNvGraphicFramePr>
            <a:graphicFrameLocks noChangeAspect="1"/>
          </p:cNvGraphicFramePr>
          <p:nvPr/>
        </p:nvGraphicFramePr>
        <p:xfrm>
          <a:off x="7381875" y="850900"/>
          <a:ext cx="29829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562100" imgH="228600" progId="Equation.3">
                  <p:embed/>
                </p:oleObj>
              </mc:Choice>
              <mc:Fallback>
                <p:oleObj name="" r:id="rId3" imgW="1562100" imgH="228600" progId="Equation.3">
                  <p:embed/>
                  <p:pic>
                    <p:nvPicPr>
                      <p:cNvPr id="0" name="图片 37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75" y="850900"/>
                        <a:ext cx="298299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对象 -2147482449"/>
          <p:cNvGraphicFramePr>
            <a:graphicFrameLocks noChangeAspect="1"/>
          </p:cNvGraphicFramePr>
          <p:nvPr/>
        </p:nvGraphicFramePr>
        <p:xfrm>
          <a:off x="2940685" y="1555750"/>
          <a:ext cx="477817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247900" imgH="254000" progId="Equation.3">
                  <p:embed/>
                </p:oleObj>
              </mc:Choice>
              <mc:Fallback>
                <p:oleObj name="" r:id="rId5" imgW="2247900" imgH="254000" progId="Equation.3">
                  <p:embed/>
                  <p:pic>
                    <p:nvPicPr>
                      <p:cNvPr id="0" name="图片 37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0685" y="1555750"/>
                        <a:ext cx="4778178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对象 -2147482448"/>
          <p:cNvGraphicFramePr>
            <a:graphicFrameLocks noChangeAspect="1"/>
          </p:cNvGraphicFramePr>
          <p:nvPr/>
        </p:nvGraphicFramePr>
        <p:xfrm>
          <a:off x="1855788" y="2235200"/>
          <a:ext cx="8509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4216400" imgH="838200" progId="Equation.3">
                  <p:embed/>
                </p:oleObj>
              </mc:Choice>
              <mc:Fallback>
                <p:oleObj name="" r:id="rId7" imgW="4216400" imgH="838200" progId="Equation.3">
                  <p:embed/>
                  <p:pic>
                    <p:nvPicPr>
                      <p:cNvPr id="0" name="图片 37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5788" y="2235200"/>
                        <a:ext cx="8509000" cy="169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对象 -2147482447"/>
          <p:cNvGraphicFramePr>
            <a:graphicFrameLocks noChangeAspect="1"/>
          </p:cNvGraphicFramePr>
          <p:nvPr/>
        </p:nvGraphicFramePr>
        <p:xfrm>
          <a:off x="1856105" y="4219258"/>
          <a:ext cx="8043453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3949700" imgH="241300" progId="Equation.3">
                  <p:embed/>
                </p:oleObj>
              </mc:Choice>
              <mc:Fallback>
                <p:oleObj name="" r:id="rId9" imgW="3949700" imgH="241300" progId="Equation.3">
                  <p:embed/>
                  <p:pic>
                    <p:nvPicPr>
                      <p:cNvPr id="0" name="图片 37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6105" y="4219258"/>
                        <a:ext cx="8043453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对象 -2147482446"/>
          <p:cNvGraphicFramePr>
            <a:graphicFrameLocks noChangeAspect="1"/>
          </p:cNvGraphicFramePr>
          <p:nvPr/>
        </p:nvGraphicFramePr>
        <p:xfrm>
          <a:off x="4454208" y="4879658"/>
          <a:ext cx="15732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698500" imgH="215900" progId="Equation.3">
                  <p:embed/>
                </p:oleObj>
              </mc:Choice>
              <mc:Fallback>
                <p:oleObj name="" r:id="rId11" imgW="698500" imgH="215900" progId="Equation.3">
                  <p:embed/>
                  <p:pic>
                    <p:nvPicPr>
                      <p:cNvPr id="0" name="图片 37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54208" y="4879658"/>
                        <a:ext cx="15732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文本框 20482"/>
          <p:cNvSpPr txBox="1"/>
          <p:nvPr/>
        </p:nvSpPr>
        <p:spPr>
          <a:xfrm>
            <a:off x="365125" y="1508919"/>
            <a:ext cx="9937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解：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5961" name="对象 20494"/>
          <p:cNvGraphicFramePr>
            <a:graphicFrameLocks noChangeAspect="1"/>
          </p:cNvGraphicFramePr>
          <p:nvPr/>
        </p:nvGraphicFramePr>
        <p:xfrm>
          <a:off x="3380740" y="5522595"/>
          <a:ext cx="2108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079500" imgH="241300" progId="">
                  <p:embed/>
                </p:oleObj>
              </mc:Choice>
              <mc:Fallback>
                <p:oleObj name="" r:id="rId13" imgW="1079500" imgH="241300" progId="">
                  <p:embed/>
                  <p:pic>
                    <p:nvPicPr>
                      <p:cNvPr id="0" name="图片 37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0740" y="5522595"/>
                        <a:ext cx="2108200" cy="466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文本框 20495"/>
          <p:cNvSpPr txBox="1"/>
          <p:nvPr/>
        </p:nvSpPr>
        <p:spPr>
          <a:xfrm>
            <a:off x="5736590" y="5578475"/>
            <a:ext cx="19824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为负值）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5" name="文本框 62481"/>
          <p:cNvSpPr txBox="1"/>
          <p:nvPr>
            <p:custDataLst>
              <p:tags r:id="rId1"/>
            </p:custDataLst>
          </p:nvPr>
        </p:nvSpPr>
        <p:spPr>
          <a:xfrm>
            <a:off x="363220" y="1652905"/>
            <a:ext cx="768794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若电池反应在一很大的电池中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可逆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进行，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0" name="对象 6349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123941" y="1619092"/>
          <a:ext cx="149415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11200" imgH="203200" progId="">
                  <p:embed/>
                </p:oleObj>
              </mc:Choice>
              <mc:Fallback>
                <p:oleObj name="" r:id="rId3" imgW="711200" imgH="203200" progId="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3941" y="1619092"/>
                        <a:ext cx="1494155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对象 62479"/>
          <p:cNvGraphicFramePr/>
          <p:nvPr>
            <p:custDataLst>
              <p:tags r:id="rId5"/>
            </p:custDataLst>
          </p:nvPr>
        </p:nvGraphicFramePr>
        <p:xfrm>
          <a:off x="1630676" y="2097323"/>
          <a:ext cx="460800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032000" imgH="215900" progId="">
                  <p:embed/>
                </p:oleObj>
              </mc:Choice>
              <mc:Fallback>
                <p:oleObj name="" r:id="rId6" imgW="2032000" imgH="2159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0676" y="2097323"/>
                        <a:ext cx="4608000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对象 62482"/>
          <p:cNvGraphicFramePr/>
          <p:nvPr>
            <p:custDataLst>
              <p:tags r:id="rId8"/>
            </p:custDataLst>
          </p:nvPr>
        </p:nvGraphicFramePr>
        <p:xfrm>
          <a:off x="1719155" y="2661838"/>
          <a:ext cx="432000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905000" imgH="215900" progId="">
                  <p:embed/>
                </p:oleObj>
              </mc:Choice>
              <mc:Fallback>
                <p:oleObj name="" r:id="rId9" imgW="1905000" imgH="215900" progId="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9155" y="2661838"/>
                        <a:ext cx="4320000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6247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26448" y="3210796"/>
          <a:ext cx="683577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3148965" imgH="215900" progId="">
                  <p:embed/>
                </p:oleObj>
              </mc:Choice>
              <mc:Fallback>
                <p:oleObj name="" r:id="rId12" imgW="3148965" imgH="2159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6448" y="3210796"/>
                        <a:ext cx="683577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62481"/>
          <p:cNvSpPr txBox="1"/>
          <p:nvPr>
            <p:custDataLst>
              <p:tags r:id="rId14"/>
            </p:custDataLst>
          </p:nvPr>
        </p:nvSpPr>
        <p:spPr>
          <a:xfrm>
            <a:off x="405130" y="3864610"/>
            <a:ext cx="768794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直接反应，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" name="对象 62482"/>
          <p:cNvGraphicFramePr/>
          <p:nvPr>
            <p:custDataLst>
              <p:tags r:id="rId15"/>
            </p:custDataLst>
          </p:nvPr>
        </p:nvGraphicFramePr>
        <p:xfrm>
          <a:off x="3457832" y="3850241"/>
          <a:ext cx="103695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457200" imgH="241300" progId="">
                  <p:embed/>
                </p:oleObj>
              </mc:Choice>
              <mc:Fallback>
                <p:oleObj name="" r:id="rId16" imgW="457200" imgH="241300" progId="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7832" y="3850241"/>
                        <a:ext cx="1036955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62479"/>
          <p:cNvGraphicFramePr/>
          <p:nvPr>
            <p:custDataLst>
              <p:tags r:id="rId18"/>
            </p:custDataLst>
          </p:nvPr>
        </p:nvGraphicFramePr>
        <p:xfrm>
          <a:off x="4735411" y="3833413"/>
          <a:ext cx="342773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1511300" imgH="241300" progId="">
                  <p:embed/>
                </p:oleObj>
              </mc:Choice>
              <mc:Fallback>
                <p:oleObj name="" r:id="rId19" imgW="1511300" imgH="2413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35411" y="3833413"/>
                        <a:ext cx="3427730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62465"/>
          <p:cNvSpPr txBox="1"/>
          <p:nvPr>
            <p:custDataLst>
              <p:tags r:id="rId21"/>
            </p:custDataLst>
          </p:nvPr>
        </p:nvSpPr>
        <p:spPr>
          <a:xfrm>
            <a:off x="94615" y="82550"/>
            <a:ext cx="11761470" cy="1438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的电池反应电势和电池反应电势的温度系数。已知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O(l)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的标准摩尔生成焓为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                       ，标准摩尔生成吉氏函数为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对象 6247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603183" y="124460"/>
          <a:ext cx="698593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3517900" imgH="228600" progId="">
                  <p:embed/>
                </p:oleObj>
              </mc:Choice>
              <mc:Fallback>
                <p:oleObj name="" r:id="rId23" imgW="3517900" imgH="2286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03183" y="124460"/>
                        <a:ext cx="698593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6247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36245" y="1093788"/>
          <a:ext cx="2343906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6" imgW="1181735" imgH="203200" progId="">
                  <p:embed/>
                </p:oleObj>
              </mc:Choice>
              <mc:Fallback>
                <p:oleObj name="" r:id="rId26" imgW="1181735" imgH="2032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6245" y="1093788"/>
                        <a:ext cx="2343906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6247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6545898" y="1094105"/>
          <a:ext cx="2437420" cy="4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9" imgW="1181100" imgH="203200" progId="">
                  <p:embed/>
                </p:oleObj>
              </mc:Choice>
              <mc:Fallback>
                <p:oleObj name="" r:id="rId29" imgW="1181100" imgH="2032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45898" y="1094105"/>
                        <a:ext cx="2437420" cy="4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对象 63500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630839" y="4864643"/>
          <a:ext cx="735711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2" imgW="3556000" imgH="469900" progId="">
                  <p:embed/>
                </p:oleObj>
              </mc:Choice>
              <mc:Fallback>
                <p:oleObj name="" r:id="rId32" imgW="3556000" imgH="469900" progId="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30839" y="4864643"/>
                        <a:ext cx="7357110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矩形 63504"/>
          <p:cNvSpPr/>
          <p:nvPr>
            <p:custDataLst>
              <p:tags r:id="rId34"/>
            </p:custDataLst>
          </p:nvPr>
        </p:nvSpPr>
        <p:spPr>
          <a:xfrm>
            <a:off x="160020" y="5053330"/>
            <a:ext cx="14706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解：已知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" name="矩形 24"/>
          <p:cNvSpPr/>
          <p:nvPr>
            <p:custDataLst>
              <p:tags r:id="rId35"/>
            </p:custDataLst>
          </p:nvPr>
        </p:nvSpPr>
        <p:spPr>
          <a:xfrm>
            <a:off x="122555" y="4441190"/>
            <a:ext cx="107784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求上述电池在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0℃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时的电池反应电势。</a:t>
            </a:r>
            <a:r>
              <a:rPr lang="zh-CN" altLang="en-US">
                <a:solidFill>
                  <a:srgbClr val="270DE7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>
              <a:solidFill>
                <a:srgbClr val="270DE7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3502" name="对象 63501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467485" y="5869305"/>
          <a:ext cx="214528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7" imgW="1003935" imgH="228600" progId="">
                  <p:embed/>
                </p:oleObj>
              </mc:Choice>
              <mc:Fallback>
                <p:oleObj name="" r:id="rId37" imgW="1003935" imgH="228600" progId="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67485" y="5869305"/>
                        <a:ext cx="214528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对象 63503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1316038" y="6322061"/>
          <a:ext cx="7671725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0" imgW="3568700" imgH="241300" progId="">
                  <p:embed/>
                </p:oleObj>
              </mc:Choice>
              <mc:Fallback>
                <p:oleObj name="" r:id="rId40" imgW="3568700" imgH="241300" progId="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316038" y="6322061"/>
                        <a:ext cx="7671725" cy="52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矩形 63505"/>
          <p:cNvSpPr/>
          <p:nvPr>
            <p:custDataLst>
              <p:tags r:id="rId42"/>
            </p:custDataLst>
          </p:nvPr>
        </p:nvSpPr>
        <p:spPr>
          <a:xfrm>
            <a:off x="4046220" y="5871210"/>
            <a:ext cx="32054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所以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文本框 64517"/>
          <p:cNvSpPr txBox="1"/>
          <p:nvPr/>
        </p:nvSpPr>
        <p:spPr>
          <a:xfrm>
            <a:off x="138430" y="69850"/>
            <a:ext cx="11851640" cy="33235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韦斯顿电池是一种标准电池，表示为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时该电池的电池反应电势为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1.018646 V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，若温度超过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，每升高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，电池反应电势降低                           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(1)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写出该电池的电极反应和电池反应；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建立电池反应电势随温度变化的数学关系式；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(3)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计算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时，电池中每消耗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 mol Cd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产生的系统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的变化；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(4)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若电池在可逆条件下进行，计算系统放出或吸收的热量。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0422" name="对象 64518"/>
          <p:cNvGraphicFramePr>
            <a:graphicFrameLocks noChangeAspect="1"/>
          </p:cNvGraphicFramePr>
          <p:nvPr/>
        </p:nvGraphicFramePr>
        <p:xfrm>
          <a:off x="2454910" y="392748"/>
          <a:ext cx="6672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402330" imgH="431800" progId="">
                  <p:embed/>
                </p:oleObj>
              </mc:Choice>
              <mc:Fallback>
                <p:oleObj name="" r:id="rId1" imgW="3402330" imgH="431800" progId="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4910" y="392748"/>
                        <a:ext cx="667226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对象 64519"/>
          <p:cNvGraphicFramePr>
            <a:graphicFrameLocks noChangeAspect="1"/>
          </p:cNvGraphicFramePr>
          <p:nvPr/>
        </p:nvGraphicFramePr>
        <p:xfrm>
          <a:off x="1127125" y="1475740"/>
          <a:ext cx="18281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5500" imgH="203200" progId="">
                  <p:embed/>
                </p:oleObj>
              </mc:Choice>
              <mc:Fallback>
                <p:oleObj name="" r:id="rId3" imgW="825500" imgH="203200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1475740"/>
                        <a:ext cx="182813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1" name="对象 6553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44190" y="3268345"/>
          <a:ext cx="609870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3097530" imgH="393700" progId="">
                  <p:embed/>
                </p:oleObj>
              </mc:Choice>
              <mc:Fallback>
                <p:oleObj name="" r:id="rId6" imgW="3097530" imgH="393700" progId="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4190" y="3268345"/>
                        <a:ext cx="6098708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2" name="矩形 65538"/>
          <p:cNvSpPr/>
          <p:nvPr>
            <p:custDataLst>
              <p:tags r:id="rId8"/>
            </p:custDataLst>
          </p:nvPr>
        </p:nvSpPr>
        <p:spPr>
          <a:xfrm>
            <a:off x="349885" y="3460115"/>
            <a:ext cx="819150" cy="3689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解：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1443" name="对象 6553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86100" y="3999548"/>
          <a:ext cx="369945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1890395" imgH="254000" progId="">
                  <p:embed/>
                </p:oleObj>
              </mc:Choice>
              <mc:Fallback>
                <p:oleObj name="" r:id="rId10" imgW="1890395" imgH="254000" progId="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6100" y="3999548"/>
                        <a:ext cx="369945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矩形 65540"/>
          <p:cNvSpPr/>
          <p:nvPr>
            <p:custDataLst>
              <p:tags r:id="rId12"/>
            </p:custDataLst>
          </p:nvPr>
        </p:nvSpPr>
        <p:spPr>
          <a:xfrm>
            <a:off x="814388" y="4612323"/>
            <a:ext cx="2154237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电池反应：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1445" name="对象 6554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368550" y="4434840"/>
          <a:ext cx="660940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3364230" imgH="393700" progId="">
                  <p:embed/>
                </p:oleObj>
              </mc:Choice>
              <mc:Fallback>
                <p:oleObj name="" r:id="rId14" imgW="3364230" imgH="393700" progId="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68550" y="4434840"/>
                        <a:ext cx="6609407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矩形 65544"/>
          <p:cNvSpPr/>
          <p:nvPr>
            <p:custDataLst>
              <p:tags r:id="rId16"/>
            </p:custDataLst>
          </p:nvPr>
        </p:nvSpPr>
        <p:spPr>
          <a:xfrm>
            <a:off x="2180590" y="4027488"/>
            <a:ext cx="14224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61451" name="矩形 65538"/>
          <p:cNvSpPr/>
          <p:nvPr>
            <p:custDataLst>
              <p:tags r:id="rId17"/>
            </p:custDataLst>
          </p:nvPr>
        </p:nvSpPr>
        <p:spPr>
          <a:xfrm>
            <a:off x="946785" y="3459798"/>
            <a:ext cx="31242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8" name="矩形 65538"/>
          <p:cNvSpPr/>
          <p:nvPr>
            <p:custDataLst>
              <p:tags r:id="rId18"/>
            </p:custDataLst>
          </p:nvPr>
        </p:nvSpPr>
        <p:spPr>
          <a:xfrm>
            <a:off x="2252345" y="3455988"/>
            <a:ext cx="31242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负极：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61446" name="矩形 65542"/>
          <p:cNvSpPr/>
          <p:nvPr>
            <p:custDataLst>
              <p:tags r:id="rId19"/>
            </p:custDataLst>
          </p:nvPr>
        </p:nvSpPr>
        <p:spPr>
          <a:xfrm>
            <a:off x="815975" y="5495290"/>
            <a:ext cx="91440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1447" name="对象 65543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180715" y="6348095"/>
          <a:ext cx="523609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1" imgW="2578100" imgH="228600" progId="">
                  <p:embed/>
                </p:oleObj>
              </mc:Choice>
              <mc:Fallback>
                <p:oleObj name="" r:id="rId21" imgW="2578100" imgH="228600" progId="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80715" y="6348095"/>
                        <a:ext cx="5236094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对象 65545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679065" y="5317490"/>
          <a:ext cx="677445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3276600" imgH="469900" progId="">
                  <p:embed/>
                </p:oleObj>
              </mc:Choice>
              <mc:Fallback>
                <p:oleObj name="" r:id="rId24" imgW="3276600" imgH="469900" progId="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79065" y="5317490"/>
                        <a:ext cx="677445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矩形 66561"/>
          <p:cNvSpPr/>
          <p:nvPr/>
        </p:nvSpPr>
        <p:spPr>
          <a:xfrm>
            <a:off x="66675" y="2838450"/>
            <a:ext cx="387159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每消耗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1 mol Cd</a:t>
            </a: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270DE7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2466" name="对象 66562"/>
          <p:cNvGraphicFramePr>
            <a:graphicFrameLocks noChangeAspect="1"/>
          </p:cNvGraphicFramePr>
          <p:nvPr/>
        </p:nvGraphicFramePr>
        <p:xfrm>
          <a:off x="1847215" y="3854292"/>
          <a:ext cx="8493706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152900" imgH="228600" progId="">
                  <p:embed/>
                </p:oleObj>
              </mc:Choice>
              <mc:Fallback>
                <p:oleObj name="" r:id="rId1" imgW="4152900" imgH="228600" progId="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215" y="3854292"/>
                        <a:ext cx="8493706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66564"/>
          <p:cNvGraphicFramePr>
            <a:graphicFrameLocks noChangeAspect="1"/>
          </p:cNvGraphicFramePr>
          <p:nvPr/>
        </p:nvGraphicFramePr>
        <p:xfrm>
          <a:off x="1758633" y="4406583"/>
          <a:ext cx="8848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229100" imgH="469900" progId="">
                  <p:embed/>
                </p:oleObj>
              </mc:Choice>
              <mc:Fallback>
                <p:oleObj name="" r:id="rId3" imgW="4229100" imgH="469900" progId="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633" y="4406583"/>
                        <a:ext cx="884872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6566"/>
          <p:cNvGraphicFramePr>
            <a:graphicFrameLocks noChangeAspect="1"/>
          </p:cNvGraphicFramePr>
          <p:nvPr/>
        </p:nvGraphicFramePr>
        <p:xfrm>
          <a:off x="1774825" y="5381625"/>
          <a:ext cx="86979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051300" imgH="228600" progId="">
                  <p:embed/>
                </p:oleObj>
              </mc:Choice>
              <mc:Fallback>
                <p:oleObj name="" r:id="rId5" imgW="4051300" imgH="228600" progId="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4825" y="5381625"/>
                        <a:ext cx="869791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矩形 66567"/>
          <p:cNvSpPr/>
          <p:nvPr/>
        </p:nvSpPr>
        <p:spPr>
          <a:xfrm>
            <a:off x="211455" y="6133941"/>
            <a:ext cx="197167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2472" name="对象 66568"/>
          <p:cNvGraphicFramePr>
            <a:graphicFrameLocks noChangeAspect="1"/>
          </p:cNvGraphicFramePr>
          <p:nvPr/>
        </p:nvGraphicFramePr>
        <p:xfrm>
          <a:off x="1879283" y="6057900"/>
          <a:ext cx="7793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552825" imgH="254000" progId="">
                  <p:embed/>
                </p:oleObj>
              </mc:Choice>
              <mc:Fallback>
                <p:oleObj name="" r:id="rId7" imgW="3552825" imgH="25400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283" y="6057900"/>
                        <a:ext cx="779303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65541"/>
          <p:cNvGraphicFramePr>
            <a:graphicFrameLocks noChangeAspect="1"/>
          </p:cNvGraphicFramePr>
          <p:nvPr/>
        </p:nvGraphicFramePr>
        <p:xfrm>
          <a:off x="2711133" y="3138805"/>
          <a:ext cx="660940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364230" imgH="393700" progId="">
                  <p:embed/>
                </p:oleObj>
              </mc:Choice>
              <mc:Fallback>
                <p:oleObj name="" r:id="rId9" imgW="3364230" imgH="393700" progId="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1133" y="3138805"/>
                        <a:ext cx="6609407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文本框 64517"/>
          <p:cNvSpPr txBox="1"/>
          <p:nvPr>
            <p:custDataLst>
              <p:tags r:id="rId11"/>
            </p:custDataLst>
          </p:nvPr>
        </p:nvSpPr>
        <p:spPr>
          <a:xfrm>
            <a:off x="211455" y="118745"/>
            <a:ext cx="11893550" cy="2585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韦斯顿电池是一种标准电池，表示为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时该电池的电池反应电势为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1.018646 V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，若温度超过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，每升高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，电池反应电势降低                           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(3)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计算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20℃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时，电池中每消耗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 mol Cd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产生的系统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的变化；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(4)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若电池在可逆条件下进行，计算系统放出或吸收的热量。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0422" name="对象 6451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999740" y="406718"/>
          <a:ext cx="6672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3402330" imgH="431800" progId="">
                  <p:embed/>
                </p:oleObj>
              </mc:Choice>
              <mc:Fallback>
                <p:oleObj name="" r:id="rId13" imgW="3402330" imgH="431800" progId="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99740" y="406718"/>
                        <a:ext cx="667226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对象 64519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71575" y="1530985"/>
          <a:ext cx="18281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6" imgW="825500" imgH="203200" progId="">
                  <p:embed/>
                </p:oleObj>
              </mc:Choice>
              <mc:Fallback>
                <p:oleObj name="" r:id="rId16" imgW="825500" imgH="203200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1575" y="1530985"/>
                        <a:ext cx="182813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6349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217546" y="2794477"/>
          <a:ext cx="128079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609600" imgH="203200" progId="">
                  <p:embed/>
                </p:oleObj>
              </mc:Choice>
              <mc:Fallback>
                <p:oleObj name="" r:id="rId19" imgW="609600" imgH="203200" progId="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17546" y="2794477"/>
                        <a:ext cx="1280795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65540"/>
          <p:cNvSpPr/>
          <p:nvPr>
            <p:custDataLst>
              <p:tags r:id="rId1"/>
            </p:custDataLst>
          </p:nvPr>
        </p:nvSpPr>
        <p:spPr>
          <a:xfrm>
            <a:off x="296545" y="5880735"/>
            <a:ext cx="3070860" cy="3689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若可逆放电，则   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63489" name="文本框 67585"/>
          <p:cNvSpPr txBox="1"/>
          <p:nvPr/>
        </p:nvSpPr>
        <p:spPr>
          <a:xfrm>
            <a:off x="195580" y="45085"/>
            <a:ext cx="11778615" cy="17532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6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：电池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-)Ag,AgCl(s)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KCl(0.01mol.kg</a:t>
            </a:r>
            <a:r>
              <a:rPr lang="zh-CN" altLang="en-US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－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Hg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(s),Hg(+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298K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＝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0.0454V</a:t>
            </a:r>
            <a:endParaRPr lang="en-US" altLang="zh-CN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）写出电极反应和电池反应；（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）求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298K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时电池的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；（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）已知该电池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             ，试求当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F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电量通过电池时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3491" name="对象 67587"/>
          <p:cNvGraphicFramePr>
            <a:graphicFrameLocks noChangeAspect="1"/>
          </p:cNvGraphicFramePr>
          <p:nvPr/>
        </p:nvGraphicFramePr>
        <p:xfrm>
          <a:off x="195263" y="1261428"/>
          <a:ext cx="413365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928495" imgH="254000" progId="">
                  <p:embed/>
                </p:oleObj>
              </mc:Choice>
              <mc:Fallback>
                <p:oleObj name="" r:id="rId2" imgW="1928495" imgH="254000" progId="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263" y="1261428"/>
                        <a:ext cx="413365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67588"/>
          <p:cNvGraphicFramePr>
            <a:graphicFrameLocks noChangeAspect="1"/>
          </p:cNvGraphicFramePr>
          <p:nvPr/>
        </p:nvGraphicFramePr>
        <p:xfrm>
          <a:off x="7770813" y="723265"/>
          <a:ext cx="59951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267335" imgH="191135" progId="">
                  <p:embed/>
                </p:oleObj>
              </mc:Choice>
              <mc:Fallback>
                <p:oleObj name="" r:id="rId4" imgW="267335" imgH="191135" progId="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0813" y="723265"/>
                        <a:ext cx="59951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7589"/>
          <p:cNvGraphicFramePr>
            <a:graphicFrameLocks noChangeAspect="1"/>
          </p:cNvGraphicFramePr>
          <p:nvPr/>
        </p:nvGraphicFramePr>
        <p:xfrm>
          <a:off x="8244205" y="1340168"/>
          <a:ext cx="69088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342900" imgH="177165" progId="">
                  <p:embed/>
                </p:oleObj>
              </mc:Choice>
              <mc:Fallback>
                <p:oleObj name="" r:id="rId6" imgW="342900" imgH="177165" progId="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4205" y="1340168"/>
                        <a:ext cx="69088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直接连接符 67590"/>
          <p:cNvSpPr/>
          <p:nvPr/>
        </p:nvSpPr>
        <p:spPr>
          <a:xfrm>
            <a:off x="3524568" y="198755"/>
            <a:ext cx="0" cy="50323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95" name="直接连接符 67591"/>
          <p:cNvSpPr/>
          <p:nvPr/>
        </p:nvSpPr>
        <p:spPr>
          <a:xfrm>
            <a:off x="6056313" y="198755"/>
            <a:ext cx="0" cy="50323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20" name="文本框 68616"/>
          <p:cNvSpPr txBox="1"/>
          <p:nvPr>
            <p:custDataLst>
              <p:tags r:id="rId8"/>
            </p:custDataLst>
          </p:nvPr>
        </p:nvSpPr>
        <p:spPr>
          <a:xfrm>
            <a:off x="2160270" y="2352040"/>
            <a:ext cx="1406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正极：</a:t>
            </a:r>
            <a:endParaRPr lang="zh-CN" altLang="en-US" sz="2400" b="1" noProof="1">
              <a:latin typeface="Arial" panose="020B0604020202020204" pitchFamily="3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4514" name="文本框 68609"/>
          <p:cNvSpPr txBox="1"/>
          <p:nvPr>
            <p:custDataLst>
              <p:tags r:id="rId9"/>
            </p:custDataLst>
          </p:nvPr>
        </p:nvSpPr>
        <p:spPr>
          <a:xfrm>
            <a:off x="296228" y="1826895"/>
            <a:ext cx="534828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64515" name="对象 6861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97530" y="2329180"/>
          <a:ext cx="6600094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3098800" imgH="228600" progId="">
                  <p:embed/>
                </p:oleObj>
              </mc:Choice>
              <mc:Fallback>
                <p:oleObj name="" r:id="rId11" imgW="3098800" imgH="228600" progId="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7530" y="2329180"/>
                        <a:ext cx="6600094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6861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746551" y="2902276"/>
          <a:ext cx="594614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4" imgW="2628900" imgH="215900" progId="">
                  <p:embed/>
                </p:oleObj>
              </mc:Choice>
              <mc:Fallback>
                <p:oleObj name="" r:id="rId14" imgW="2628900" imgH="215900" progId="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6551" y="2902276"/>
                        <a:ext cx="5946140" cy="489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文本框 68626"/>
          <p:cNvSpPr txBox="1"/>
          <p:nvPr>
            <p:custDataLst>
              <p:tags r:id="rId16"/>
            </p:custDataLst>
          </p:nvPr>
        </p:nvSpPr>
        <p:spPr>
          <a:xfrm>
            <a:off x="2185670" y="1850390"/>
            <a:ext cx="1227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负极：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4528" name="对象 6862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097213" y="1822450"/>
          <a:ext cx="65348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3048000" imgH="228600" progId="">
                  <p:embed/>
                </p:oleObj>
              </mc:Choice>
              <mc:Fallback>
                <p:oleObj name="" r:id="rId18" imgW="3048000" imgH="2286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97213" y="1822450"/>
                        <a:ext cx="653486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矩形 65540"/>
          <p:cNvSpPr/>
          <p:nvPr>
            <p:custDataLst>
              <p:tags r:id="rId20"/>
            </p:custDataLst>
          </p:nvPr>
        </p:nvSpPr>
        <p:spPr>
          <a:xfrm>
            <a:off x="1151573" y="2946400"/>
            <a:ext cx="215265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/>
            <a:r>
              <a:rPr lang="en-US" altLang="zh-CN" sz="2400" b="1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电池反应：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8" name="文本框 68618"/>
          <p:cNvSpPr txBox="1"/>
          <p:nvPr>
            <p:custDataLst>
              <p:tags r:id="rId21"/>
            </p:custDataLst>
          </p:nvPr>
        </p:nvSpPr>
        <p:spPr>
          <a:xfrm>
            <a:off x="296228" y="3801110"/>
            <a:ext cx="947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4521" name="对象 6861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216015" y="3723958"/>
          <a:ext cx="323107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3" imgW="1181735" imgH="203200" progId="">
                  <p:embed/>
                </p:oleObj>
              </mc:Choice>
              <mc:Fallback>
                <p:oleObj name="" r:id="rId23" imgW="1181735" imgH="203200" progId="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16015" y="3723958"/>
                        <a:ext cx="323107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68619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588529" y="3543709"/>
          <a:ext cx="4115435" cy="108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6" imgW="1739900" imgH="469900" progId="">
                  <p:embed/>
                </p:oleObj>
              </mc:Choice>
              <mc:Fallback>
                <p:oleObj name="" r:id="rId26" imgW="1739900" imgH="469900" progId="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529" y="3543709"/>
                        <a:ext cx="4115435" cy="1080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对象 68620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300424" y="4698150"/>
          <a:ext cx="424815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9" imgW="1917065" imgH="405765" progId="">
                  <p:embed/>
                </p:oleObj>
              </mc:Choice>
              <mc:Fallback>
                <p:oleObj name="" r:id="rId29" imgW="1917065" imgH="405765" progId="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00424" y="4698150"/>
                        <a:ext cx="4248150" cy="899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对象 68621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5548900" y="4775717"/>
          <a:ext cx="4301828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2" imgW="2120900" imgH="405765" progId="">
                  <p:embed/>
                </p:oleObj>
              </mc:Choice>
              <mc:Fallback>
                <p:oleObj name="" r:id="rId32" imgW="2120900" imgH="405765" progId="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48900" y="4775717"/>
                        <a:ext cx="4301828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对象 68624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2595563" y="5841048"/>
          <a:ext cx="540913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5" imgW="2195195" imgH="203200" progId="">
                  <p:embed/>
                </p:oleObj>
              </mc:Choice>
              <mc:Fallback>
                <p:oleObj name="" r:id="rId35" imgW="2195195" imgH="203200" progId="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95563" y="5841048"/>
                        <a:ext cx="540913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文本框 68625"/>
          <p:cNvSpPr txBox="1"/>
          <p:nvPr>
            <p:custDataLst>
              <p:tags r:id="rId37"/>
            </p:custDataLst>
          </p:nvPr>
        </p:nvSpPr>
        <p:spPr>
          <a:xfrm>
            <a:off x="200343" y="4917758"/>
            <a:ext cx="1676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68621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9851025" y="4973520"/>
          <a:ext cx="174815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9" imgW="825500" imgH="203200" progId="">
                  <p:embed/>
                </p:oleObj>
              </mc:Choice>
              <mc:Fallback>
                <p:oleObj name="" r:id="rId39" imgW="825500" imgH="203200" progId="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851025" y="4973520"/>
                        <a:ext cx="1748155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>
            <p:custDataLst>
              <p:tags r:id="rId1"/>
            </p:custDataLst>
          </p:nvPr>
        </p:nvSpPr>
        <p:spPr>
          <a:xfrm>
            <a:off x="247015" y="84773"/>
            <a:ext cx="11656060" cy="3693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7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电池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的电动势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和温度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的关系如下，电极反应的标准电势可查表得到。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</a:pP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algn="just">
              <a:lnSpc>
                <a:spcPct val="125000"/>
              </a:lnSpc>
            </a:pP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）写出电极反应和电池反应；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）计算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时该反应转移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1mol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电子时的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，以及电池恒温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可逆放电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时该反应过程的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charset="0"/>
                <a:ea typeface="黑体" panose="02010609060101010101" pitchFamily="2" charset="-122"/>
              </a:rPr>
              <a:t>R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和所做的电功；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）若反应在电池外于同样温度下恒压进行，计算系统与环境交换的热。                   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21535" name="对象 -214748215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90896" y="494507"/>
          <a:ext cx="815911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911600" imgH="228600" progId="Equation.2">
                  <p:embed/>
                </p:oleObj>
              </mc:Choice>
              <mc:Fallback>
                <p:oleObj name="" r:id="rId3" imgW="3911600" imgH="228600" progId="Equation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0896" y="494507"/>
                        <a:ext cx="8159115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7066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34809" y="972823"/>
          <a:ext cx="708025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3263900" imgH="228600" progId="">
                  <p:embed/>
                </p:oleObj>
              </mc:Choice>
              <mc:Fallback>
                <p:oleObj name="" r:id="rId6" imgW="3263900" imgH="2286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4809" y="972823"/>
                        <a:ext cx="7080250" cy="494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12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321368" y="1515110"/>
          <a:ext cx="447802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2184400" imgH="228600" progId="Equation.2">
                  <p:embed/>
                </p:oleObj>
              </mc:Choice>
              <mc:Fallback>
                <p:oleObj name="" r:id="rId9" imgW="2184400" imgH="228600" progId="Equation.2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1368" y="1515110"/>
                        <a:ext cx="4478020" cy="4686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7065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089651" y="2375853"/>
          <a:ext cx="292556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548765" imgH="228600" progId="">
                  <p:embed/>
                </p:oleObj>
              </mc:Choice>
              <mc:Fallback>
                <p:oleObj name="" r:id="rId12" imgW="1548765" imgH="2286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9651" y="2375853"/>
                        <a:ext cx="2925569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9"/>
          <p:cNvSpPr txBox="1"/>
          <p:nvPr>
            <p:custDataLst>
              <p:tags r:id="rId14"/>
            </p:custDataLst>
          </p:nvPr>
        </p:nvSpPr>
        <p:spPr>
          <a:xfrm>
            <a:off x="1733550" y="6053455"/>
            <a:ext cx="881824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7415" name="Text Box 9"/>
          <p:cNvSpPr txBox="1"/>
          <p:nvPr>
            <p:custDataLst>
              <p:tags r:id="rId15"/>
            </p:custDataLst>
          </p:nvPr>
        </p:nvSpPr>
        <p:spPr>
          <a:xfrm>
            <a:off x="2503170" y="5353685"/>
            <a:ext cx="653923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正极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Text Box 6"/>
          <p:cNvSpPr txBox="1"/>
          <p:nvPr>
            <p:custDataLst>
              <p:tags r:id="rId16"/>
            </p:custDataLst>
          </p:nvPr>
        </p:nvSpPr>
        <p:spPr>
          <a:xfrm>
            <a:off x="2503170" y="4518660"/>
            <a:ext cx="658558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负极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7412" name="Text Box 6"/>
          <p:cNvSpPr txBox="1"/>
          <p:nvPr>
            <p:custDataLst>
              <p:tags r:id="rId17"/>
            </p:custDataLst>
          </p:nvPr>
        </p:nvSpPr>
        <p:spPr>
          <a:xfrm>
            <a:off x="158750" y="3865245"/>
            <a:ext cx="16859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(1)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-214748215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63261" y="3901282"/>
          <a:ext cx="815911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3911600" imgH="228600" progId="Equation.2">
                  <p:embed/>
                </p:oleObj>
              </mc:Choice>
              <mc:Fallback>
                <p:oleObj name="" r:id="rId19" imgW="3911600" imgH="228600" progId="Equation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261" y="3901282"/>
                        <a:ext cx="8159115" cy="4781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对象 -2147482158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367247" y="4358481"/>
          <a:ext cx="503936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1" imgW="2222500" imgH="405765" progId="Equation.2">
                  <p:embed/>
                </p:oleObj>
              </mc:Choice>
              <mc:Fallback>
                <p:oleObj name="" r:id="rId21" imgW="2222500" imgH="405765" progId="Equation.2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67247" y="4358481"/>
                        <a:ext cx="5039360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432969" y="5168107"/>
          <a:ext cx="454977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2349500" imgH="405765" progId="">
                  <p:embed/>
                </p:oleObj>
              </mc:Choice>
              <mc:Fallback>
                <p:oleObj name="" r:id="rId24" imgW="2349500" imgH="405765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432969" y="5168107"/>
                        <a:ext cx="4549775" cy="80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158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3153569" y="5900261"/>
          <a:ext cx="757364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7" imgW="3340100" imgH="405765" progId="Equation.2">
                  <p:embed/>
                </p:oleObj>
              </mc:Choice>
              <mc:Fallback>
                <p:oleObj name="" r:id="rId27" imgW="3340100" imgH="405765" progId="Equation.2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53569" y="5900261"/>
                        <a:ext cx="7573645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0655" y="139700"/>
            <a:ext cx="11817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解：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(2)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由电动势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和温度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的关系计算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25℃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时该电池的电动势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以及温度系数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endParaRPr lang="en-US" altLang="zh-CN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indent="0" fontAlgn="auto">
              <a:lnSpc>
                <a:spcPct val="125000"/>
              </a:lnSpc>
            </a:pP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代入</a:t>
            </a:r>
            <a:r>
              <a:rPr lang="en-US" altLang="zh-CN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298.15K</a:t>
            </a:r>
            <a:endParaRPr lang="en-US" altLang="zh-CN" sz="2400" b="1" dirty="0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6387" name="对象 7065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494963" y="251143"/>
          <a:ext cx="13055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73100" imgH="241300" progId="">
                  <p:embed/>
                </p:oleObj>
              </mc:Choice>
              <mc:Fallback>
                <p:oleObj name="" r:id="rId2" imgW="673100" imgH="2413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94963" y="251143"/>
                        <a:ext cx="13055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7066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1681" y="1173803"/>
          <a:ext cx="662114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225800" imgH="203200" progId="">
                  <p:embed/>
                </p:oleObj>
              </mc:Choice>
              <mc:Fallback>
                <p:oleObj name="" r:id="rId5" imgW="3225800" imgH="2032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81" y="1173803"/>
                        <a:ext cx="6621145" cy="416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066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17696" y="1625590"/>
          <a:ext cx="708660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3377565" imgH="405765" progId="">
                  <p:embed/>
                </p:oleObj>
              </mc:Choice>
              <mc:Fallback>
                <p:oleObj name="" r:id="rId8" imgW="3377565" imgH="405765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696" y="1625590"/>
                        <a:ext cx="7086600" cy="849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066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24387" y="2544448"/>
          <a:ext cx="749363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454400" imgH="228600" progId="">
                  <p:embed/>
                </p:oleObj>
              </mc:Choice>
              <mc:Fallback>
                <p:oleObj name="" r:id="rId11" imgW="3454400" imgH="2286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387" y="2544448"/>
                        <a:ext cx="7493635" cy="494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7066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79063" y="3090051"/>
          <a:ext cx="8119110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4000500" imgH="495300" progId="">
                  <p:embed/>
                </p:oleObj>
              </mc:Choice>
              <mc:Fallback>
                <p:oleObj name="" r:id="rId14" imgW="4000500" imgH="4953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063" y="3090051"/>
                        <a:ext cx="8119110" cy="100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70663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79132" y="4075751"/>
          <a:ext cx="996632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4597400" imgH="228600" progId="">
                  <p:embed/>
                </p:oleObj>
              </mc:Choice>
              <mc:Fallback>
                <p:oleObj name="" r:id="rId17" imgW="4597400" imgH="2286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9132" y="4075751"/>
                        <a:ext cx="9966325" cy="496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70664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001646" y="4641533"/>
          <a:ext cx="38198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1739900" imgH="228600" progId="">
                  <p:embed/>
                </p:oleObj>
              </mc:Choice>
              <mc:Fallback>
                <p:oleObj name="" r:id="rId20" imgW="1739900" imgH="2286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01646" y="4641533"/>
                        <a:ext cx="3819877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7066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79271" y="5214843"/>
          <a:ext cx="900874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4102100" imgH="419100" progId="">
                  <p:embed/>
                </p:oleObj>
              </mc:Choice>
              <mc:Fallback>
                <p:oleObj name="" r:id="rId23" imgW="4102100" imgH="4191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9271" y="5214843"/>
                        <a:ext cx="9008745" cy="924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7066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378954" y="6307043"/>
          <a:ext cx="214884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6" imgW="977900" imgH="203200" progId="">
                  <p:embed/>
                </p:oleObj>
              </mc:Choice>
              <mc:Fallback>
                <p:oleObj name="" r:id="rId26" imgW="977900" imgH="2032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8954" y="6307043"/>
                        <a:ext cx="2148840" cy="4483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7066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47019" y="233006"/>
          <a:ext cx="544068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2514600" imgH="215900" progId="">
                  <p:embed/>
                </p:oleObj>
              </mc:Choice>
              <mc:Fallback>
                <p:oleObj name="" r:id="rId2" imgW="2514600" imgH="2159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019" y="233006"/>
                        <a:ext cx="5440680" cy="4686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7066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7611" y="773706"/>
          <a:ext cx="327096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11300" imgH="215900" progId="">
                  <p:embed/>
                </p:oleObj>
              </mc:Choice>
              <mc:Fallback>
                <p:oleObj name="" r:id="rId5" imgW="1511300" imgH="2159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611" y="773706"/>
                        <a:ext cx="3270968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"/>
          <p:cNvSpPr txBox="1"/>
          <p:nvPr>
            <p:custDataLst>
              <p:tags r:id="rId7"/>
            </p:custDataLst>
          </p:nvPr>
        </p:nvSpPr>
        <p:spPr>
          <a:xfrm>
            <a:off x="401955" y="1542415"/>
            <a:ext cx="1142619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(3)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若反应在电池外于同样温度下恒压进行，此时不做电功，有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10" name="对象 7066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018952" y="2142811"/>
          <a:ext cx="319341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473200" imgH="241300" progId="">
                  <p:embed/>
                </p:oleObj>
              </mc:Choice>
              <mc:Fallback>
                <p:oleObj name="" r:id="rId9" imgW="1473200" imgH="2413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8952" y="2142811"/>
                        <a:ext cx="3193415" cy="524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5" name="文本框 10252"/>
          <p:cNvSpPr txBox="1"/>
          <p:nvPr>
            <p:custDataLst>
              <p:tags r:id="rId11"/>
            </p:custDataLst>
          </p:nvPr>
        </p:nvSpPr>
        <p:spPr>
          <a:xfrm>
            <a:off x="195580" y="4107180"/>
            <a:ext cx="11631930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270DE7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如果温度系数是常数。</a:t>
            </a:r>
            <a:r>
              <a:rPr lang="zh-CN" altLang="en-US" sz="2400" b="1" i="1" dirty="0">
                <a:latin typeface="Times New Roman" panose="02020603050405020304" charset="0"/>
                <a:ea typeface="黑体" panose="02010609060101010101" pitchFamily="2" charset="-122"/>
              </a:rPr>
              <a:t>E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~</a:t>
            </a:r>
            <a:r>
              <a:rPr lang="zh-CN" altLang="en-US" sz="2400" b="1" i="1" dirty="0">
                <a:latin typeface="Times New Roman" panose="02020603050405020304" charset="0"/>
                <a:ea typeface="黑体" panose="0201060906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可视为直线关系，则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9266" name="对象 1025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682683" y="4871720"/>
          <a:ext cx="38655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803400" imgH="469900" progId="">
                  <p:embed/>
                </p:oleObj>
              </mc:Choice>
              <mc:Fallback>
                <p:oleObj name="" r:id="rId13" imgW="1803400" imgH="469900" progId="">
                  <p:embed/>
                  <p:pic>
                    <p:nvPicPr>
                      <p:cNvPr id="0" name="图片 37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82683" y="4871720"/>
                        <a:ext cx="3865562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0252"/>
          <p:cNvSpPr txBox="1"/>
          <p:nvPr>
            <p:custDataLst>
              <p:tags r:id="rId15"/>
            </p:custDataLst>
          </p:nvPr>
        </p:nvSpPr>
        <p:spPr>
          <a:xfrm>
            <a:off x="195580" y="3441700"/>
            <a:ext cx="1188275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270DE7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本题中温度系数随温度变化。反应焓、反应熵均随温度变化。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99"/>
          <p:cNvSpPr txBox="1"/>
          <p:nvPr/>
        </p:nvSpPr>
        <p:spPr>
          <a:xfrm>
            <a:off x="138430" y="-13335"/>
            <a:ext cx="11872595" cy="142049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8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电池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   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                                                              在25℃时的电池反应电势                   ，试利用能斯特方程计算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    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                                  溶液的平均离子活度因子     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sym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已知：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  <p:graphicFrame>
        <p:nvGraphicFramePr>
          <p:cNvPr id="25603" name="对象 1"/>
          <p:cNvGraphicFramePr>
            <a:graphicFrameLocks noChangeAspect="1"/>
          </p:cNvGraphicFramePr>
          <p:nvPr/>
        </p:nvGraphicFramePr>
        <p:xfrm>
          <a:off x="1642110" y="59055"/>
          <a:ext cx="51497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679700" imgH="241300" progId="Equation.3">
                  <p:embed/>
                </p:oleObj>
              </mc:Choice>
              <mc:Fallback>
                <p:oleObj name="" r:id="rId1" imgW="2679700" imgH="241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2110" y="59055"/>
                        <a:ext cx="514970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-2147482412"/>
          <p:cNvGraphicFramePr>
            <a:graphicFrameLocks noChangeAspect="1"/>
          </p:cNvGraphicFramePr>
          <p:nvPr/>
        </p:nvGraphicFramePr>
        <p:xfrm>
          <a:off x="10198100" y="86995"/>
          <a:ext cx="163058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00100" imgH="177165" progId="Equation.3">
                  <p:embed/>
                </p:oleObj>
              </mc:Choice>
              <mc:Fallback>
                <p:oleObj name="" r:id="rId3" imgW="800100" imgH="177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8100" y="86995"/>
                        <a:ext cx="1630588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-2147482406"/>
          <p:cNvGraphicFramePr>
            <a:graphicFrameLocks noChangeAspect="1"/>
          </p:cNvGraphicFramePr>
          <p:nvPr/>
        </p:nvGraphicFramePr>
        <p:xfrm>
          <a:off x="3367088" y="485458"/>
          <a:ext cx="286133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97000" imgH="228600" progId="Equation.3">
                  <p:embed/>
                </p:oleObj>
              </mc:Choice>
              <mc:Fallback>
                <p:oleObj name="" r:id="rId5" imgW="13970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7088" y="485458"/>
                        <a:ext cx="286133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6"/>
          <p:cNvGraphicFramePr>
            <a:graphicFrameLocks noChangeAspect="1"/>
          </p:cNvGraphicFramePr>
          <p:nvPr/>
        </p:nvGraphicFramePr>
        <p:xfrm>
          <a:off x="9803765" y="451803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77165" imgH="215900" progId="Equation.3">
                  <p:embed/>
                </p:oleObj>
              </mc:Choice>
              <mc:Fallback>
                <p:oleObj name="" r:id="rId7" imgW="177165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3765" y="451803"/>
                        <a:ext cx="3603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9"/>
          <p:cNvGraphicFramePr>
            <a:graphicFrameLocks noChangeAspect="1"/>
          </p:cNvGraphicFramePr>
          <p:nvPr/>
        </p:nvGraphicFramePr>
        <p:xfrm>
          <a:off x="1121410" y="953770"/>
          <a:ext cx="337478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803400" imgH="228600" progId="Equation.3">
                  <p:embed/>
                </p:oleObj>
              </mc:Choice>
              <mc:Fallback>
                <p:oleObj name="" r:id="rId9" imgW="18034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1410" y="953770"/>
                        <a:ext cx="337478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-2147482408"/>
          <p:cNvGraphicFramePr>
            <a:graphicFrameLocks noChangeAspect="1"/>
          </p:cNvGraphicFramePr>
          <p:nvPr/>
        </p:nvGraphicFramePr>
        <p:xfrm>
          <a:off x="5073684" y="953456"/>
          <a:ext cx="439674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298700" imgH="241300" progId="Equation.3">
                  <p:embed/>
                </p:oleObj>
              </mc:Choice>
              <mc:Fallback>
                <p:oleObj name="" r:id="rId11" imgW="2298700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3684" y="953456"/>
                        <a:ext cx="439674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文本框 19"/>
          <p:cNvSpPr txBox="1"/>
          <p:nvPr>
            <p:custDataLst>
              <p:tags r:id="rId13"/>
            </p:custDataLst>
          </p:nvPr>
        </p:nvSpPr>
        <p:spPr>
          <a:xfrm>
            <a:off x="185738" y="1401445"/>
            <a:ext cx="7175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解：</a:t>
            </a:r>
            <a:endParaRPr lang="zh-CN" altLang="en-US" sz="2400" b="1" noProof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232" name="文本框 24"/>
          <p:cNvSpPr txBox="1"/>
          <p:nvPr>
            <p:custDataLst>
              <p:tags r:id="rId14"/>
            </p:custDataLst>
          </p:nvPr>
        </p:nvSpPr>
        <p:spPr>
          <a:xfrm>
            <a:off x="2566988" y="1935798"/>
            <a:ext cx="13366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正极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3" name="文本框 25"/>
          <p:cNvSpPr txBox="1"/>
          <p:nvPr>
            <p:custDataLst>
              <p:tags r:id="rId15"/>
            </p:custDataLst>
          </p:nvPr>
        </p:nvSpPr>
        <p:spPr>
          <a:xfrm>
            <a:off x="2568575" y="1440498"/>
            <a:ext cx="13366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负极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628" name="对象 -214748240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627438" y="1443673"/>
          <a:ext cx="412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2184400" imgH="228600" progId="Equation.3">
                  <p:embed/>
                </p:oleObj>
              </mc:Choice>
              <mc:Fallback>
                <p:oleObj name="" r:id="rId17" imgW="21844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7438" y="1443673"/>
                        <a:ext cx="41211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-2147481916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568700" y="1950085"/>
          <a:ext cx="5899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0" imgW="3124200" imgH="228600" progId="Equation.3">
                  <p:embed/>
                </p:oleObj>
              </mc:Choice>
              <mc:Fallback>
                <p:oleObj name="" r:id="rId20" imgW="31242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68700" y="1950085"/>
                        <a:ext cx="589915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-214748240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497263" y="2442210"/>
          <a:ext cx="6175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3" imgW="3263900" imgH="228600" progId="Equation.3">
                  <p:embed/>
                </p:oleObj>
              </mc:Choice>
              <mc:Fallback>
                <p:oleObj name="" r:id="rId23" imgW="3263900" imgH="228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97263" y="2442210"/>
                        <a:ext cx="6175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24"/>
          <p:cNvSpPr txBox="1"/>
          <p:nvPr>
            <p:custDataLst>
              <p:tags r:id="rId25"/>
            </p:custDataLst>
          </p:nvPr>
        </p:nvSpPr>
        <p:spPr>
          <a:xfrm>
            <a:off x="1631950" y="2442210"/>
            <a:ext cx="17176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电池反应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632" name="对象 -2147482398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678748" y="2890203"/>
          <a:ext cx="3271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7" imgW="1714500" imgH="495300" progId="Equation.3">
                  <p:embed/>
                </p:oleObj>
              </mc:Choice>
              <mc:Fallback>
                <p:oleObj name="" r:id="rId27" imgW="1714500" imgH="495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78748" y="2890203"/>
                        <a:ext cx="3271837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-2147482398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6522085" y="2974340"/>
          <a:ext cx="26654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0" imgW="1397000" imgH="405765" progId="Equation.3">
                  <p:embed/>
                </p:oleObj>
              </mc:Choice>
              <mc:Fallback>
                <p:oleObj name="" r:id="rId30" imgW="1397000" imgH="4057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22085" y="2974340"/>
                        <a:ext cx="266541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4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585913" y="3892233"/>
          <a:ext cx="9000000" cy="44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3" imgW="5270500" imgH="241300" progId="Equation.3">
                  <p:embed/>
                </p:oleObj>
              </mc:Choice>
              <mc:Fallback>
                <p:oleObj name="" r:id="rId33" imgW="5270500" imgH="241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5913" y="3892233"/>
                        <a:ext cx="9000000" cy="4442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-2147482397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2229168" y="4432300"/>
          <a:ext cx="48101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6" imgW="2552700" imgH="405765" progId="Equation.3">
                  <p:embed/>
                </p:oleObj>
              </mc:Choice>
              <mc:Fallback>
                <p:oleObj name="" r:id="rId36" imgW="2552700" imgH="4057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229168" y="4432300"/>
                        <a:ext cx="4810125" cy="755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-2147482398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461568" y="4568825"/>
          <a:ext cx="189436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9" imgW="965200" imgH="241300" progId="Equation.3">
                  <p:embed/>
                </p:oleObj>
              </mc:Choice>
              <mc:Fallback>
                <p:oleObj name="" r:id="rId39" imgW="965200" imgH="24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461568" y="4568825"/>
                        <a:ext cx="1894367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-2147482398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2093913" y="5136833"/>
          <a:ext cx="35639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2" imgW="1447800" imgH="254000" progId="Equation.3">
                  <p:embed/>
                </p:oleObj>
              </mc:Choice>
              <mc:Fallback>
                <p:oleObj name="" r:id="rId42" imgW="144780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093913" y="5136833"/>
                        <a:ext cx="356393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9222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450215" y="5763895"/>
          <a:ext cx="321103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45" imgW="1511300" imgH="292100" progId="">
                  <p:embed/>
                </p:oleObj>
              </mc:Choice>
              <mc:Fallback>
                <p:oleObj name="" r:id="rId45" imgW="1511300" imgH="2921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50215" y="5763895"/>
                        <a:ext cx="3211035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9234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9050338" y="5210810"/>
          <a:ext cx="116665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8" imgW="558800" imgH="241300" progId="">
                  <p:embed/>
                </p:oleObj>
              </mc:Choice>
              <mc:Fallback>
                <p:oleObj name="" r:id="rId48" imgW="558800" imgH="241300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9050338" y="5210810"/>
                        <a:ext cx="116665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9235"/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10585768" y="5187950"/>
          <a:ext cx="122619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1" imgW="584200" imgH="241300" progId="">
                  <p:embed/>
                </p:oleObj>
              </mc:Choice>
              <mc:Fallback>
                <p:oleObj name="" r:id="rId51" imgW="584200" imgH="2413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585768" y="5187950"/>
                        <a:ext cx="122619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28"/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6321108" y="5228590"/>
          <a:ext cx="2427907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4" imgW="1206500" imgH="228600" progId="Equation.3">
                  <p:embed/>
                </p:oleObj>
              </mc:Choice>
              <mc:Fallback>
                <p:oleObj name="" r:id="rId54" imgW="1206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321108" y="5228590"/>
                        <a:ext cx="2427907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文本框 24"/>
          <p:cNvSpPr txBox="1"/>
          <p:nvPr>
            <p:custDataLst>
              <p:tags r:id="rId56"/>
            </p:custDataLst>
          </p:nvPr>
        </p:nvSpPr>
        <p:spPr>
          <a:xfrm>
            <a:off x="419100" y="5229860"/>
            <a:ext cx="167481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ZnCl</a:t>
            </a:r>
            <a:r>
              <a:rPr lang="en-US" altLang="zh-CN" sz="2400" b="1" baseline="-2500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溶液</a:t>
            </a:r>
            <a:endParaRPr lang="zh-CN" altLang="en-US" sz="2400" b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6643" name="对象 9219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4003040" y="5792788"/>
          <a:ext cx="488647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8" imgW="1968500" imgH="228600" progId="">
                  <p:embed/>
                </p:oleObj>
              </mc:Choice>
              <mc:Fallback>
                <p:oleObj name="" r:id="rId58" imgW="1968500" imgH="2286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003040" y="5792788"/>
                        <a:ext cx="488647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对象 -2147482398"/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9110504" y="5776913"/>
          <a:ext cx="278193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61" imgW="1295400" imgH="254000" progId="Equation.3">
                  <p:embed/>
                </p:oleObj>
              </mc:Choice>
              <mc:Fallback>
                <p:oleObj name="" r:id="rId61" imgW="1295400" imgH="254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9110504" y="5776913"/>
                        <a:ext cx="278193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对象 -2147482397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548640" y="6373495"/>
          <a:ext cx="315211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64" imgW="1536700" imgH="228600" progId="Equation.3">
                  <p:embed/>
                </p:oleObj>
              </mc:Choice>
              <mc:Fallback>
                <p:oleObj name="" r:id="rId64" imgW="1536700" imgH="228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48640" y="6373495"/>
                        <a:ext cx="315211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对象 42"/>
          <p:cNvGraphicFramePr>
            <a:graphicFrameLocks noChangeAspect="1"/>
          </p:cNvGraphicFramePr>
          <p:nvPr>
            <p:custDataLst>
              <p:tags r:id="rId66"/>
            </p:custDataLst>
          </p:nvPr>
        </p:nvGraphicFramePr>
        <p:xfrm>
          <a:off x="4143693" y="6379845"/>
          <a:ext cx="2303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67" imgW="1143000" imgH="228600" progId="Equation.3">
                  <p:embed/>
                </p:oleObj>
              </mc:Choice>
              <mc:Fallback>
                <p:oleObj name="" r:id="rId67" imgW="11430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4143693" y="6379845"/>
                        <a:ext cx="2303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>
            <p:custDataLst>
              <p:tags r:id="rId69"/>
            </p:custDataLst>
          </p:nvPr>
        </p:nvSpPr>
        <p:spPr>
          <a:xfrm>
            <a:off x="6722428" y="6387465"/>
            <a:ext cx="4333875" cy="42989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200" b="1" noProof="1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  <a:sym typeface="黑体" panose="02010609060101010101" pitchFamily="2" charset="-122"/>
              </a:rPr>
              <a:t>平均离子活度因子</a:t>
            </a:r>
            <a:endParaRPr lang="zh-CN" altLang="en-US" sz="2200" b="1" noProof="1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  <a:sym typeface="黑体" panose="02010609060101010101" pitchFamily="2" charset="-122"/>
            </a:endParaRPr>
          </a:p>
        </p:txBody>
      </p:sp>
      <p:graphicFrame>
        <p:nvGraphicFramePr>
          <p:cNvPr id="26649" name="对象 -2147482396"/>
          <p:cNvGraphicFramePr>
            <a:graphicFrameLocks noChangeAspect="1"/>
          </p:cNvGraphicFramePr>
          <p:nvPr>
            <p:custDataLst>
              <p:tags r:id="rId70"/>
            </p:custDataLst>
          </p:nvPr>
        </p:nvGraphicFramePr>
        <p:xfrm>
          <a:off x="9356090" y="6380480"/>
          <a:ext cx="168635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1" imgW="774065" imgH="215900" progId="Equation.3">
                  <p:embed/>
                </p:oleObj>
              </mc:Choice>
              <mc:Fallback>
                <p:oleObj name="" r:id="rId71" imgW="774065" imgH="215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9356090" y="6380480"/>
                        <a:ext cx="168635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5" name="对象 24577"/>
          <p:cNvGraphicFramePr>
            <a:graphicFrameLocks noChangeAspect="1"/>
          </p:cNvGraphicFramePr>
          <p:nvPr/>
        </p:nvGraphicFramePr>
        <p:xfrm>
          <a:off x="1525270" y="632778"/>
          <a:ext cx="82946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771900" imgH="279400" progId="">
                  <p:embed/>
                </p:oleObj>
              </mc:Choice>
              <mc:Fallback>
                <p:oleObj name="" r:id="rId1" imgW="3771900" imgH="279400" progId="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5270" y="632778"/>
                        <a:ext cx="8294688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6" name="矩形 24578"/>
          <p:cNvSpPr/>
          <p:nvPr/>
        </p:nvSpPr>
        <p:spPr>
          <a:xfrm>
            <a:off x="277495" y="167005"/>
            <a:ext cx="1008888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9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、写出下列电池的电极反应和电池反应，并计算电池反应电势。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4627" name="矩形 24579"/>
          <p:cNvSpPr/>
          <p:nvPr/>
        </p:nvSpPr>
        <p:spPr>
          <a:xfrm>
            <a:off x="4835525" y="3533775"/>
            <a:ext cx="259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54628" name="对象 24580"/>
          <p:cNvGraphicFramePr>
            <a:graphicFrameLocks noChangeAspect="1"/>
          </p:cNvGraphicFramePr>
          <p:nvPr/>
        </p:nvGraphicFramePr>
        <p:xfrm>
          <a:off x="1525270" y="1207453"/>
          <a:ext cx="69564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62300" imgH="279400" progId="">
                  <p:embed/>
                </p:oleObj>
              </mc:Choice>
              <mc:Fallback>
                <p:oleObj name="" r:id="rId3" imgW="3162300" imgH="279400" progId="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270" y="1207453"/>
                        <a:ext cx="6956425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矩形 24581"/>
          <p:cNvSpPr/>
          <p:nvPr/>
        </p:nvSpPr>
        <p:spPr>
          <a:xfrm>
            <a:off x="4835525" y="4014788"/>
            <a:ext cx="2673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4630" name="对象 24582"/>
          <p:cNvGraphicFramePr>
            <a:graphicFrameLocks noChangeAspect="1"/>
          </p:cNvGraphicFramePr>
          <p:nvPr/>
        </p:nvGraphicFramePr>
        <p:xfrm>
          <a:off x="3012758" y="3069908"/>
          <a:ext cx="77930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543300" imgH="228600" progId="">
                  <p:embed/>
                </p:oleObj>
              </mc:Choice>
              <mc:Fallback>
                <p:oleObj name="" r:id="rId5" imgW="3543300" imgH="228600" progId="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2758" y="3069908"/>
                        <a:ext cx="7793037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对象 24583"/>
          <p:cNvGraphicFramePr>
            <a:graphicFrameLocks noChangeAspect="1"/>
          </p:cNvGraphicFramePr>
          <p:nvPr/>
        </p:nvGraphicFramePr>
        <p:xfrm>
          <a:off x="2993708" y="3633470"/>
          <a:ext cx="76247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467100" imgH="228600" progId="">
                  <p:embed/>
                </p:oleObj>
              </mc:Choice>
              <mc:Fallback>
                <p:oleObj name="" r:id="rId7" imgW="3467100" imgH="228600" progId="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708" y="3633470"/>
                        <a:ext cx="762476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对象 24584"/>
          <p:cNvGraphicFramePr>
            <a:graphicFrameLocks noChangeAspect="1"/>
          </p:cNvGraphicFramePr>
          <p:nvPr/>
        </p:nvGraphicFramePr>
        <p:xfrm>
          <a:off x="3274695" y="4128770"/>
          <a:ext cx="66119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527300" imgH="228600" progId="">
                  <p:embed/>
                </p:oleObj>
              </mc:Choice>
              <mc:Fallback>
                <p:oleObj name="" r:id="rId9" imgW="2527300" imgH="228600" progId="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4695" y="4128770"/>
                        <a:ext cx="66119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矩形 24585"/>
          <p:cNvSpPr/>
          <p:nvPr/>
        </p:nvSpPr>
        <p:spPr>
          <a:xfrm>
            <a:off x="1871345" y="3084831"/>
            <a:ext cx="31321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4634" name="矩形 24586"/>
          <p:cNvSpPr/>
          <p:nvPr/>
        </p:nvSpPr>
        <p:spPr>
          <a:xfrm>
            <a:off x="1785620" y="3627914"/>
            <a:ext cx="29289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4635" name="矩形 24587"/>
          <p:cNvSpPr/>
          <p:nvPr/>
        </p:nvSpPr>
        <p:spPr>
          <a:xfrm>
            <a:off x="1288098" y="4218781"/>
            <a:ext cx="4298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电池反应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54636" name="对象 24588"/>
          <p:cNvGraphicFramePr>
            <a:graphicFrameLocks noChangeAspect="1"/>
          </p:cNvGraphicFramePr>
          <p:nvPr/>
        </p:nvGraphicFramePr>
        <p:xfrm>
          <a:off x="3013075" y="4779010"/>
          <a:ext cx="586436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310130" imgH="241300" progId="">
                  <p:embed/>
                </p:oleObj>
              </mc:Choice>
              <mc:Fallback>
                <p:oleObj name="" r:id="rId11" imgW="2310130" imgH="2413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3075" y="4779010"/>
                        <a:ext cx="5864369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对象 24589"/>
          <p:cNvGraphicFramePr>
            <a:graphicFrameLocks noChangeAspect="1"/>
          </p:cNvGraphicFramePr>
          <p:nvPr/>
        </p:nvGraphicFramePr>
        <p:xfrm>
          <a:off x="1525270" y="1832928"/>
          <a:ext cx="6200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816860" imgH="254000" progId="">
                  <p:embed/>
                </p:oleObj>
              </mc:Choice>
              <mc:Fallback>
                <p:oleObj name="" r:id="rId13" imgW="2816860" imgH="2540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5270" y="1832928"/>
                        <a:ext cx="6200775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对象 24590"/>
          <p:cNvGraphicFramePr>
            <a:graphicFrameLocks noChangeAspect="1"/>
          </p:cNvGraphicFramePr>
          <p:nvPr/>
        </p:nvGraphicFramePr>
        <p:xfrm>
          <a:off x="1523683" y="2391728"/>
          <a:ext cx="61150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781300" imgH="279400" progId="">
                  <p:embed/>
                </p:oleObj>
              </mc:Choice>
              <mc:Fallback>
                <p:oleObj name="" r:id="rId15" imgW="2781300" imgH="2794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3683" y="2391728"/>
                        <a:ext cx="6115050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4585"/>
          <p:cNvSpPr/>
          <p:nvPr>
            <p:custDataLst>
              <p:tags r:id="rId17"/>
            </p:custDataLst>
          </p:nvPr>
        </p:nvSpPr>
        <p:spPr>
          <a:xfrm>
            <a:off x="438150" y="3075306"/>
            <a:ext cx="31321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5655" name="文本框 25607"/>
          <p:cNvSpPr txBox="1"/>
          <p:nvPr>
            <p:custDataLst>
              <p:tags r:id="rId18"/>
            </p:custDataLst>
          </p:nvPr>
        </p:nvSpPr>
        <p:spPr>
          <a:xfrm>
            <a:off x="1228090" y="5442585"/>
            <a:ext cx="1063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原电池正负极都是气体电极，正极是氧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电极，负极是氢电极。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5658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372100" y="5862955"/>
          <a:ext cx="327259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0" imgW="1524000" imgH="419100" progId="Equation.KSEE3">
                  <p:embed/>
                </p:oleObj>
              </mc:Choice>
              <mc:Fallback>
                <p:oleObj name="" r:id="rId20" imgW="1524000" imgH="4191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72100" y="5862955"/>
                        <a:ext cx="3272597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25607"/>
          <p:cNvSpPr txBox="1"/>
          <p:nvPr>
            <p:custDataLst>
              <p:tags r:id="rId22"/>
            </p:custDataLst>
          </p:nvPr>
        </p:nvSpPr>
        <p:spPr>
          <a:xfrm>
            <a:off x="1867535" y="6098223"/>
            <a:ext cx="87487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反应的能斯特方程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49" name="对象 25601"/>
          <p:cNvGraphicFramePr>
            <a:graphicFrameLocks noChangeAspect="1"/>
          </p:cNvGraphicFramePr>
          <p:nvPr/>
        </p:nvGraphicFramePr>
        <p:xfrm>
          <a:off x="3344863" y="588645"/>
          <a:ext cx="656090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87700" imgH="228600" progId="">
                  <p:embed/>
                </p:oleObj>
              </mc:Choice>
              <mc:Fallback>
                <p:oleObj name="" r:id="rId1" imgW="3187700" imgH="2286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4863" y="588645"/>
                        <a:ext cx="656090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对象 25602"/>
          <p:cNvGraphicFramePr>
            <a:graphicFrameLocks noChangeAspect="1"/>
          </p:cNvGraphicFramePr>
          <p:nvPr/>
        </p:nvGraphicFramePr>
        <p:xfrm>
          <a:off x="3354388" y="1091248"/>
          <a:ext cx="663966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225800" imgH="228600" progId="">
                  <p:embed/>
                </p:oleObj>
              </mc:Choice>
              <mc:Fallback>
                <p:oleObj name="" r:id="rId3" imgW="3225800" imgH="2286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4388" y="1091248"/>
                        <a:ext cx="663966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对象 25603"/>
          <p:cNvGraphicFramePr>
            <a:graphicFrameLocks noChangeAspect="1"/>
          </p:cNvGraphicFramePr>
          <p:nvPr/>
        </p:nvGraphicFramePr>
        <p:xfrm>
          <a:off x="3573463" y="1483995"/>
          <a:ext cx="525228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070100" imgH="228600" progId="">
                  <p:embed/>
                </p:oleObj>
              </mc:Choice>
              <mc:Fallback>
                <p:oleObj name="" r:id="rId5" imgW="2070100" imgH="2286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3463" y="1483995"/>
                        <a:ext cx="525228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矩形 25604"/>
          <p:cNvSpPr/>
          <p:nvPr/>
        </p:nvSpPr>
        <p:spPr>
          <a:xfrm>
            <a:off x="1304925" y="610076"/>
            <a:ext cx="46339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:(2)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5653" name="矩形 25605"/>
          <p:cNvSpPr/>
          <p:nvPr/>
        </p:nvSpPr>
        <p:spPr>
          <a:xfrm>
            <a:off x="2038985" y="1072992"/>
            <a:ext cx="49688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5654" name="矩形 25606"/>
          <p:cNvSpPr/>
          <p:nvPr/>
        </p:nvSpPr>
        <p:spPr>
          <a:xfrm>
            <a:off x="1313180" y="1551305"/>
            <a:ext cx="2162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电池反应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55656" name="对象 25608"/>
          <p:cNvGraphicFramePr>
            <a:graphicFrameLocks noChangeAspect="1"/>
          </p:cNvGraphicFramePr>
          <p:nvPr/>
        </p:nvGraphicFramePr>
        <p:xfrm>
          <a:off x="2419985" y="2081213"/>
          <a:ext cx="691802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313430" imgH="241300" progId="">
                  <p:embed/>
                </p:oleObj>
              </mc:Choice>
              <mc:Fallback>
                <p:oleObj name="" r:id="rId7" imgW="3313430" imgH="2413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985" y="2081213"/>
                        <a:ext cx="691802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对象 25609"/>
          <p:cNvGraphicFramePr>
            <a:graphicFrameLocks noChangeAspect="1"/>
          </p:cNvGraphicFramePr>
          <p:nvPr/>
        </p:nvGraphicFramePr>
        <p:xfrm>
          <a:off x="2618105" y="46990"/>
          <a:ext cx="652204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162300" imgH="279400" progId="">
                  <p:embed/>
                </p:oleObj>
              </mc:Choice>
              <mc:Fallback>
                <p:oleObj name="" r:id="rId9" imgW="3162300" imgH="2794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8105" y="46990"/>
                        <a:ext cx="652204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25607"/>
          <p:cNvSpPr txBox="1"/>
          <p:nvPr>
            <p:custDataLst>
              <p:tags r:id="rId11"/>
            </p:custDataLst>
          </p:nvPr>
        </p:nvSpPr>
        <p:spPr>
          <a:xfrm>
            <a:off x="2900045" y="2606358"/>
            <a:ext cx="87487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原电池正负极均是金属氧化物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电极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6673" name="对象 2662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778443" y="3088640"/>
          <a:ext cx="6200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816860" imgH="254000" progId="">
                  <p:embed/>
                </p:oleObj>
              </mc:Choice>
              <mc:Fallback>
                <p:oleObj name="" r:id="rId13" imgW="2816860" imgH="2540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8443" y="3088640"/>
                        <a:ext cx="62007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4" name="对象 2662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601085" y="3434080"/>
          <a:ext cx="329332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1548130" imgH="405765" progId="">
                  <p:embed/>
                </p:oleObj>
              </mc:Choice>
              <mc:Fallback>
                <p:oleObj name="" r:id="rId16" imgW="1548130" imgH="405765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01085" y="3434080"/>
                        <a:ext cx="329332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对象 2662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345180" y="4186555"/>
          <a:ext cx="44132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2006600" imgH="241300" progId="">
                  <p:embed/>
                </p:oleObj>
              </mc:Choice>
              <mc:Fallback>
                <p:oleObj name="" r:id="rId19" imgW="2006600" imgH="2413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5180" y="4186555"/>
                        <a:ext cx="44132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对象 26628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3344863" y="4688523"/>
          <a:ext cx="65357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2" imgW="2971800" imgH="406400" progId="">
                  <p:embed/>
                </p:oleObj>
              </mc:Choice>
              <mc:Fallback>
                <p:oleObj name="" r:id="rId22" imgW="2971800" imgH="4064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44863" y="4688523"/>
                        <a:ext cx="653573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对象 2662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2618105" y="5467985"/>
          <a:ext cx="70659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3213100" imgH="495300" progId="">
                  <p:embed/>
                </p:oleObj>
              </mc:Choice>
              <mc:Fallback>
                <p:oleObj name="" r:id="rId25" imgW="3213100" imgH="4953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18105" y="5467985"/>
                        <a:ext cx="7065963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矩形 26630"/>
          <p:cNvSpPr/>
          <p:nvPr>
            <p:custDataLst>
              <p:tags r:id="rId27"/>
            </p:custDataLst>
          </p:nvPr>
        </p:nvSpPr>
        <p:spPr>
          <a:xfrm>
            <a:off x="1196975" y="3661887"/>
            <a:ext cx="53276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(3)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负极： 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6679" name="矩形 26631"/>
          <p:cNvSpPr/>
          <p:nvPr>
            <p:custDataLst>
              <p:tags r:id="rId28"/>
            </p:custDataLst>
          </p:nvPr>
        </p:nvSpPr>
        <p:spPr>
          <a:xfrm>
            <a:off x="2265680" y="4215924"/>
            <a:ext cx="43561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   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6680" name="矩形 26632"/>
          <p:cNvSpPr/>
          <p:nvPr>
            <p:custDataLst>
              <p:tags r:id="rId29"/>
            </p:custDataLst>
          </p:nvPr>
        </p:nvSpPr>
        <p:spPr>
          <a:xfrm>
            <a:off x="1689100" y="4862354"/>
            <a:ext cx="46434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电池反应：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6682" name="文本框 26635"/>
          <p:cNvSpPr txBox="1"/>
          <p:nvPr>
            <p:custDataLst>
              <p:tags r:id="rId30"/>
            </p:custDataLst>
          </p:nvPr>
        </p:nvSpPr>
        <p:spPr>
          <a:xfrm>
            <a:off x="2575878" y="6392545"/>
            <a:ext cx="87487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负极是氢电极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，正极是微溶盐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电极。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4735" y="123825"/>
            <a:ext cx="526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电解质溶液的传递性质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>
            <p:custDataLst>
              <p:tags r:id="rId2"/>
            </p:custDataLst>
          </p:nvPr>
        </p:nvSpPr>
        <p:spPr>
          <a:xfrm>
            <a:off x="640715" y="11684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文本框 6146"/>
          <p:cNvSpPr txBox="1"/>
          <p:nvPr>
            <p:custDataLst>
              <p:tags r:id="rId3"/>
            </p:custDataLst>
          </p:nvPr>
        </p:nvSpPr>
        <p:spPr>
          <a:xfrm>
            <a:off x="2501265" y="1249045"/>
            <a:ext cx="86582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电解质溶液依靠离子的迁移与电极反应导电。</a:t>
            </a:r>
            <a:endParaRPr lang="zh-CN" altLang="en-US" sz="2400" b="1">
              <a:solidFill>
                <a:srgbClr val="0000CC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" name="文本框 6146"/>
          <p:cNvSpPr txBox="1"/>
          <p:nvPr>
            <p:custDataLst>
              <p:tags r:id="rId4"/>
            </p:custDataLst>
          </p:nvPr>
        </p:nvSpPr>
        <p:spPr>
          <a:xfrm>
            <a:off x="4045585" y="747395"/>
            <a:ext cx="86582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电解质溶液的导电机理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218" name="文本框 9217"/>
          <p:cNvSpPr txBox="1"/>
          <p:nvPr>
            <p:custDataLst>
              <p:tags r:id="rId5"/>
            </p:custDataLst>
          </p:nvPr>
        </p:nvSpPr>
        <p:spPr>
          <a:xfrm>
            <a:off x="640398" y="1935004"/>
            <a:ext cx="37782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indent="0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法拉第定律</a:t>
            </a:r>
            <a:endParaRPr lang="zh-CN" altLang="en-US" sz="2400" b="1" noProof="1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8195" name="对象 921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501265" y="1750378"/>
          <a:ext cx="276288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322070" imgH="432435" progId="">
                  <p:embed/>
                </p:oleObj>
              </mc:Choice>
              <mc:Fallback>
                <p:oleObj name="" r:id="rId7" imgW="1322070" imgH="43243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1265" y="1750378"/>
                        <a:ext cx="276288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9220"/>
          <p:cNvSpPr txBox="1"/>
          <p:nvPr>
            <p:custDataLst>
              <p:tags r:id="rId9"/>
            </p:custDataLst>
          </p:nvPr>
        </p:nvSpPr>
        <p:spPr>
          <a:xfrm>
            <a:off x="5908358" y="1872457"/>
            <a:ext cx="85042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z 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反应电荷数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 ≠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z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j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离子电荷数</a:t>
            </a:r>
            <a:endParaRPr lang="en-US" altLang="zh-CN" sz="2400" b="1" i="1" baseline="-2500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8197" name="文本框 9221"/>
          <p:cNvSpPr txBox="1"/>
          <p:nvPr>
            <p:custDataLst>
              <p:tags r:id="rId10"/>
            </p:custDataLst>
          </p:nvPr>
        </p:nvSpPr>
        <p:spPr>
          <a:xfrm>
            <a:off x="5908675" y="2522220"/>
            <a:ext cx="89769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F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法拉第常数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96485C·mol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endParaRPr lang="en-US" altLang="zh-CN" sz="2400" b="1" baseline="3000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11"/>
            </p:custDataLst>
          </p:nvPr>
        </p:nvSpPr>
        <p:spPr>
          <a:xfrm>
            <a:off x="344805" y="661035"/>
            <a:ext cx="11510645" cy="60248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4" name="文本框 13313"/>
          <p:cNvSpPr txBox="1"/>
          <p:nvPr>
            <p:custDataLst>
              <p:tags r:id="rId12"/>
            </p:custDataLst>
          </p:nvPr>
        </p:nvSpPr>
        <p:spPr>
          <a:xfrm>
            <a:off x="640715" y="3489325"/>
            <a:ext cx="27622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离子的电迁移率</a:t>
            </a:r>
            <a:endParaRPr lang="en-US" altLang="zh-CN" sz="2800" b="1" baseline="-25000" noProof="1">
              <a:solidFill>
                <a:schemeClr val="tx2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12290" name="对象 1331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165158" y="3265646"/>
          <a:ext cx="180455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800100" imgH="304800" progId="">
                  <p:embed/>
                </p:oleObj>
              </mc:Choice>
              <mc:Fallback>
                <p:oleObj name="" r:id="rId14" imgW="800100" imgH="3048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65158" y="3265646"/>
                        <a:ext cx="1804554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" name="文本框 17409"/>
          <p:cNvSpPr txBox="1"/>
          <p:nvPr>
            <p:custDataLst>
              <p:tags r:id="rId16"/>
            </p:custDataLst>
          </p:nvPr>
        </p:nvSpPr>
        <p:spPr>
          <a:xfrm>
            <a:off x="5649595" y="3488849"/>
            <a:ext cx="56165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indent="0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无限稀释时的电迁移率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1331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958387" y="3341801"/>
          <a:ext cx="51111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203200" imgH="215900" progId="">
                  <p:embed/>
                </p:oleObj>
              </mc:Choice>
              <mc:Fallback>
                <p:oleObj name="" r:id="rId18" imgW="203200" imgH="2159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58387" y="3341801"/>
                        <a:ext cx="51111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7409"/>
          <p:cNvSpPr txBox="1"/>
          <p:nvPr>
            <p:custDataLst>
              <p:tags r:id="rId20"/>
            </p:custDataLst>
          </p:nvPr>
        </p:nvSpPr>
        <p:spPr>
          <a:xfrm>
            <a:off x="5669280" y="4039870"/>
            <a:ext cx="607949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indent="0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仅与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离子本性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、溶剂和温度有关。可查表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9458" name="文本框 19457"/>
          <p:cNvSpPr txBox="1"/>
          <p:nvPr>
            <p:custDataLst>
              <p:tags r:id="rId21"/>
            </p:custDataLst>
          </p:nvPr>
        </p:nvSpPr>
        <p:spPr>
          <a:xfrm>
            <a:off x="704850" y="5126990"/>
            <a:ext cx="250888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离子迁移数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</a:t>
            </a:r>
            <a:endParaRPr lang="en-US" altLang="zh-CN" sz="2800" b="1" i="1" noProof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20489" name="对象 2150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377441" y="4929347"/>
          <a:ext cx="320305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1574800" imgH="444500" progId="">
                  <p:embed/>
                </p:oleObj>
              </mc:Choice>
              <mc:Fallback>
                <p:oleObj name="" r:id="rId23" imgW="1574800" imgH="4445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7441" y="4929347"/>
                        <a:ext cx="3203053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1509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6076225" y="4929572"/>
          <a:ext cx="320470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6" imgW="1574800" imgH="444500" progId="">
                  <p:embed/>
                </p:oleObj>
              </mc:Choice>
              <mc:Fallback>
                <p:oleObj name="" r:id="rId26" imgW="1574800" imgH="4445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76225" y="4929572"/>
                        <a:ext cx="320470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20482"/>
          <p:cNvSpPr txBox="1"/>
          <p:nvPr>
            <p:custDataLst>
              <p:tags r:id="rId28"/>
            </p:custDataLst>
          </p:nvPr>
        </p:nvSpPr>
        <p:spPr>
          <a:xfrm>
            <a:off x="2181225" y="6017578"/>
            <a:ext cx="841756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）希托夫（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Hittorf J W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）法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）界面移动法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7" name="对象 27649"/>
          <p:cNvGraphicFramePr>
            <a:graphicFrameLocks noChangeAspect="1"/>
          </p:cNvGraphicFramePr>
          <p:nvPr/>
        </p:nvGraphicFramePr>
        <p:xfrm>
          <a:off x="4671695" y="891858"/>
          <a:ext cx="3825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39900" imgH="241300" progId="">
                  <p:embed/>
                </p:oleObj>
              </mc:Choice>
              <mc:Fallback>
                <p:oleObj name="" r:id="rId1" imgW="1739900" imgH="241300" progId="">
                  <p:embed/>
                  <p:pic>
                    <p:nvPicPr>
                      <p:cNvPr id="0" name="图片 38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1695" y="891858"/>
                        <a:ext cx="382587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对象 27650"/>
          <p:cNvGraphicFramePr>
            <a:graphicFrameLocks noChangeAspect="1"/>
          </p:cNvGraphicFramePr>
          <p:nvPr/>
        </p:nvGraphicFramePr>
        <p:xfrm>
          <a:off x="4799648" y="1499553"/>
          <a:ext cx="4579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082800" imgH="254000" progId="">
                  <p:embed/>
                </p:oleObj>
              </mc:Choice>
              <mc:Fallback>
                <p:oleObj name="" r:id="rId3" imgW="2082800" imgH="2540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648" y="1499553"/>
                        <a:ext cx="457993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对象 27651"/>
          <p:cNvGraphicFramePr>
            <a:graphicFrameLocks noChangeAspect="1"/>
          </p:cNvGraphicFramePr>
          <p:nvPr/>
        </p:nvGraphicFramePr>
        <p:xfrm>
          <a:off x="4264025" y="2219960"/>
          <a:ext cx="645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933700" imgH="254000" progId="">
                  <p:embed/>
                </p:oleObj>
              </mc:Choice>
              <mc:Fallback>
                <p:oleObj name="" r:id="rId5" imgW="2933700" imgH="254000" progId="">
                  <p:embed/>
                  <p:pic>
                    <p:nvPicPr>
                      <p:cNvPr id="0" name="图片 36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4025" y="2219960"/>
                        <a:ext cx="6451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对象 27652"/>
          <p:cNvGraphicFramePr>
            <a:graphicFrameLocks noChangeAspect="1"/>
          </p:cNvGraphicFramePr>
          <p:nvPr/>
        </p:nvGraphicFramePr>
        <p:xfrm>
          <a:off x="2903538" y="2969260"/>
          <a:ext cx="80168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644900" imgH="457200" progId="">
                  <p:embed/>
                </p:oleObj>
              </mc:Choice>
              <mc:Fallback>
                <p:oleObj name="" r:id="rId7" imgW="3644900" imgH="457200" progId="">
                  <p:embed/>
                  <p:pic>
                    <p:nvPicPr>
                      <p:cNvPr id="0" name="图片 36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3538" y="2969260"/>
                        <a:ext cx="8016875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矩形 27653"/>
          <p:cNvSpPr/>
          <p:nvPr/>
        </p:nvSpPr>
        <p:spPr>
          <a:xfrm>
            <a:off x="2944495" y="946626"/>
            <a:ext cx="41402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(4)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负极：   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7702" name="矩形 27654"/>
          <p:cNvSpPr/>
          <p:nvPr/>
        </p:nvSpPr>
        <p:spPr>
          <a:xfrm>
            <a:off x="3720148" y="1541622"/>
            <a:ext cx="35639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正极：   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7703" name="矩形 27655"/>
          <p:cNvSpPr/>
          <p:nvPr/>
        </p:nvSpPr>
        <p:spPr>
          <a:xfrm>
            <a:off x="2319338" y="2249329"/>
            <a:ext cx="52927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电池反应： 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7704" name="对象 27656"/>
          <p:cNvGraphicFramePr>
            <a:graphicFrameLocks noChangeAspect="1"/>
          </p:cNvGraphicFramePr>
          <p:nvPr/>
        </p:nvGraphicFramePr>
        <p:xfrm>
          <a:off x="3038475" y="239395"/>
          <a:ext cx="61150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781300" imgH="279400" progId="">
                  <p:embed/>
                </p:oleObj>
              </mc:Choice>
              <mc:Fallback>
                <p:oleObj name="" r:id="rId9" imgW="2781300" imgH="279400" progId="">
                  <p:embed/>
                  <p:pic>
                    <p:nvPicPr>
                      <p:cNvPr id="0" name="图片 36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239395"/>
                        <a:ext cx="6115050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5" name="文本框 27658"/>
          <p:cNvSpPr txBox="1"/>
          <p:nvPr/>
        </p:nvSpPr>
        <p:spPr>
          <a:xfrm>
            <a:off x="2339340" y="4028758"/>
            <a:ext cx="9145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原电池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负极是金属电极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，正极是氧化还原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电极。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0"/>
          <p:cNvSpPr/>
          <p:nvPr/>
        </p:nvSpPr>
        <p:spPr>
          <a:xfrm>
            <a:off x="1685608" y="99060"/>
            <a:ext cx="8644890" cy="3689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lIns="0" tIns="0" rIns="0" bIns="0" anchor="t">
            <a:spAutoFit/>
          </a:bodyPr>
          <a:lstStyle/>
          <a:p>
            <a:pPr algn="l" fontAlgn="base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、 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试为下列反应设计原电池，并写出电池反应电势表达式。</a:t>
            </a:r>
            <a:endParaRPr lang="zh-CN" altLang="en-US" sz="2400" strike="noStrike" noProof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11267" name="对象 -2147482193"/>
          <p:cNvGraphicFramePr>
            <a:graphicFrameLocks noChangeAspect="1"/>
          </p:cNvGraphicFramePr>
          <p:nvPr/>
        </p:nvGraphicFramePr>
        <p:xfrm>
          <a:off x="3325813" y="553403"/>
          <a:ext cx="5918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95600" imgH="254000" progId="">
                  <p:embed/>
                </p:oleObj>
              </mc:Choice>
              <mc:Fallback>
                <p:oleObj name="" r:id="rId1" imgW="2895600" imgH="2540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5813" y="553403"/>
                        <a:ext cx="5918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/>
          <p:nvPr/>
        </p:nvSpPr>
        <p:spPr>
          <a:xfrm>
            <a:off x="2490788" y="604203"/>
            <a:ext cx="642938" cy="400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fontAlgn="base"/>
            <a:r>
              <a:rPr 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（</a:t>
            </a:r>
            <a:r>
              <a:rPr lang="en-US" alt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a</a:t>
            </a:r>
            <a:r>
              <a:rPr 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）</a:t>
            </a:r>
            <a:endParaRPr lang="zh-CN" sz="2600" b="1" strike="noStrike" noProof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14347" name="文本框 19"/>
          <p:cNvSpPr txBox="1"/>
          <p:nvPr/>
        </p:nvSpPr>
        <p:spPr>
          <a:xfrm>
            <a:off x="1595755" y="1268730"/>
            <a:ext cx="14001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(a)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1325" y="2835275"/>
            <a:ext cx="18281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氧化反应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(-)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7830" y="3390900"/>
            <a:ext cx="2073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还原反应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(+)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-2147482193"/>
          <p:cNvGraphicFramePr>
            <a:graphicFrameLocks noChangeAspect="1"/>
          </p:cNvGraphicFramePr>
          <p:nvPr/>
        </p:nvGraphicFramePr>
        <p:xfrm>
          <a:off x="3614738" y="2844800"/>
          <a:ext cx="2857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35100" imgH="254000" progId="">
                  <p:embed/>
                </p:oleObj>
              </mc:Choice>
              <mc:Fallback>
                <p:oleObj name="" r:id="rId3" imgW="1435100" imgH="2540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4738" y="2844800"/>
                        <a:ext cx="28575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193"/>
          <p:cNvGraphicFramePr>
            <a:graphicFrameLocks noChangeAspect="1"/>
          </p:cNvGraphicFramePr>
          <p:nvPr/>
        </p:nvGraphicFramePr>
        <p:xfrm>
          <a:off x="3524250" y="3403600"/>
          <a:ext cx="4187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108200" imgH="254000" progId="">
                  <p:embed/>
                </p:oleObj>
              </mc:Choice>
              <mc:Fallback>
                <p:oleObj name="" r:id="rId5" imgW="2108200" imgH="2540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4250" y="3403600"/>
                        <a:ext cx="41878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371205" y="2427605"/>
            <a:ext cx="17668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电极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5371" name="对象 -2147482176"/>
          <p:cNvGraphicFramePr>
            <a:graphicFrameLocks noChangeAspect="1"/>
          </p:cNvGraphicFramePr>
          <p:nvPr/>
        </p:nvGraphicFramePr>
        <p:xfrm>
          <a:off x="7793038" y="2863850"/>
          <a:ext cx="19605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990600" imgH="254000" progId="Equation.2">
                  <p:embed/>
                </p:oleObj>
              </mc:Choice>
              <mc:Fallback>
                <p:oleObj name="" r:id="rId7" imgW="990600" imgH="254000" progId="Equation.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3038" y="2863850"/>
                        <a:ext cx="19605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176"/>
          <p:cNvGraphicFramePr>
            <a:graphicFrameLocks noChangeAspect="1"/>
          </p:cNvGraphicFramePr>
          <p:nvPr/>
        </p:nvGraphicFramePr>
        <p:xfrm>
          <a:off x="6997700" y="3940175"/>
          <a:ext cx="3349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688465" imgH="254000" progId="Equation.2">
                  <p:embed/>
                </p:oleObj>
              </mc:Choice>
              <mc:Fallback>
                <p:oleObj name="" r:id="rId9" imgW="1688465" imgH="254000" progId="Equation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97700" y="3940175"/>
                        <a:ext cx="33496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193"/>
          <p:cNvGraphicFramePr>
            <a:graphicFrameLocks noChangeAspect="1"/>
          </p:cNvGraphicFramePr>
          <p:nvPr/>
        </p:nvGraphicFramePr>
        <p:xfrm>
          <a:off x="3494088" y="1584008"/>
          <a:ext cx="5918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2895600" imgH="254000" progId="">
                  <p:embed/>
                </p:oleObj>
              </mc:Choice>
              <mc:Fallback>
                <p:oleObj name="" r:id="rId11" imgW="2895600" imgH="2540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4088" y="1584008"/>
                        <a:ext cx="5918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725613" y="4506913"/>
            <a:ext cx="1768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原电池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6" name="对象 -2147482176"/>
          <p:cNvGraphicFramePr>
            <a:graphicFrameLocks noChangeAspect="1"/>
          </p:cNvGraphicFramePr>
          <p:nvPr/>
        </p:nvGraphicFramePr>
        <p:xfrm>
          <a:off x="2944813" y="4505325"/>
          <a:ext cx="64373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3251200" imgH="254000" progId="Equation.2">
                  <p:embed/>
                </p:oleObj>
              </mc:Choice>
              <mc:Fallback>
                <p:oleObj name="" r:id="rId12" imgW="3251200" imgH="254000" progId="Equation.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44813" y="4505325"/>
                        <a:ext cx="643731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1892300" y="6296025"/>
            <a:ext cx="9039225" cy="460375"/>
            <a:chOff x="64" y="8148"/>
            <a:chExt cx="14028" cy="725"/>
          </a:xfrm>
        </p:grpSpPr>
        <p:sp>
          <p:nvSpPr>
            <p:cNvPr id="11285" name="圆角矩形 56"/>
            <p:cNvSpPr/>
            <p:nvPr/>
          </p:nvSpPr>
          <p:spPr>
            <a:xfrm>
              <a:off x="64" y="8148"/>
              <a:ext cx="13124" cy="6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</a:ln>
          </p:spPr>
          <p:txBody>
            <a:bodyPr wrap="none" lIns="90000" tIns="46800" rIns="90000" bIns="46800" anchor="ctr" anchorCtr="0"/>
            <a:lstStyle/>
            <a:p>
              <a:pPr algn="ctr"/>
              <a:endParaRPr lang="zh-CN" altLang="en-US" sz="240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286" name="文本框 57"/>
            <p:cNvSpPr txBox="1"/>
            <p:nvPr/>
          </p:nvSpPr>
          <p:spPr>
            <a:xfrm>
              <a:off x="86" y="8148"/>
              <a:ext cx="1400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just"/>
              <a:r>
                <a:rPr lang="zh-CN" altLang="en-US" sz="2400" b="1">
                  <a:latin typeface="黑体" panose="02010609060101010101" pitchFamily="2" charset="-122"/>
                  <a:ea typeface="黑体" panose="02010609060101010101" pitchFamily="2" charset="-122"/>
                </a:rPr>
                <a:t>注：    溶液与    、   溶液</a:t>
              </a:r>
              <a:r>
                <a:rPr lang="zh-CN" altLang="en-US" sz="24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必须用盐桥隔开</a:t>
              </a:r>
              <a:r>
                <a:rPr lang="zh-CN" altLang="en-US" sz="2400" b="1">
                  <a:latin typeface="黑体" panose="02010609060101010101" pitchFamily="2" charset="-122"/>
                  <a:ea typeface="黑体" panose="02010609060101010101" pitchFamily="2" charset="-122"/>
                </a:rPr>
                <a:t>，不能相混。</a:t>
              </a:r>
              <a:endParaRPr lang="zh-CN" altLang="en-US" sz="24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1287" name="对象 -2147482176"/>
            <p:cNvGraphicFramePr>
              <a:graphicFrameLocks noChangeAspect="1"/>
            </p:cNvGraphicFramePr>
            <p:nvPr/>
          </p:nvGraphicFramePr>
          <p:xfrm>
            <a:off x="1124" y="8186"/>
            <a:ext cx="101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14" imgW="330200" imgH="203200" progId="Equation.2">
                    <p:embed/>
                  </p:oleObj>
                </mc:Choice>
                <mc:Fallback>
                  <p:oleObj name="" r:id="rId14" imgW="330200" imgH="203200" progId="Equation.2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24" y="8186"/>
                          <a:ext cx="1014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对象 -2147482176"/>
            <p:cNvGraphicFramePr>
              <a:graphicFrameLocks noChangeAspect="1"/>
            </p:cNvGraphicFramePr>
            <p:nvPr/>
          </p:nvGraphicFramePr>
          <p:xfrm>
            <a:off x="3567" y="8198"/>
            <a:ext cx="9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16" imgW="316865" imgH="203200" progId="Equation.2">
                    <p:embed/>
                  </p:oleObj>
                </mc:Choice>
                <mc:Fallback>
                  <p:oleObj name="" r:id="rId16" imgW="316865" imgH="203200" progId="Equation.2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567" y="8198"/>
                          <a:ext cx="973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对象 -2147482176"/>
            <p:cNvGraphicFramePr>
              <a:graphicFrameLocks noChangeAspect="1"/>
            </p:cNvGraphicFramePr>
            <p:nvPr/>
          </p:nvGraphicFramePr>
          <p:xfrm>
            <a:off x="4740" y="8194"/>
            <a:ext cx="9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8" imgW="316865" imgH="203200" progId="Equation.2">
                    <p:embed/>
                  </p:oleObj>
                </mc:Choice>
                <mc:Fallback>
                  <p:oleObj name="" r:id="rId18" imgW="316865" imgH="203200" progId="Equation.2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740" y="8194"/>
                          <a:ext cx="973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8" name="文本框 38"/>
          <p:cNvSpPr txBox="1"/>
          <p:nvPr/>
        </p:nvSpPr>
        <p:spPr>
          <a:xfrm>
            <a:off x="1724025" y="5070475"/>
            <a:ext cx="3603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电池反应的能斯特方程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90" name="对象 -2147482162"/>
          <p:cNvGraphicFramePr>
            <a:graphicFrameLocks noChangeAspect="1"/>
          </p:cNvGraphicFramePr>
          <p:nvPr/>
        </p:nvGraphicFramePr>
        <p:xfrm>
          <a:off x="3411538" y="5314950"/>
          <a:ext cx="6807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0" imgW="3606165" imgH="495300" progId="Equation.2">
                  <p:embed/>
                </p:oleObj>
              </mc:Choice>
              <mc:Fallback>
                <p:oleObj name="" r:id="rId20" imgW="3606165" imgH="495300" progId="Equation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11538" y="5314950"/>
                        <a:ext cx="68072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1"/>
          <p:cNvSpPr/>
          <p:nvPr/>
        </p:nvSpPr>
        <p:spPr>
          <a:xfrm>
            <a:off x="7529513" y="2835275"/>
            <a:ext cx="2487613" cy="5461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2" name="圆角矩形 1"/>
          <p:cNvSpPr/>
          <p:nvPr/>
        </p:nvSpPr>
        <p:spPr>
          <a:xfrm>
            <a:off x="6997700" y="3940175"/>
            <a:ext cx="3514725" cy="5032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689985" y="1358900"/>
            <a:ext cx="2631440" cy="314325"/>
            <a:chOff x="3411" y="2140"/>
            <a:chExt cx="4144" cy="495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flipV="1">
            <a:off x="4476115" y="1972310"/>
            <a:ext cx="3669665" cy="314325"/>
            <a:chOff x="3411" y="2140"/>
            <a:chExt cx="4144" cy="495"/>
          </a:xfrm>
        </p:grpSpPr>
        <p:cxnSp>
          <p:nvCxnSpPr>
            <p:cNvPr id="30" name="直接连接符 29"/>
            <p:cNvCxnSpPr/>
            <p:nvPr>
              <p:custDataLst>
                <p:tags r:id="rId22"/>
              </p:custDataLst>
            </p:nvPr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3"/>
              </p:custDataLst>
            </p:nvPr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24"/>
              </p:custDataLst>
            </p:nvPr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700905" y="1030605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氧化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90870" y="2287270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还原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044065" y="6239828"/>
            <a:ext cx="8194675" cy="398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noFill/>
          </a:ln>
        </p:spPr>
        <p:txBody>
          <a:bodyPr wrap="none" lIns="90000" tIns="46800" rIns="90000" bIns="46800" anchor="ctr" anchorCtr="0"/>
          <a:lstStyle/>
          <a:p>
            <a:pPr algn="ctr"/>
            <a:endParaRPr lang="zh-CN" altLang="en-US" sz="240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aphicFrame>
        <p:nvGraphicFramePr>
          <p:cNvPr id="12294" name="对象 -2147482193"/>
          <p:cNvGraphicFramePr>
            <a:graphicFrameLocks noChangeAspect="1"/>
          </p:cNvGraphicFramePr>
          <p:nvPr/>
        </p:nvGraphicFramePr>
        <p:xfrm>
          <a:off x="4024948" y="142558"/>
          <a:ext cx="5400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578100" imgH="241300" progId="">
                  <p:embed/>
                </p:oleObj>
              </mc:Choice>
              <mc:Fallback>
                <p:oleObj name="" r:id="rId1" imgW="2578100" imgH="2413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4948" y="142558"/>
                        <a:ext cx="54006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/>
          <p:nvPr/>
        </p:nvSpPr>
        <p:spPr>
          <a:xfrm>
            <a:off x="3129598" y="139383"/>
            <a:ext cx="642938" cy="4000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/>
          <a:p>
            <a:pPr fontAlgn="base"/>
            <a:r>
              <a:rPr 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（</a:t>
            </a:r>
            <a:r>
              <a:rPr lang="en-US" alt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b</a:t>
            </a:r>
            <a:r>
              <a:rPr lang="zh-CN" sz="2600" b="1" strike="noStrike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）</a:t>
            </a:r>
            <a:endParaRPr lang="zh-CN" sz="2600" b="1" strike="noStrike" noProof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14893" y="908685"/>
            <a:ext cx="5461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(b)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" name="文本框 19"/>
          <p:cNvSpPr txBox="1"/>
          <p:nvPr/>
        </p:nvSpPr>
        <p:spPr>
          <a:xfrm>
            <a:off x="1706880" y="918210"/>
            <a:ext cx="7175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对象 -2147482193"/>
          <p:cNvGraphicFramePr>
            <a:graphicFrameLocks noChangeAspect="1"/>
          </p:cNvGraphicFramePr>
          <p:nvPr/>
        </p:nvGraphicFramePr>
        <p:xfrm>
          <a:off x="3530600" y="1382395"/>
          <a:ext cx="5400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578100" imgH="241300" progId="">
                  <p:embed/>
                </p:oleObj>
              </mc:Choice>
              <mc:Fallback>
                <p:oleObj name="" r:id="rId3" imgW="2578100" imgH="2413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0600" y="1382395"/>
                        <a:ext cx="54006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595120" y="2349500"/>
            <a:ext cx="1816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氧化反应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(-)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4000" y="2949575"/>
            <a:ext cx="18249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还原反应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(+)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56955" y="1956118"/>
            <a:ext cx="1768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电极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62175" y="3683953"/>
            <a:ext cx="1768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原电池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1531" name="对象 -2147482158"/>
          <p:cNvGraphicFramePr>
            <a:graphicFrameLocks noChangeAspect="1"/>
          </p:cNvGraphicFramePr>
          <p:nvPr/>
        </p:nvGraphicFramePr>
        <p:xfrm>
          <a:off x="3440430" y="2368233"/>
          <a:ext cx="39735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752600" imgH="254000" progId="Equation.2">
                  <p:embed/>
                </p:oleObj>
              </mc:Choice>
              <mc:Fallback>
                <p:oleObj name="" r:id="rId4" imgW="1752600" imgH="254000" progId="Equation.2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0430" y="2368233"/>
                        <a:ext cx="397351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对象 -2147481663"/>
          <p:cNvGraphicFramePr>
            <a:graphicFrameLocks noChangeAspect="1"/>
          </p:cNvGraphicFramePr>
          <p:nvPr/>
        </p:nvGraphicFramePr>
        <p:xfrm>
          <a:off x="7767638" y="2391410"/>
          <a:ext cx="2854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435100" imgH="254000" progId="Equation.2">
                  <p:embed/>
                </p:oleObj>
              </mc:Choice>
              <mc:Fallback>
                <p:oleObj name="" r:id="rId6" imgW="1435100" imgH="254000" progId="Equation.2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7638" y="2391410"/>
                        <a:ext cx="28543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390265" y="2962275"/>
          <a:ext cx="4081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108200" imgH="254000" progId="">
                  <p:embed/>
                </p:oleObj>
              </mc:Choice>
              <mc:Fallback>
                <p:oleObj name="" r:id="rId8" imgW="2108200" imgH="2540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90265" y="2962275"/>
                        <a:ext cx="40814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对象 -2147482155"/>
          <p:cNvGraphicFramePr>
            <a:graphicFrameLocks noChangeAspect="1"/>
          </p:cNvGraphicFramePr>
          <p:nvPr/>
        </p:nvGraphicFramePr>
        <p:xfrm>
          <a:off x="7651750" y="2965450"/>
          <a:ext cx="29511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485900" imgH="254000" progId="Equation.2">
                  <p:embed/>
                </p:oleObj>
              </mc:Choice>
              <mc:Fallback>
                <p:oleObj name="" r:id="rId10" imgW="1485900" imgH="254000" progId="Equation.2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51750" y="2965450"/>
                        <a:ext cx="29511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对象 -2147482154"/>
          <p:cNvGraphicFramePr>
            <a:graphicFrameLocks noChangeAspect="1"/>
          </p:cNvGraphicFramePr>
          <p:nvPr/>
        </p:nvGraphicFramePr>
        <p:xfrm>
          <a:off x="3345498" y="3700145"/>
          <a:ext cx="55102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2641600" imgH="241300" progId="Equation.2">
                  <p:embed/>
                </p:oleObj>
              </mc:Choice>
              <mc:Fallback>
                <p:oleObj name="" r:id="rId12" imgW="2641600" imgH="241300" progId="Equation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5498" y="3700145"/>
                        <a:ext cx="551021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162175" y="6214110"/>
            <a:ext cx="7988300" cy="473707"/>
            <a:chOff x="752" y="5655"/>
            <a:chExt cx="12579" cy="749"/>
          </a:xfrm>
        </p:grpSpPr>
        <p:sp>
          <p:nvSpPr>
            <p:cNvPr id="12310" name="文本框 30"/>
            <p:cNvSpPr txBox="1"/>
            <p:nvPr/>
          </p:nvSpPr>
          <p:spPr>
            <a:xfrm>
              <a:off x="752" y="5676"/>
              <a:ext cx="12579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注：</a:t>
              </a:r>
              <a:r>
                <a:rPr lang="zh-CN" altLang="en-US" sz="2400" b="1">
                  <a:latin typeface="Times New Roman" panose="02020603050405020304" charset="0"/>
                  <a:ea typeface="黑体" panose="02010609060101010101" pitchFamily="2" charset="-122"/>
                </a:rPr>
                <a:t>     与      存在于同一</a:t>
              </a:r>
              <a:r>
                <a:rPr lang="en-US" altLang="zh-CN" sz="2400" b="1">
                  <a:latin typeface="Times New Roman" panose="02020603050405020304" charset="0"/>
                  <a:ea typeface="黑体" panose="02010609060101010101" pitchFamily="2" charset="-122"/>
                </a:rPr>
                <a:t>HCl</a:t>
              </a:r>
              <a:r>
                <a:rPr lang="zh-CN" altLang="en-US" sz="2400" b="1">
                  <a:latin typeface="Times New Roman" panose="02020603050405020304" charset="0"/>
                  <a:ea typeface="黑体" panose="02010609060101010101" pitchFamily="2" charset="-122"/>
                </a:rPr>
                <a:t>溶液中，因此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不必使用盐桥</a:t>
              </a:r>
              <a:r>
                <a:rPr lang="zh-CN" altLang="en-US" sz="2400" b="1">
                  <a:latin typeface="Times New Roman" panose="02020603050405020304" charset="0"/>
                  <a:ea typeface="黑体" panose="02010609060101010101" pitchFamily="2" charset="-122"/>
                </a:rPr>
                <a:t>。</a:t>
              </a:r>
              <a:endParaRPr lang="zh-CN" altLang="en-US" sz="2400" b="1"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12311" name="对象 -2147482176"/>
            <p:cNvGraphicFramePr>
              <a:graphicFrameLocks noChangeAspect="1"/>
            </p:cNvGraphicFramePr>
            <p:nvPr/>
          </p:nvGraphicFramePr>
          <p:xfrm>
            <a:off x="1774" y="5655"/>
            <a:ext cx="749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4" imgW="228600" imgH="190500" progId="Equation.2">
                    <p:embed/>
                  </p:oleObj>
                </mc:Choice>
                <mc:Fallback>
                  <p:oleObj name="" r:id="rId14" imgW="228600" imgH="190500" progId="Equation.2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74" y="5655"/>
                          <a:ext cx="749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对象 -2147482176"/>
            <p:cNvGraphicFramePr>
              <a:graphicFrameLocks noChangeAspect="1"/>
            </p:cNvGraphicFramePr>
            <p:nvPr/>
          </p:nvGraphicFramePr>
          <p:xfrm>
            <a:off x="2977" y="5679"/>
            <a:ext cx="74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6" imgW="241300" imgH="203200" progId="Equation.2">
                    <p:embed/>
                  </p:oleObj>
                </mc:Choice>
                <mc:Fallback>
                  <p:oleObj name="" r:id="rId16" imgW="241300" imgH="203200" progId="Equation.2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77" y="5679"/>
                          <a:ext cx="742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-2147481662"/>
          <p:cNvGraphicFramePr>
            <a:graphicFrameLocks noChangeAspect="1"/>
          </p:cNvGraphicFramePr>
          <p:nvPr/>
        </p:nvGraphicFramePr>
        <p:xfrm>
          <a:off x="3529013" y="4225925"/>
          <a:ext cx="516413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8" imgW="2730500" imgH="990600" progId="Equation.2">
                  <p:embed/>
                </p:oleObj>
              </mc:Choice>
              <mc:Fallback>
                <p:oleObj name="" r:id="rId18" imgW="2730500" imgH="990600" progId="Equation.2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29013" y="4225925"/>
                        <a:ext cx="5164137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"/>
          <p:cNvSpPr/>
          <p:nvPr/>
        </p:nvSpPr>
        <p:spPr>
          <a:xfrm>
            <a:off x="7762875" y="2350135"/>
            <a:ext cx="2859088" cy="5445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0" name="圆角矩形 1"/>
          <p:cNvSpPr/>
          <p:nvPr/>
        </p:nvSpPr>
        <p:spPr>
          <a:xfrm>
            <a:off x="7586345" y="2964180"/>
            <a:ext cx="3038475" cy="5048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710305" y="1158875"/>
            <a:ext cx="4057650" cy="314325"/>
            <a:chOff x="3411" y="2140"/>
            <a:chExt cx="4144" cy="495"/>
          </a:xfrm>
        </p:grpSpPr>
        <p:cxnSp>
          <p:nvCxnSpPr>
            <p:cNvPr id="22" name="直接连接符 21"/>
            <p:cNvCxnSpPr/>
            <p:nvPr>
              <p:custDataLst>
                <p:tags r:id="rId20"/>
              </p:custDataLst>
            </p:nvPr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>
              <p:custDataLst>
                <p:tags r:id="rId21"/>
              </p:custDataLst>
            </p:nvPr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>
              <p:custDataLst>
                <p:tags r:id="rId22"/>
              </p:custDataLst>
            </p:nvPr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440680" y="824865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氧化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 flipV="1">
            <a:off x="5320665" y="1750060"/>
            <a:ext cx="1631950" cy="314325"/>
            <a:chOff x="3411" y="2140"/>
            <a:chExt cx="4144" cy="495"/>
          </a:xfrm>
        </p:grpSpPr>
        <p:cxnSp>
          <p:nvCxnSpPr>
            <p:cNvPr id="29" name="直接连接符 28"/>
            <p:cNvCxnSpPr/>
            <p:nvPr>
              <p:custDataLst>
                <p:tags r:id="rId23"/>
              </p:custDataLst>
            </p:nvPr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4"/>
              </p:custDataLst>
            </p:nvPr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25"/>
              </p:custDataLst>
            </p:nvPr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5780405" y="2019300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还原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38" name="文本框 38"/>
          <p:cNvSpPr txBox="1"/>
          <p:nvPr/>
        </p:nvSpPr>
        <p:spPr>
          <a:xfrm>
            <a:off x="1918335" y="4554220"/>
            <a:ext cx="15220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电池反应的能斯特方程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450465" y="4963795"/>
            <a:ext cx="4860925" cy="17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3" name="Text Box 4"/>
          <p:cNvSpPr txBox="1"/>
          <p:nvPr/>
        </p:nvSpPr>
        <p:spPr>
          <a:xfrm>
            <a:off x="161290" y="49530"/>
            <a:ext cx="1176083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x-none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11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由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       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与                                    的数据，计算                </a:t>
            </a:r>
            <a:r>
              <a:rPr lang="en-US" altLang="zh-CN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的标准电势。</a:t>
            </a:r>
            <a:endParaRPr lang="zh-CN" altLang="en-US" sz="24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39" name="对象 68612"/>
          <p:cNvGraphicFramePr>
            <a:graphicFrameLocks noChangeAspect="1"/>
          </p:cNvGraphicFramePr>
          <p:nvPr/>
        </p:nvGraphicFramePr>
        <p:xfrm>
          <a:off x="8454390" y="33973"/>
          <a:ext cx="12588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72770" imgH="229235" progId="">
                  <p:embed/>
                </p:oleObj>
              </mc:Choice>
              <mc:Fallback>
                <p:oleObj name="" r:id="rId1" imgW="572770" imgH="229235" progId="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54390" y="33973"/>
                        <a:ext cx="12588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11"/>
          <p:cNvSpPr txBox="1"/>
          <p:nvPr/>
        </p:nvSpPr>
        <p:spPr>
          <a:xfrm>
            <a:off x="1292225" y="1301115"/>
            <a:ext cx="1062926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解：按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电极反应标准电势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的定义，三电极所对应的电池反应分别为：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41" name="对象 68614"/>
          <p:cNvGraphicFramePr>
            <a:graphicFrameLocks noChangeAspect="1"/>
          </p:cNvGraphicFramePr>
          <p:nvPr/>
        </p:nvGraphicFramePr>
        <p:xfrm>
          <a:off x="2568575" y="2435543"/>
          <a:ext cx="642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854960" imgH="254000" progId="">
                  <p:embed/>
                </p:oleObj>
              </mc:Choice>
              <mc:Fallback>
                <p:oleObj name="" r:id="rId3" imgW="2854960" imgH="254000" progId="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575" y="2435543"/>
                        <a:ext cx="6426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68615"/>
          <p:cNvGraphicFramePr>
            <a:graphicFrameLocks noChangeAspect="1"/>
          </p:cNvGraphicFramePr>
          <p:nvPr/>
        </p:nvGraphicFramePr>
        <p:xfrm>
          <a:off x="2306638" y="3240088"/>
          <a:ext cx="794012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618230" imgH="393700" progId="">
                  <p:embed/>
                </p:oleObj>
              </mc:Choice>
              <mc:Fallback>
                <p:oleObj name="" r:id="rId5" imgW="3618230" imgH="393700" progId="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6638" y="3240088"/>
                        <a:ext cx="794012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68616"/>
          <p:cNvGraphicFramePr>
            <a:graphicFrameLocks noChangeAspect="1"/>
          </p:cNvGraphicFramePr>
          <p:nvPr/>
        </p:nvGraphicFramePr>
        <p:xfrm>
          <a:off x="2318068" y="4107180"/>
          <a:ext cx="652025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970530" imgH="393700" progId="">
                  <p:embed/>
                </p:oleObj>
              </mc:Choice>
              <mc:Fallback>
                <p:oleObj name="" r:id="rId7" imgW="2970530" imgH="393700" progId="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8068" y="4107180"/>
                        <a:ext cx="652025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68617"/>
          <p:cNvGraphicFramePr>
            <a:graphicFrameLocks noChangeAspect="1"/>
          </p:cNvGraphicFramePr>
          <p:nvPr/>
        </p:nvGraphicFramePr>
        <p:xfrm>
          <a:off x="2675890" y="4963478"/>
          <a:ext cx="400383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816100" imgH="228600" progId="">
                  <p:embed/>
                </p:oleObj>
              </mc:Choice>
              <mc:Fallback>
                <p:oleObj name="" r:id="rId9" imgW="1816100" imgH="228600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5890" y="4963478"/>
                        <a:ext cx="400383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68618"/>
          <p:cNvGraphicFramePr>
            <a:graphicFrameLocks noChangeAspect="1"/>
          </p:cNvGraphicFramePr>
          <p:nvPr/>
        </p:nvGraphicFramePr>
        <p:xfrm>
          <a:off x="2632075" y="5589270"/>
          <a:ext cx="456416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2070100" imgH="228600" progId="">
                  <p:embed/>
                </p:oleObj>
              </mc:Choice>
              <mc:Fallback>
                <p:oleObj name="" r:id="rId11" imgW="2070100" imgH="2286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2075" y="5589270"/>
                        <a:ext cx="456416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68619"/>
          <p:cNvGraphicFramePr>
            <a:graphicFrameLocks noChangeAspect="1"/>
          </p:cNvGraphicFramePr>
          <p:nvPr/>
        </p:nvGraphicFramePr>
        <p:xfrm>
          <a:off x="2673985" y="6174740"/>
          <a:ext cx="397715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803400" imgH="228600" progId="">
                  <p:embed/>
                </p:oleObj>
              </mc:Choice>
              <mc:Fallback>
                <p:oleObj name="" r:id="rId13" imgW="1803400" imgH="22860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3985" y="6174740"/>
                        <a:ext cx="397715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38"/>
          <p:cNvSpPr txBox="1"/>
          <p:nvPr/>
        </p:nvSpPr>
        <p:spPr>
          <a:xfrm>
            <a:off x="1590675" y="2435543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(a)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4348" name="Text Box 39"/>
          <p:cNvSpPr txBox="1"/>
          <p:nvPr/>
        </p:nvSpPr>
        <p:spPr>
          <a:xfrm>
            <a:off x="1549400" y="3357563"/>
            <a:ext cx="6165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(b)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4349" name="Text Box 40"/>
          <p:cNvSpPr txBox="1"/>
          <p:nvPr/>
        </p:nvSpPr>
        <p:spPr>
          <a:xfrm>
            <a:off x="1560830" y="4253230"/>
            <a:ext cx="5772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(c)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4586" name="文本框 13"/>
          <p:cNvSpPr txBox="1"/>
          <p:nvPr/>
        </p:nvSpPr>
        <p:spPr>
          <a:xfrm>
            <a:off x="1479550" y="650875"/>
            <a:ext cx="874776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已知：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53" name="对象 -2147482136"/>
          <p:cNvGraphicFramePr>
            <a:graphicFrameLocks noChangeAspect="1"/>
          </p:cNvGraphicFramePr>
          <p:nvPr/>
        </p:nvGraphicFramePr>
        <p:xfrm>
          <a:off x="2514283" y="621983"/>
          <a:ext cx="3404036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587500" imgH="228600" progId="Equation.2">
                  <p:embed/>
                </p:oleObj>
              </mc:Choice>
              <mc:Fallback>
                <p:oleObj name="" r:id="rId15" imgW="1587500" imgH="228600" progId="Equation.2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283" y="621983"/>
                        <a:ext cx="3404036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-2147482135"/>
          <p:cNvGraphicFramePr>
            <a:graphicFrameLocks noChangeAspect="1"/>
          </p:cNvGraphicFramePr>
          <p:nvPr/>
        </p:nvGraphicFramePr>
        <p:xfrm>
          <a:off x="6142673" y="639445"/>
          <a:ext cx="3922974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1828800" imgH="228600" progId="Equation.2">
                  <p:embed/>
                </p:oleObj>
              </mc:Choice>
              <mc:Fallback>
                <p:oleObj name="" r:id="rId17" imgW="1828800" imgH="228600" progId="Equation.2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2673" y="639445"/>
                        <a:ext cx="3922974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-2147482136"/>
          <p:cNvGraphicFramePr>
            <a:graphicFrameLocks noChangeAspect="1"/>
          </p:cNvGraphicFramePr>
          <p:nvPr/>
        </p:nvGraphicFramePr>
        <p:xfrm>
          <a:off x="1560513" y="22225"/>
          <a:ext cx="1879629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876300" imgH="228600" progId="Equation.2">
                  <p:embed/>
                </p:oleObj>
              </mc:Choice>
              <mc:Fallback>
                <p:oleObj name="" r:id="rId19" imgW="876300" imgH="228600" progId="Equation.2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60513" y="22225"/>
                        <a:ext cx="1879629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对象 -2147482135"/>
          <p:cNvGraphicFramePr>
            <a:graphicFrameLocks noChangeAspect="1"/>
          </p:cNvGraphicFramePr>
          <p:nvPr/>
        </p:nvGraphicFramePr>
        <p:xfrm>
          <a:off x="3857308" y="30480"/>
          <a:ext cx="2616346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1219200" imgH="228600" progId="Equation.2">
                  <p:embed/>
                </p:oleObj>
              </mc:Choice>
              <mc:Fallback>
                <p:oleObj name="" r:id="rId21" imgW="1219200" imgH="228600" progId="Equation.2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57308" y="30480"/>
                        <a:ext cx="2616346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765425" y="2242185"/>
            <a:ext cx="3957955" cy="314325"/>
            <a:chOff x="3411" y="2140"/>
            <a:chExt cx="4144" cy="495"/>
          </a:xfrm>
        </p:grpSpPr>
        <p:cxnSp>
          <p:nvCxnSpPr>
            <p:cNvPr id="15" name="直接连接符 14"/>
            <p:cNvCxnSpPr/>
            <p:nvPr>
              <p:custDataLst>
                <p:tags r:id="rId23"/>
              </p:custDataLst>
            </p:nvPr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24"/>
              </p:custDataLst>
            </p:nvPr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25"/>
              </p:custDataLst>
            </p:nvPr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>
            <p:custDataLst>
              <p:tags r:id="rId26"/>
            </p:custDataLst>
          </p:nvPr>
        </p:nvSpPr>
        <p:spPr>
          <a:xfrm>
            <a:off x="4495800" y="1908175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氧化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flipV="1">
            <a:off x="4150995" y="2807335"/>
            <a:ext cx="4615815" cy="314325"/>
            <a:chOff x="3411" y="2140"/>
            <a:chExt cx="4144" cy="495"/>
          </a:xfrm>
        </p:grpSpPr>
        <p:cxnSp>
          <p:nvCxnSpPr>
            <p:cNvPr id="20" name="直接连接符 19"/>
            <p:cNvCxnSpPr/>
            <p:nvPr>
              <p:custDataLst>
                <p:tags r:id="rId27"/>
              </p:custDataLst>
            </p:nvPr>
          </p:nvCxnSpPr>
          <p:spPr>
            <a:xfrm flipV="1">
              <a:off x="3411" y="2140"/>
              <a:ext cx="0" cy="4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8"/>
              </p:custDataLst>
            </p:nvPr>
          </p:nvCxnSpPr>
          <p:spPr>
            <a:xfrm>
              <a:off x="3411" y="2168"/>
              <a:ext cx="41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29"/>
              </p:custDataLst>
            </p:nvPr>
          </p:nvCxnSpPr>
          <p:spPr>
            <a:xfrm flipH="1">
              <a:off x="7555" y="2145"/>
              <a:ext cx="0" cy="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>
            <p:custDataLst>
              <p:tags r:id="rId30"/>
            </p:custDataLst>
          </p:nvPr>
        </p:nvSpPr>
        <p:spPr>
          <a:xfrm>
            <a:off x="5635625" y="3061335"/>
            <a:ext cx="1139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还原</a:t>
            </a:r>
            <a:endParaRPr lang="zh-CN" altLang="en-US" sz="20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19" name="文本框 38"/>
          <p:cNvSpPr txBox="1"/>
          <p:nvPr>
            <p:custDataLst>
              <p:tags r:id="rId31"/>
            </p:custDataLst>
          </p:nvPr>
        </p:nvSpPr>
        <p:spPr>
          <a:xfrm>
            <a:off x="7499668" y="5218430"/>
            <a:ext cx="30686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∵三个电池反应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362" name="对象 69633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7941310" y="5859145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3" imgW="916305" imgH="203835" progId="">
                  <p:embed/>
                </p:oleObj>
              </mc:Choice>
              <mc:Fallback>
                <p:oleObj name="" r:id="rId33" imgW="916305" imgH="203835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941310" y="5859145"/>
                        <a:ext cx="2286000" cy="50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对象 69634"/>
          <p:cNvGraphicFramePr>
            <a:graphicFrameLocks noChangeAspect="1"/>
          </p:cNvGraphicFramePr>
          <p:nvPr/>
        </p:nvGraphicFramePr>
        <p:xfrm>
          <a:off x="4043998" y="458788"/>
          <a:ext cx="428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43100" imgH="228600" progId="">
                  <p:embed/>
                </p:oleObj>
              </mc:Choice>
              <mc:Fallback>
                <p:oleObj name="" r:id="rId1" imgW="1943100" imgH="228600" progId="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3998" y="458788"/>
                        <a:ext cx="4284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69635"/>
          <p:cNvGraphicFramePr>
            <a:graphicFrameLocks noChangeAspect="1"/>
          </p:cNvGraphicFramePr>
          <p:nvPr/>
        </p:nvGraphicFramePr>
        <p:xfrm>
          <a:off x="2374583" y="1881823"/>
          <a:ext cx="350928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38300" imgH="228600" progId="">
                  <p:embed/>
                </p:oleObj>
              </mc:Choice>
              <mc:Fallback>
                <p:oleObj name="" r:id="rId3" imgW="1638300" imgH="228600" progId="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583" y="1881823"/>
                        <a:ext cx="350928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69636"/>
          <p:cNvGraphicFramePr>
            <a:graphicFrameLocks noChangeAspect="1"/>
          </p:cNvGraphicFramePr>
          <p:nvPr/>
        </p:nvGraphicFramePr>
        <p:xfrm>
          <a:off x="5944870" y="1885315"/>
          <a:ext cx="3863520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803400" imgH="228600" progId="">
                  <p:embed/>
                </p:oleObj>
              </mc:Choice>
              <mc:Fallback>
                <p:oleObj name="" r:id="rId5" imgW="1803400" imgH="2286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4870" y="1885315"/>
                        <a:ext cx="3863520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69637"/>
          <p:cNvGraphicFramePr>
            <a:graphicFrameLocks noChangeAspect="1"/>
          </p:cNvGraphicFramePr>
          <p:nvPr/>
        </p:nvGraphicFramePr>
        <p:xfrm>
          <a:off x="2636520" y="2490788"/>
          <a:ext cx="741323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918460" imgH="355600" progId="">
                  <p:embed/>
                </p:oleObj>
              </mc:Choice>
              <mc:Fallback>
                <p:oleObj name="" r:id="rId7" imgW="2918460" imgH="3556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520" y="2490788"/>
                        <a:ext cx="741323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69638"/>
          <p:cNvGraphicFramePr>
            <a:graphicFrameLocks noChangeAspect="1"/>
          </p:cNvGraphicFramePr>
          <p:nvPr/>
        </p:nvGraphicFramePr>
        <p:xfrm>
          <a:off x="2270760" y="1179195"/>
          <a:ext cx="7885547" cy="5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429000" imgH="228600" progId="">
                  <p:embed/>
                </p:oleObj>
              </mc:Choice>
              <mc:Fallback>
                <p:oleObj name="" r:id="rId9" imgW="3429000" imgH="2286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0760" y="1179195"/>
                        <a:ext cx="7885547" cy="525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2"/>
          <p:cNvSpPr txBox="1"/>
          <p:nvPr/>
        </p:nvSpPr>
        <p:spPr>
          <a:xfrm>
            <a:off x="1958975" y="1903095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以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369" name="Text Box 13"/>
          <p:cNvSpPr txBox="1"/>
          <p:nvPr/>
        </p:nvSpPr>
        <p:spPr>
          <a:xfrm>
            <a:off x="10049510" y="1902143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代入，得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4565968" y="4101148"/>
            <a:ext cx="2790825" cy="1620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351" name="Text Box 42"/>
          <p:cNvSpPr txBox="1"/>
          <p:nvPr>
            <p:custDataLst>
              <p:tags r:id="rId12"/>
            </p:custDataLst>
          </p:nvPr>
        </p:nvSpPr>
        <p:spPr>
          <a:xfrm>
            <a:off x="5060950" y="4821238"/>
            <a:ext cx="19494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电池反应的标准电势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6963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835966" y="4176816"/>
          <a:ext cx="216482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977900" imgH="228600" progId="">
                  <p:embed/>
                </p:oleObj>
              </mc:Choice>
              <mc:Fallback>
                <p:oleObj name="" r:id="rId14" imgW="977900" imgH="2286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5966" y="4176816"/>
                        <a:ext cx="216482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矩形 77828"/>
          <p:cNvSpPr/>
          <p:nvPr/>
        </p:nvSpPr>
        <p:spPr>
          <a:xfrm>
            <a:off x="293688" y="777875"/>
            <a:ext cx="88741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1: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62818" name="对象 77832"/>
          <p:cNvGraphicFramePr>
            <a:graphicFrameLocks noChangeAspect="1"/>
          </p:cNvGraphicFramePr>
          <p:nvPr/>
        </p:nvGraphicFramePr>
        <p:xfrm>
          <a:off x="1444625" y="777875"/>
          <a:ext cx="6557756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970530" imgH="292100" progId="">
                  <p:embed/>
                </p:oleObj>
              </mc:Choice>
              <mc:Fallback>
                <p:oleObj name="" r:id="rId1" imgW="2970530" imgH="292100" progId="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4625" y="777875"/>
                        <a:ext cx="6557756" cy="64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9" name="文本框 77825"/>
          <p:cNvSpPr txBox="1"/>
          <p:nvPr/>
        </p:nvSpPr>
        <p:spPr>
          <a:xfrm>
            <a:off x="192405" y="189230"/>
            <a:ext cx="1180719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用氯化银电极和银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–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银离子电极的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AgCl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在水中的溶度积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2820" name="对象 77826"/>
          <p:cNvGraphicFramePr>
            <a:graphicFrameLocks noChangeAspect="1"/>
          </p:cNvGraphicFramePr>
          <p:nvPr/>
        </p:nvGraphicFramePr>
        <p:xfrm>
          <a:off x="10472738" y="165735"/>
          <a:ext cx="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5905" imgH="255905" progId="">
                  <p:embed/>
                </p:oleObj>
              </mc:Choice>
              <mc:Fallback>
                <p:oleObj name="" r:id="rId3" imgW="255905" imgH="255905" progId="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2738" y="165735"/>
                        <a:ext cx="5400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对象 77827"/>
          <p:cNvGraphicFramePr>
            <a:graphicFrameLocks noChangeAspect="1"/>
          </p:cNvGraphicFramePr>
          <p:nvPr/>
        </p:nvGraphicFramePr>
        <p:xfrm>
          <a:off x="5647690" y="188913"/>
          <a:ext cx="44733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17805" imgH="191770" progId="">
                  <p:embed/>
                </p:oleObj>
              </mc:Choice>
              <mc:Fallback>
                <p:oleObj name="" r:id="rId5" imgW="217805" imgH="191770" progId="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7690" y="188913"/>
                        <a:ext cx="44733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对象 77833"/>
          <p:cNvGraphicFramePr>
            <a:graphicFrameLocks noChangeAspect="1"/>
          </p:cNvGraphicFramePr>
          <p:nvPr/>
        </p:nvGraphicFramePr>
        <p:xfrm>
          <a:off x="4231958" y="2086293"/>
          <a:ext cx="4546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042795" imgH="254000" progId="">
                  <p:embed/>
                </p:oleObj>
              </mc:Choice>
              <mc:Fallback>
                <p:oleObj name="" r:id="rId7" imgW="2042795" imgH="254000" progId="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1958" y="2086293"/>
                        <a:ext cx="4546600" cy="568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对象 77834"/>
          <p:cNvGraphicFramePr>
            <a:graphicFrameLocks noChangeAspect="1"/>
          </p:cNvGraphicFramePr>
          <p:nvPr/>
        </p:nvGraphicFramePr>
        <p:xfrm>
          <a:off x="1067118" y="3655695"/>
          <a:ext cx="453144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082800" imgH="228600" progId="">
                  <p:embed/>
                </p:oleObj>
              </mc:Choice>
              <mc:Fallback>
                <p:oleObj name="" r:id="rId9" imgW="2082800" imgH="228600" progId="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7118" y="3655695"/>
                        <a:ext cx="4531445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对象 77835"/>
          <p:cNvGraphicFramePr>
            <a:graphicFrameLocks noChangeAspect="1"/>
          </p:cNvGraphicFramePr>
          <p:nvPr/>
        </p:nvGraphicFramePr>
        <p:xfrm>
          <a:off x="6327140" y="3597910"/>
          <a:ext cx="35639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586230" imgH="254000" progId="">
                  <p:embed/>
                </p:oleObj>
              </mc:Choice>
              <mc:Fallback>
                <p:oleObj name="" r:id="rId11" imgW="1586230" imgH="254000" progId="">
                  <p:embed/>
                  <p:pic>
                    <p:nvPicPr>
                      <p:cNvPr id="0" name="图片 36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7140" y="3597910"/>
                        <a:ext cx="3563938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对象 77836"/>
          <p:cNvGraphicFramePr>
            <a:graphicFrameLocks noChangeAspect="1"/>
          </p:cNvGraphicFramePr>
          <p:nvPr/>
        </p:nvGraphicFramePr>
        <p:xfrm>
          <a:off x="2008505" y="4342448"/>
          <a:ext cx="677885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3210560" imgH="254000" progId="">
                  <p:embed/>
                </p:oleObj>
              </mc:Choice>
              <mc:Fallback>
                <p:oleObj name="" r:id="rId13" imgW="3210560" imgH="254000" progId="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8505" y="4342448"/>
                        <a:ext cx="677885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对象 77837"/>
          <p:cNvGraphicFramePr>
            <a:graphicFrameLocks noChangeAspect="1"/>
          </p:cNvGraphicFramePr>
          <p:nvPr/>
        </p:nvGraphicFramePr>
        <p:xfrm>
          <a:off x="2921318" y="4927918"/>
          <a:ext cx="7731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3615055" imgH="215900" progId="">
                  <p:embed/>
                </p:oleObj>
              </mc:Choice>
              <mc:Fallback>
                <p:oleObj name="" r:id="rId15" imgW="3615055" imgH="215900" progId="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1318" y="4927918"/>
                        <a:ext cx="7731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对象 77838"/>
          <p:cNvGraphicFramePr>
            <a:graphicFrameLocks noChangeAspect="1"/>
          </p:cNvGraphicFramePr>
          <p:nvPr/>
        </p:nvGraphicFramePr>
        <p:xfrm>
          <a:off x="5382578" y="5567045"/>
          <a:ext cx="229239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094740" imgH="254635" progId="">
                  <p:embed/>
                </p:oleObj>
              </mc:Choice>
              <mc:Fallback>
                <p:oleObj name="" r:id="rId17" imgW="1094740" imgH="254635" progId="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82578" y="5567045"/>
                        <a:ext cx="229239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对象 77839"/>
          <p:cNvGraphicFramePr>
            <a:graphicFrameLocks noChangeAspect="1"/>
          </p:cNvGraphicFramePr>
          <p:nvPr/>
        </p:nvGraphicFramePr>
        <p:xfrm>
          <a:off x="4231958" y="1423353"/>
          <a:ext cx="4593532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2082165" imgH="292100" progId="">
                  <p:embed/>
                </p:oleObj>
              </mc:Choice>
              <mc:Fallback>
                <p:oleObj name="" r:id="rId19" imgW="2082165" imgH="292100" progId="">
                  <p:embed/>
                  <p:pic>
                    <p:nvPicPr>
                      <p:cNvPr id="0" name="图片 36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31958" y="1423353"/>
                        <a:ext cx="4593532" cy="64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对象 78857"/>
          <p:cNvGraphicFramePr>
            <a:graphicFrameLocks noChangeAspect="1"/>
          </p:cNvGraphicFramePr>
          <p:nvPr/>
        </p:nvGraphicFramePr>
        <p:xfrm>
          <a:off x="4748530" y="2744153"/>
          <a:ext cx="3168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1536700" imgH="279400" progId="">
                  <p:embed/>
                </p:oleObj>
              </mc:Choice>
              <mc:Fallback>
                <p:oleObj name="" r:id="rId21" imgW="1536700" imgH="279400" progId="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48530" y="2744153"/>
                        <a:ext cx="3168000" cy="576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文本框 79892"/>
          <p:cNvSpPr txBox="1"/>
          <p:nvPr/>
        </p:nvSpPr>
        <p:spPr>
          <a:xfrm>
            <a:off x="4489768" y="3776342"/>
            <a:ext cx="8964612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由于电池反应已达平衡，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4866" name="Text Box 27"/>
          <p:cNvSpPr txBox="1"/>
          <p:nvPr/>
        </p:nvSpPr>
        <p:spPr>
          <a:xfrm>
            <a:off x="198755" y="113030"/>
            <a:ext cx="334137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2: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试求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AgCl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的溶度积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4867" name="对象 79875"/>
          <p:cNvGraphicFramePr>
            <a:graphicFrameLocks noChangeAspect="1"/>
          </p:cNvGraphicFramePr>
          <p:nvPr/>
        </p:nvGraphicFramePr>
        <p:xfrm>
          <a:off x="3465830" y="103505"/>
          <a:ext cx="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55905" imgH="255905" progId="">
                  <p:embed/>
                </p:oleObj>
              </mc:Choice>
              <mc:Fallback>
                <p:oleObj name="" r:id="rId1" imgW="255905" imgH="255905" progId="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5830" y="103505"/>
                        <a:ext cx="540000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对象 79878"/>
          <p:cNvGraphicFramePr>
            <a:graphicFrameLocks noChangeAspect="1"/>
          </p:cNvGraphicFramePr>
          <p:nvPr/>
        </p:nvGraphicFramePr>
        <p:xfrm>
          <a:off x="3192463" y="696913"/>
          <a:ext cx="58769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49500" imgH="279400" progId="">
                  <p:embed/>
                </p:oleObj>
              </mc:Choice>
              <mc:Fallback>
                <p:oleObj name="" r:id="rId3" imgW="2349500" imgH="279400" progId="">
                  <p:embed/>
                  <p:pic>
                    <p:nvPicPr>
                      <p:cNvPr id="0" name="图片 37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2463" y="696913"/>
                        <a:ext cx="587692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47"/>
          <p:cNvGraphicFramePr>
            <a:graphicFrameLocks noChangeAspect="1"/>
          </p:cNvGraphicFramePr>
          <p:nvPr/>
        </p:nvGraphicFramePr>
        <p:xfrm>
          <a:off x="4448175" y="760413"/>
          <a:ext cx="1222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65760" imgH="155575" progId="Word.Document.8">
                  <p:embed/>
                </p:oleObj>
              </mc:Choice>
              <mc:Fallback>
                <p:oleObj name="" r:id="rId5" imgW="365760" imgH="155575" progId="Word.Document.8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8175" y="760413"/>
                        <a:ext cx="12223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对象 79880"/>
          <p:cNvGraphicFramePr>
            <a:graphicFrameLocks noChangeAspect="1"/>
          </p:cNvGraphicFramePr>
          <p:nvPr/>
        </p:nvGraphicFramePr>
        <p:xfrm>
          <a:off x="3842068" y="4489450"/>
          <a:ext cx="421895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105660" imgH="215900" progId="">
                  <p:embed/>
                </p:oleObj>
              </mc:Choice>
              <mc:Fallback>
                <p:oleObj name="" r:id="rId7" imgW="2105660" imgH="215900" progId="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2068" y="4489450"/>
                        <a:ext cx="4218951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对象 79881"/>
          <p:cNvGraphicFramePr>
            <a:graphicFrameLocks noChangeAspect="1"/>
          </p:cNvGraphicFramePr>
          <p:nvPr/>
        </p:nvGraphicFramePr>
        <p:xfrm>
          <a:off x="7855585" y="3932238"/>
          <a:ext cx="127280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36270" imgH="216535" progId="">
                  <p:embed/>
                </p:oleObj>
              </mc:Choice>
              <mc:Fallback>
                <p:oleObj name="" r:id="rId9" imgW="636270" imgH="216535" progId="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55585" y="3932238"/>
                        <a:ext cx="127280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53"/>
          <p:cNvSpPr txBox="1"/>
          <p:nvPr/>
        </p:nvSpPr>
        <p:spPr>
          <a:xfrm>
            <a:off x="4298950" y="69215"/>
            <a:ext cx="7223125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设计电池，解离式两边同时加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26634" name="组合 79883"/>
          <p:cNvGrpSpPr/>
          <p:nvPr/>
        </p:nvGrpSpPr>
        <p:grpSpPr>
          <a:xfrm>
            <a:off x="2405063" y="742950"/>
            <a:ext cx="7932737" cy="546100"/>
            <a:chOff x="0" y="0"/>
            <a:chExt cx="4997" cy="344"/>
          </a:xfrm>
        </p:grpSpPr>
        <p:sp>
          <p:nvSpPr>
            <p:cNvPr id="164874" name="文本框 79884"/>
            <p:cNvSpPr txBox="1"/>
            <p:nvPr/>
          </p:nvSpPr>
          <p:spPr>
            <a:xfrm>
              <a:off x="0" y="0"/>
              <a:ext cx="82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Ag 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  <p:sp>
          <p:nvSpPr>
            <p:cNvPr id="164875" name="文本框 79885"/>
            <p:cNvSpPr txBox="1"/>
            <p:nvPr/>
          </p:nvSpPr>
          <p:spPr>
            <a:xfrm>
              <a:off x="4168" y="15"/>
              <a:ext cx="82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+Ag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</p:grpSp>
      <p:sp>
        <p:nvSpPr>
          <p:cNvPr id="164876" name="文本框 79886"/>
          <p:cNvSpPr txBox="1"/>
          <p:nvPr/>
        </p:nvSpPr>
        <p:spPr>
          <a:xfrm>
            <a:off x="2608580" y="1309053"/>
            <a:ext cx="89646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负极氧化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4877" name="文本框 79887"/>
          <p:cNvSpPr txBox="1"/>
          <p:nvPr/>
        </p:nvSpPr>
        <p:spPr>
          <a:xfrm>
            <a:off x="2616518" y="1845628"/>
            <a:ext cx="8964612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正极还原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4878" name="文本框 79888"/>
          <p:cNvSpPr txBox="1"/>
          <p:nvPr/>
        </p:nvSpPr>
        <p:spPr>
          <a:xfrm>
            <a:off x="2605723" y="2412683"/>
            <a:ext cx="8964612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电池反应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4879" name="对象 79889"/>
          <p:cNvGraphicFramePr>
            <a:graphicFrameLocks noChangeAspect="1"/>
          </p:cNvGraphicFramePr>
          <p:nvPr/>
        </p:nvGraphicFramePr>
        <p:xfrm>
          <a:off x="4437063" y="2555875"/>
          <a:ext cx="463220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120900" imgH="279400" progId="">
                  <p:embed/>
                </p:oleObj>
              </mc:Choice>
              <mc:Fallback>
                <p:oleObj name="" r:id="rId11" imgW="2120900" imgH="279400" progId="">
                  <p:embed/>
                  <p:pic>
                    <p:nvPicPr>
                      <p:cNvPr id="0" name="图片 37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7063" y="2555875"/>
                        <a:ext cx="4632206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0" name="对象 79890"/>
          <p:cNvGraphicFramePr>
            <a:graphicFrameLocks noChangeAspect="1"/>
          </p:cNvGraphicFramePr>
          <p:nvPr/>
        </p:nvGraphicFramePr>
        <p:xfrm>
          <a:off x="4456430" y="1399540"/>
          <a:ext cx="334398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524000" imgH="279400" progId="">
                  <p:embed/>
                </p:oleObj>
              </mc:Choice>
              <mc:Fallback>
                <p:oleObj name="" r:id="rId13" imgW="1524000" imgH="279400" progId="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6430" y="1399540"/>
                        <a:ext cx="3343989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1" name="对象 79891"/>
          <p:cNvGraphicFramePr>
            <a:graphicFrameLocks noChangeAspect="1"/>
          </p:cNvGraphicFramePr>
          <p:nvPr/>
        </p:nvGraphicFramePr>
        <p:xfrm>
          <a:off x="4447858" y="1993583"/>
          <a:ext cx="44596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093595" imgH="254000" progId="">
                  <p:embed/>
                </p:oleObj>
              </mc:Choice>
              <mc:Fallback>
                <p:oleObj name="" r:id="rId15" imgW="2093595" imgH="254000" progId="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47858" y="1993583"/>
                        <a:ext cx="445963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2" name="Text Box 53"/>
          <p:cNvSpPr txBox="1"/>
          <p:nvPr/>
        </p:nvSpPr>
        <p:spPr>
          <a:xfrm>
            <a:off x="554355" y="3868420"/>
            <a:ext cx="43129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l">
              <a:lnSpc>
                <a:spcPct val="125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注：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在同一溶液中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4883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497" y="3280093"/>
          <a:ext cx="419691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4914265" imgH="504825" progId="Equation.KSEE3">
                  <p:embed/>
                </p:oleObj>
              </mc:Choice>
              <mc:Fallback>
                <p:oleObj name="" r:id="rId17" imgW="4914265" imgH="504825" progId="Equation.KSEE3">
                  <p:embed/>
                  <p:pic>
                    <p:nvPicPr>
                      <p:cNvPr id="0" name="图片 37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497" y="3280093"/>
                        <a:ext cx="4196916" cy="43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54237" y="3219133"/>
          <a:ext cx="522454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2540000" imgH="279400" progId="Equation.KSEE3">
                  <p:embed/>
                </p:oleObj>
              </mc:Choice>
              <mc:Fallback>
                <p:oleObj name="" r:id="rId19" imgW="2540000" imgH="279400" progId="Equation.KSEE3">
                  <p:embed/>
                  <p:pic>
                    <p:nvPicPr>
                      <p:cNvPr id="0" name="图片 37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54237" y="3219133"/>
                        <a:ext cx="5224542" cy="57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79888"/>
          <p:cNvSpPr txBox="1"/>
          <p:nvPr/>
        </p:nvSpPr>
        <p:spPr>
          <a:xfrm>
            <a:off x="4963795" y="3140710"/>
            <a:ext cx="11493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270DE7"/>
                </a:solidFill>
                <a:latin typeface="Times New Roman" panose="02020603050405020304" charset="0"/>
                <a:ea typeface="黑体" panose="02010609060101010101" pitchFamily="2" charset="-122"/>
              </a:rPr>
              <a:t>或者</a:t>
            </a:r>
            <a:endParaRPr lang="zh-CN" altLang="en-US" sz="2400" b="1" dirty="0">
              <a:solidFill>
                <a:srgbClr val="270DE7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5889" name="对象 80897"/>
          <p:cNvGraphicFramePr>
            <a:graphicFrameLocks noChangeAspect="1"/>
          </p:cNvGraphicFramePr>
          <p:nvPr/>
        </p:nvGraphicFramePr>
        <p:xfrm>
          <a:off x="10719435" y="6202363"/>
          <a:ext cx="542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255905" imgH="255905" progId="">
                  <p:embed/>
                </p:oleObj>
              </mc:Choice>
              <mc:Fallback>
                <p:oleObj name="" r:id="rId21" imgW="255905" imgH="255905" progId="">
                  <p:embed/>
                  <p:pic>
                    <p:nvPicPr>
                      <p:cNvPr id="0" name="图片 37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719435" y="6202363"/>
                        <a:ext cx="5429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" name="对象 80898"/>
          <p:cNvGraphicFramePr>
            <a:graphicFrameLocks noChangeAspect="1"/>
          </p:cNvGraphicFramePr>
          <p:nvPr/>
        </p:nvGraphicFramePr>
        <p:xfrm>
          <a:off x="72708" y="4995545"/>
          <a:ext cx="395435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3" imgW="1917700" imgH="279400" progId="">
                  <p:embed/>
                </p:oleObj>
              </mc:Choice>
              <mc:Fallback>
                <p:oleObj name="" r:id="rId23" imgW="1917700" imgH="279400" progId="">
                  <p:embed/>
                  <p:pic>
                    <p:nvPicPr>
                      <p:cNvPr id="0" name="图片 37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708" y="4995545"/>
                        <a:ext cx="3954353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对象 80899"/>
          <p:cNvGraphicFramePr>
            <a:graphicFrameLocks noChangeAspect="1"/>
          </p:cNvGraphicFramePr>
          <p:nvPr/>
        </p:nvGraphicFramePr>
        <p:xfrm>
          <a:off x="3998913" y="4995545"/>
          <a:ext cx="816290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5" imgW="3962400" imgH="279400" progId="">
                  <p:embed/>
                </p:oleObj>
              </mc:Choice>
              <mc:Fallback>
                <p:oleObj name="" r:id="rId25" imgW="3962400" imgH="279400" progId="">
                  <p:embed/>
                  <p:pic>
                    <p:nvPicPr>
                      <p:cNvPr id="0" name="图片 37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98913" y="4995545"/>
                        <a:ext cx="816290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直接连接符 80902"/>
          <p:cNvSpPr/>
          <p:nvPr/>
        </p:nvSpPr>
        <p:spPr>
          <a:xfrm>
            <a:off x="10990580" y="5725795"/>
            <a:ext cx="0" cy="449263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" name="矩形 16"/>
          <p:cNvSpPr/>
          <p:nvPr/>
        </p:nvSpPr>
        <p:spPr>
          <a:xfrm>
            <a:off x="10459085" y="5003165"/>
            <a:ext cx="1062990" cy="584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65895" name="对象 80903"/>
          <p:cNvGraphicFramePr>
            <a:graphicFrameLocks noChangeAspect="1"/>
          </p:cNvGraphicFramePr>
          <p:nvPr/>
        </p:nvGraphicFramePr>
        <p:xfrm>
          <a:off x="2381250" y="5656898"/>
          <a:ext cx="568007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7" imgW="2893060" imgH="254000" progId="">
                  <p:embed/>
                </p:oleObj>
              </mc:Choice>
              <mc:Fallback>
                <p:oleObj name="" r:id="rId27" imgW="2893060" imgH="254000" progId="">
                  <p:embed/>
                  <p:pic>
                    <p:nvPicPr>
                      <p:cNvPr id="0" name="图片 37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81250" y="5656898"/>
                        <a:ext cx="568007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对象 80904"/>
          <p:cNvGraphicFramePr>
            <a:graphicFrameLocks noChangeAspect="1"/>
          </p:cNvGraphicFramePr>
          <p:nvPr/>
        </p:nvGraphicFramePr>
        <p:xfrm>
          <a:off x="3967798" y="6189980"/>
          <a:ext cx="229834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9" imgW="1094740" imgH="254635" progId="">
                  <p:embed/>
                </p:oleObj>
              </mc:Choice>
              <mc:Fallback>
                <p:oleObj name="" r:id="rId29" imgW="1094740" imgH="254635" progId="">
                  <p:embed/>
                  <p:pic>
                    <p:nvPicPr>
                      <p:cNvPr id="0" name="图片 370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67798" y="6189980"/>
                        <a:ext cx="229834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"/>
          <p:cNvSpPr/>
          <p:nvPr/>
        </p:nvSpPr>
        <p:spPr>
          <a:xfrm>
            <a:off x="1524000" y="336073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6" name="Rectangle 6"/>
          <p:cNvSpPr/>
          <p:nvPr/>
        </p:nvSpPr>
        <p:spPr>
          <a:xfrm>
            <a:off x="1524000" y="3317875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22" name="Line 14"/>
          <p:cNvSpPr/>
          <p:nvPr/>
        </p:nvSpPr>
        <p:spPr>
          <a:xfrm flipV="1">
            <a:off x="9309100" y="5597525"/>
            <a:ext cx="254000" cy="469900"/>
          </a:xfrm>
          <a:prstGeom prst="line">
            <a:avLst/>
          </a:prstGeom>
          <a:ln w="9525">
            <a:noFill/>
          </a:ln>
        </p:spPr>
      </p:sp>
      <p:graphicFrame>
        <p:nvGraphicFramePr>
          <p:cNvPr id="166923" name="对象 81933"/>
          <p:cNvGraphicFramePr>
            <a:graphicFrameLocks noChangeAspect="1"/>
          </p:cNvGraphicFramePr>
          <p:nvPr/>
        </p:nvGraphicFramePr>
        <p:xfrm>
          <a:off x="2001203" y="1710690"/>
          <a:ext cx="648223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15590" imgH="266065" progId="">
                  <p:embed/>
                </p:oleObj>
              </mc:Choice>
              <mc:Fallback>
                <p:oleObj name="" r:id="rId1" imgW="2815590" imgH="266065" progId="">
                  <p:embed/>
                  <p:pic>
                    <p:nvPicPr>
                      <p:cNvPr id="0" name="图片 37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1203" y="1710690"/>
                        <a:ext cx="6482230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6"/>
          <p:cNvSpPr txBox="1"/>
          <p:nvPr/>
        </p:nvSpPr>
        <p:spPr>
          <a:xfrm>
            <a:off x="59690" y="508318"/>
            <a:ext cx="8686800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设计电池，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不在同一溶液中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，解离式两边同时加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6927" name="对象 81937"/>
          <p:cNvGraphicFramePr>
            <a:graphicFrameLocks noChangeAspect="1"/>
          </p:cNvGraphicFramePr>
          <p:nvPr/>
        </p:nvGraphicFramePr>
        <p:xfrm>
          <a:off x="3656013" y="53023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5905" imgH="255905" progId="">
                  <p:embed/>
                </p:oleObj>
              </mc:Choice>
              <mc:Fallback>
                <p:oleObj name="" r:id="rId3" imgW="255905" imgH="255905" progId="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013" y="53023"/>
                        <a:ext cx="539750" cy="53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8" name="Text Box 27"/>
          <p:cNvSpPr txBox="1"/>
          <p:nvPr/>
        </p:nvSpPr>
        <p:spPr>
          <a:xfrm>
            <a:off x="156528" y="90488"/>
            <a:ext cx="348551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3: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试求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AgCl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的溶度积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4868" name="对象 79878"/>
          <p:cNvGraphicFramePr>
            <a:graphicFrameLocks noChangeAspect="1"/>
          </p:cNvGraphicFramePr>
          <p:nvPr/>
        </p:nvGraphicFramePr>
        <p:xfrm>
          <a:off x="2606358" y="1065213"/>
          <a:ext cx="58769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349500" imgH="279400" progId="">
                  <p:embed/>
                </p:oleObj>
              </mc:Choice>
              <mc:Fallback>
                <p:oleObj name="" r:id="rId5" imgW="2349500" imgH="279400" progId="">
                  <p:embed/>
                  <p:pic>
                    <p:nvPicPr>
                      <p:cNvPr id="0" name="图片 37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6358" y="1065213"/>
                        <a:ext cx="587692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47"/>
          <p:cNvGraphicFramePr>
            <a:graphicFrameLocks noChangeAspect="1"/>
          </p:cNvGraphicFramePr>
          <p:nvPr/>
        </p:nvGraphicFramePr>
        <p:xfrm>
          <a:off x="3862070" y="1128713"/>
          <a:ext cx="1222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65760" imgH="155575" progId="Word.Document.8">
                  <p:embed/>
                </p:oleObj>
              </mc:Choice>
              <mc:Fallback>
                <p:oleObj name="" r:id="rId7" imgW="365760" imgH="155575" progId="Word.Document.8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2070" y="1128713"/>
                        <a:ext cx="12223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4" name="组合 79883"/>
          <p:cNvGrpSpPr/>
          <p:nvPr/>
        </p:nvGrpSpPr>
        <p:grpSpPr>
          <a:xfrm>
            <a:off x="1818958" y="1111250"/>
            <a:ext cx="7932737" cy="546100"/>
            <a:chOff x="0" y="0"/>
            <a:chExt cx="4997" cy="344"/>
          </a:xfrm>
        </p:grpSpPr>
        <p:sp>
          <p:nvSpPr>
            <p:cNvPr id="164874" name="文本框 79884"/>
            <p:cNvSpPr txBox="1"/>
            <p:nvPr>
              <p:custDataLst>
                <p:tags r:id="rId9"/>
              </p:custDataLst>
            </p:nvPr>
          </p:nvSpPr>
          <p:spPr>
            <a:xfrm>
              <a:off x="0" y="0"/>
              <a:ext cx="82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Ag 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  <p:sp>
          <p:nvSpPr>
            <p:cNvPr id="164875" name="文本框 79885"/>
            <p:cNvSpPr txBox="1"/>
            <p:nvPr>
              <p:custDataLst>
                <p:tags r:id="rId10"/>
              </p:custDataLst>
            </p:nvPr>
          </p:nvSpPr>
          <p:spPr>
            <a:xfrm>
              <a:off x="4168" y="15"/>
              <a:ext cx="82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+Ag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67945" name="对象 82953"/>
          <p:cNvGraphicFramePr>
            <a:graphicFrameLocks noChangeAspect="1"/>
          </p:cNvGraphicFramePr>
          <p:nvPr/>
        </p:nvGraphicFramePr>
        <p:xfrm>
          <a:off x="301308" y="2439035"/>
          <a:ext cx="43513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1889760" imgH="266065" progId="">
                  <p:embed/>
                </p:oleObj>
              </mc:Choice>
              <mc:Fallback>
                <p:oleObj name="" r:id="rId11" imgW="1889760" imgH="266065" progId="">
                  <p:embed/>
                  <p:pic>
                    <p:nvPicPr>
                      <p:cNvPr id="0" name="图片 37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308" y="2439035"/>
                        <a:ext cx="4351337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对象 82954"/>
          <p:cNvGraphicFramePr>
            <a:graphicFrameLocks noChangeAspect="1"/>
          </p:cNvGraphicFramePr>
          <p:nvPr/>
        </p:nvGraphicFramePr>
        <p:xfrm>
          <a:off x="702945" y="3051493"/>
          <a:ext cx="50829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298700" imgH="228600" progId="">
                  <p:embed/>
                </p:oleObj>
              </mc:Choice>
              <mc:Fallback>
                <p:oleObj name="" r:id="rId13" imgW="2298700" imgH="228600" progId="">
                  <p:embed/>
                  <p:pic>
                    <p:nvPicPr>
                      <p:cNvPr id="0" name="图片 37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2945" y="3051493"/>
                        <a:ext cx="5082989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对象 82957"/>
          <p:cNvGraphicFramePr>
            <a:graphicFrameLocks noChangeAspect="1"/>
          </p:cNvGraphicFramePr>
          <p:nvPr/>
        </p:nvGraphicFramePr>
        <p:xfrm>
          <a:off x="5799932" y="3055462"/>
          <a:ext cx="329692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435100" imgH="266700" progId="">
                  <p:embed/>
                </p:oleObj>
              </mc:Choice>
              <mc:Fallback>
                <p:oleObj name="" r:id="rId15" imgW="1435100" imgH="266700" progId="">
                  <p:embed/>
                  <p:pic>
                    <p:nvPicPr>
                      <p:cNvPr id="0" name="图片 37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9932" y="3055462"/>
                        <a:ext cx="3296920" cy="61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4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36230" y="3729038"/>
          <a:ext cx="81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381000" imgH="254000" progId="Equation.KSEE3">
                  <p:embed/>
                </p:oleObj>
              </mc:Choice>
              <mc:Fallback>
                <p:oleObj name="" r:id="rId17" imgW="381000" imgH="254000" progId="Equation.KSEE3">
                  <p:embed/>
                  <p:pic>
                    <p:nvPicPr>
                      <p:cNvPr id="0" name="图片 37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36230" y="3729038"/>
                        <a:ext cx="8100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791450" y="3046095"/>
            <a:ext cx="1062990" cy="584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7937" name="Text Box 14"/>
          <p:cNvSpPr txBox="1"/>
          <p:nvPr/>
        </p:nvSpPr>
        <p:spPr>
          <a:xfrm>
            <a:off x="1317625" y="3759200"/>
            <a:ext cx="79914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Ag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Cl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是人为配制的，由盐桥隔开）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7938" name="Text Box 2"/>
          <p:cNvSpPr txBox="1"/>
          <p:nvPr/>
        </p:nvSpPr>
        <p:spPr>
          <a:xfrm>
            <a:off x="171450" y="4275455"/>
            <a:ext cx="1168654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令电池反应达到平衡，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E=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这时各物质的浓度应满足平衡常数，则由       ，可求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7939" name="对象 82946"/>
          <p:cNvGraphicFramePr>
            <a:graphicFrameLocks noChangeAspect="1"/>
          </p:cNvGraphicFramePr>
          <p:nvPr/>
        </p:nvGraphicFramePr>
        <p:xfrm>
          <a:off x="9751695" y="4372928"/>
          <a:ext cx="44986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217805" imgH="191770" progId="">
                  <p:embed/>
                </p:oleObj>
              </mc:Choice>
              <mc:Fallback>
                <p:oleObj name="" r:id="rId19" imgW="217805" imgH="191770" progId="">
                  <p:embed/>
                  <p:pic>
                    <p:nvPicPr>
                      <p:cNvPr id="0" name="图片 37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51695" y="4372928"/>
                        <a:ext cx="449868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对象 80897"/>
          <p:cNvGraphicFramePr>
            <a:graphicFrameLocks noChangeAspect="1"/>
          </p:cNvGraphicFramePr>
          <p:nvPr/>
        </p:nvGraphicFramePr>
        <p:xfrm>
          <a:off x="2114868" y="4842828"/>
          <a:ext cx="1916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901700" imgH="279400" progId="">
                  <p:embed/>
                </p:oleObj>
              </mc:Choice>
              <mc:Fallback>
                <p:oleObj name="" r:id="rId21" imgW="901700" imgH="279400" progId="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4868" y="4842828"/>
                        <a:ext cx="1916112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03305" y="4331335"/>
          <a:ext cx="576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254000" imgH="254000" progId="Equation.KSEE3">
                  <p:embed/>
                </p:oleObj>
              </mc:Choice>
              <mc:Fallback>
                <p:oleObj name="" r:id="rId23" imgW="254000" imgH="254000" progId="Equation.KSEE3">
                  <p:embed/>
                  <p:pic>
                    <p:nvPicPr>
                      <p:cNvPr id="0" name="图片 37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203305" y="4331335"/>
                        <a:ext cx="5760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对象 82961"/>
          <p:cNvGraphicFramePr>
            <a:graphicFrameLocks noChangeAspect="1"/>
          </p:cNvGraphicFramePr>
          <p:nvPr/>
        </p:nvGraphicFramePr>
        <p:xfrm>
          <a:off x="4652645" y="4902200"/>
          <a:ext cx="2536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1168400" imgH="215900" progId="">
                  <p:embed/>
                </p:oleObj>
              </mc:Choice>
              <mc:Fallback>
                <p:oleObj name="" r:id="rId25" imgW="1168400" imgH="215900" progId="">
                  <p:embed/>
                  <p:pic>
                    <p:nvPicPr>
                      <p:cNvPr id="0" name="图片 37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52645" y="4902200"/>
                        <a:ext cx="2536825" cy="466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2" name="对象 77836"/>
          <p:cNvGraphicFramePr>
            <a:graphicFrameLocks noChangeAspect="1"/>
          </p:cNvGraphicFramePr>
          <p:nvPr/>
        </p:nvGraphicFramePr>
        <p:xfrm>
          <a:off x="1162844" y="5491639"/>
          <a:ext cx="8994775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7" imgW="4229100" imgH="355600" progId="">
                  <p:embed/>
                </p:oleObj>
              </mc:Choice>
              <mc:Fallback>
                <p:oleObj name="" r:id="rId27" imgW="4229100" imgH="355600" progId="">
                  <p:embed/>
                  <p:pic>
                    <p:nvPicPr>
                      <p:cNvPr id="0" name="图片 373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62844" y="5491639"/>
                        <a:ext cx="8994775" cy="761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3" name="对象 80904"/>
          <p:cNvGraphicFramePr>
            <a:graphicFrameLocks noChangeAspect="1"/>
          </p:cNvGraphicFramePr>
          <p:nvPr/>
        </p:nvGraphicFramePr>
        <p:xfrm>
          <a:off x="4397058" y="6246178"/>
          <a:ext cx="22955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9" imgW="1091565" imgH="254000" progId="">
                  <p:embed/>
                </p:oleObj>
              </mc:Choice>
              <mc:Fallback>
                <p:oleObj name="" r:id="rId29" imgW="1091565" imgH="254000" progId="">
                  <p:embed/>
                  <p:pic>
                    <p:nvPicPr>
                      <p:cNvPr id="0" name="图片 37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97058" y="6246178"/>
                        <a:ext cx="2295525" cy="541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文本框 82962"/>
          <p:cNvSpPr txBox="1"/>
          <p:nvPr/>
        </p:nvSpPr>
        <p:spPr>
          <a:xfrm>
            <a:off x="407035" y="988060"/>
            <a:ext cx="6424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解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4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由标准平衡常数计算：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68963" name="对象 82966"/>
          <p:cNvGraphicFramePr>
            <a:graphicFrameLocks noChangeAspect="1"/>
          </p:cNvGraphicFramePr>
          <p:nvPr/>
        </p:nvGraphicFramePr>
        <p:xfrm>
          <a:off x="5315585" y="2765425"/>
          <a:ext cx="221178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52500" imgH="279400" progId="">
                  <p:embed/>
                </p:oleObj>
              </mc:Choice>
              <mc:Fallback>
                <p:oleObj name="" r:id="rId1" imgW="952500" imgH="279400" progId="">
                  <p:embed/>
                  <p:pic>
                    <p:nvPicPr>
                      <p:cNvPr id="0" name="图片 3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15585" y="2765425"/>
                        <a:ext cx="2211781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7066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484371" y="943928"/>
          <a:ext cx="38198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739900" imgH="228600" progId="">
                  <p:embed/>
                </p:oleObj>
              </mc:Choice>
              <mc:Fallback>
                <p:oleObj name="" r:id="rId4" imgW="1739900" imgH="2286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4371" y="943928"/>
                        <a:ext cx="38198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5222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315585" y="1656715"/>
          <a:ext cx="2182707" cy="9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965835" imgH="406400" progId="">
                  <p:embed/>
                </p:oleObj>
              </mc:Choice>
              <mc:Fallback>
                <p:oleObj name="" r:id="rId7" imgW="965835" imgH="406400" progId="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5585" y="1656715"/>
                        <a:ext cx="2182707" cy="91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28673"/>
          <p:cNvSpPr txBox="1"/>
          <p:nvPr/>
        </p:nvSpPr>
        <p:spPr>
          <a:xfrm>
            <a:off x="243205" y="6350"/>
            <a:ext cx="11729720" cy="1476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用铜作电极电解硫酸铜溶液。电解前每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100g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溶液含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CuSO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10.06g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，电解后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阳极区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溶液为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54.565 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，含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CuSO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5.726 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，测得银库仑计中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析出银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0.5008 g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，计算         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     的迁移数。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30722" name="对象 28674"/>
          <p:cNvGraphicFramePr>
            <a:graphicFrameLocks noChangeAspect="1"/>
          </p:cNvGraphicFramePr>
          <p:nvPr/>
        </p:nvGraphicFramePr>
        <p:xfrm>
          <a:off x="10304780" y="578803"/>
          <a:ext cx="61735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94335" imgH="229235" progId="">
                  <p:embed/>
                </p:oleObj>
              </mc:Choice>
              <mc:Fallback>
                <p:oleObj name="" r:id="rId1" imgW="394335" imgH="229235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04780" y="578803"/>
                        <a:ext cx="61735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28675"/>
          <p:cNvGraphicFramePr>
            <a:graphicFrameLocks noChangeAspect="1"/>
          </p:cNvGraphicFramePr>
          <p:nvPr/>
        </p:nvGraphicFramePr>
        <p:xfrm>
          <a:off x="11312843" y="578803"/>
          <a:ext cx="65961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07035" imgH="267335" progId="">
                  <p:embed/>
                </p:oleObj>
              </mc:Choice>
              <mc:Fallback>
                <p:oleObj name="" r:id="rId3" imgW="407035" imgH="267335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2843" y="578803"/>
                        <a:ext cx="65961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>
            <a:graphicFrameLocks noChangeAspect="1"/>
          </p:cNvGraphicFramePr>
          <p:nvPr/>
        </p:nvGraphicFramePr>
        <p:xfrm>
          <a:off x="1703070" y="1684655"/>
          <a:ext cx="720839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605530" imgH="431800" progId="">
                  <p:embed/>
                </p:oleObj>
              </mc:Choice>
              <mc:Fallback>
                <p:oleObj name="" r:id="rId5" imgW="3605530" imgH="43180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070" y="1684655"/>
                        <a:ext cx="720839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>
            <a:graphicFrameLocks noChangeAspect="1"/>
          </p:cNvGraphicFramePr>
          <p:nvPr/>
        </p:nvGraphicFramePr>
        <p:xfrm>
          <a:off x="1703070" y="2580958"/>
          <a:ext cx="510842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551430" imgH="431800" progId="">
                  <p:embed/>
                </p:oleObj>
              </mc:Choice>
              <mc:Fallback>
                <p:oleObj name="" r:id="rId7" imgW="2551430" imgH="431800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070" y="2580958"/>
                        <a:ext cx="510842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28678"/>
          <p:cNvSpPr txBox="1"/>
          <p:nvPr/>
        </p:nvSpPr>
        <p:spPr>
          <a:xfrm>
            <a:off x="406718" y="1482408"/>
            <a:ext cx="110109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解一：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9105" y="1237615"/>
            <a:ext cx="650875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阳极区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物料衡算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7" name="对象 28674"/>
          <p:cNvGraphicFramePr>
            <a:graphicFrameLocks noChangeAspect="1"/>
          </p:cNvGraphicFramePr>
          <p:nvPr/>
        </p:nvGraphicFramePr>
        <p:xfrm>
          <a:off x="4147185" y="1255713"/>
          <a:ext cx="61735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94335" imgH="229235" progId="">
                  <p:embed/>
                </p:oleObj>
              </mc:Choice>
              <mc:Fallback>
                <p:oleObj name="" r:id="rId9" imgW="394335" imgH="229235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7185" y="1255713"/>
                        <a:ext cx="61735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674"/>
          <p:cNvGraphicFramePr>
            <a:graphicFrameLocks noChangeAspect="1"/>
          </p:cNvGraphicFramePr>
          <p:nvPr/>
        </p:nvGraphicFramePr>
        <p:xfrm>
          <a:off x="6383406" y="1266168"/>
          <a:ext cx="237255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117600" imgH="203200" progId="">
                  <p:embed/>
                </p:oleObj>
              </mc:Choice>
              <mc:Fallback>
                <p:oleObj name="" r:id="rId10" imgW="1117600" imgH="2032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83406" y="1266168"/>
                        <a:ext cx="237255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29697"/>
          <p:cNvGraphicFramePr>
            <a:graphicFrameLocks noChangeAspect="1"/>
          </p:cNvGraphicFramePr>
          <p:nvPr/>
        </p:nvGraphicFramePr>
        <p:xfrm>
          <a:off x="1702753" y="3455353"/>
          <a:ext cx="602079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2970530" imgH="444500" progId="">
                  <p:embed/>
                </p:oleObj>
              </mc:Choice>
              <mc:Fallback>
                <p:oleObj name="" r:id="rId12" imgW="2970530" imgH="444500" progId="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02753" y="3455353"/>
                        <a:ext cx="602079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1721168" y="4345623"/>
          <a:ext cx="7745725" cy="99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3769995" imgH="482600" progId="">
                  <p:embed/>
                </p:oleObj>
              </mc:Choice>
              <mc:Fallback>
                <p:oleObj name="" r:id="rId14" imgW="3769995" imgH="4826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21168" y="4345623"/>
                        <a:ext cx="7745725" cy="99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0723"/>
          <p:cNvGraphicFramePr>
            <a:graphicFrameLocks noChangeAspect="1"/>
          </p:cNvGraphicFramePr>
          <p:nvPr/>
        </p:nvGraphicFramePr>
        <p:xfrm>
          <a:off x="1774825" y="5342573"/>
          <a:ext cx="748176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3670300" imgH="495300" progId="">
                  <p:embed/>
                </p:oleObj>
              </mc:Choice>
              <mc:Fallback>
                <p:oleObj name="" r:id="rId16" imgW="3670300" imgH="4953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74825" y="5342573"/>
                        <a:ext cx="7481760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911590" y="1858645"/>
            <a:ext cx="321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以水作为衡算基准！</a:t>
            </a:r>
            <a:endParaRPr lang="zh-CN" altLang="en-US" sz="2400"/>
          </a:p>
        </p:txBody>
      </p:sp>
      <p:graphicFrame>
        <p:nvGraphicFramePr>
          <p:cNvPr id="32769" name="对象 30721"/>
          <p:cNvGraphicFramePr>
            <a:graphicFrameLocks noChangeAspect="1"/>
          </p:cNvGraphicFramePr>
          <p:nvPr/>
        </p:nvGraphicFramePr>
        <p:xfrm>
          <a:off x="1774508" y="6328410"/>
          <a:ext cx="400862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8" imgW="1965960" imgH="266065" progId="">
                  <p:embed/>
                </p:oleObj>
              </mc:Choice>
              <mc:Fallback>
                <p:oleObj name="" r:id="rId18" imgW="1965960" imgH="266065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74508" y="6328410"/>
                        <a:ext cx="400862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对象 31748"/>
          <p:cNvGraphicFramePr>
            <a:graphicFrameLocks noChangeAspect="1"/>
          </p:cNvGraphicFramePr>
          <p:nvPr/>
        </p:nvGraphicFramePr>
        <p:xfrm>
          <a:off x="1775143" y="3052763"/>
          <a:ext cx="549058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741930" imgH="431800" progId="">
                  <p:embed/>
                </p:oleObj>
              </mc:Choice>
              <mc:Fallback>
                <p:oleObj name="" r:id="rId1" imgW="2741930" imgH="4318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5143" y="3052763"/>
                        <a:ext cx="5490583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31749"/>
          <p:cNvGraphicFramePr>
            <a:graphicFrameLocks noChangeAspect="1"/>
          </p:cNvGraphicFramePr>
          <p:nvPr/>
        </p:nvGraphicFramePr>
        <p:xfrm>
          <a:off x="1775460" y="1107758"/>
          <a:ext cx="761594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08095" imgH="431800" progId="">
                  <p:embed/>
                </p:oleObj>
              </mc:Choice>
              <mc:Fallback>
                <p:oleObj name="" r:id="rId3" imgW="3808095" imgH="4318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5460" y="1107758"/>
                        <a:ext cx="761594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31750"/>
          <p:cNvGraphicFramePr>
            <a:graphicFrameLocks noChangeAspect="1"/>
          </p:cNvGraphicFramePr>
          <p:nvPr/>
        </p:nvGraphicFramePr>
        <p:xfrm>
          <a:off x="1775460" y="2044383"/>
          <a:ext cx="561666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691130" imgH="431800" progId="">
                  <p:embed/>
                </p:oleObj>
              </mc:Choice>
              <mc:Fallback>
                <p:oleObj name="" r:id="rId5" imgW="2691130" imgH="4318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5460" y="2044383"/>
                        <a:ext cx="5616667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31751"/>
          <p:cNvGraphicFramePr>
            <a:graphicFrameLocks noChangeAspect="1"/>
          </p:cNvGraphicFramePr>
          <p:nvPr/>
        </p:nvGraphicFramePr>
        <p:xfrm>
          <a:off x="1789430" y="4030663"/>
          <a:ext cx="765321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389630" imgH="431800" progId="">
                  <p:embed/>
                </p:oleObj>
              </mc:Choice>
              <mc:Fallback>
                <p:oleObj name="" r:id="rId7" imgW="3389630" imgH="4318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9430" y="4030663"/>
                        <a:ext cx="7653210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文本框 31752"/>
          <p:cNvSpPr txBox="1"/>
          <p:nvPr/>
        </p:nvSpPr>
        <p:spPr>
          <a:xfrm>
            <a:off x="1703705" y="454343"/>
            <a:ext cx="110109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解二：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7940" y="454660"/>
            <a:ext cx="650875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阳极区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物料衡算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8" name="对象 28674"/>
          <p:cNvGraphicFramePr>
            <a:graphicFrameLocks noChangeAspect="1"/>
          </p:cNvGraphicFramePr>
          <p:nvPr/>
        </p:nvGraphicFramePr>
        <p:xfrm>
          <a:off x="3716020" y="472758"/>
          <a:ext cx="61735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94335" imgH="229235" progId="">
                  <p:embed/>
                </p:oleObj>
              </mc:Choice>
              <mc:Fallback>
                <p:oleObj name="" r:id="rId9" imgW="394335" imgH="229235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6020" y="472758"/>
                        <a:ext cx="61735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0721"/>
          <p:cNvGraphicFramePr>
            <a:graphicFrameLocks noChangeAspect="1"/>
          </p:cNvGraphicFramePr>
          <p:nvPr/>
        </p:nvGraphicFramePr>
        <p:xfrm>
          <a:off x="5880304" y="243868"/>
          <a:ext cx="2626882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282700" imgH="405765" progId="">
                  <p:embed/>
                </p:oleObj>
              </mc:Choice>
              <mc:Fallback>
                <p:oleObj name="" r:id="rId11" imgW="1282700" imgH="405765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0304" y="243868"/>
                        <a:ext cx="2626882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矩形 31754"/>
          <p:cNvSpPr/>
          <p:nvPr/>
        </p:nvSpPr>
        <p:spPr>
          <a:xfrm>
            <a:off x="6960235" y="314325"/>
            <a:ext cx="941070" cy="75755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17" name="对象 32769"/>
          <p:cNvGraphicFramePr>
            <a:graphicFrameLocks noChangeAspect="1"/>
          </p:cNvGraphicFramePr>
          <p:nvPr/>
        </p:nvGraphicFramePr>
        <p:xfrm>
          <a:off x="1618029" y="5198970"/>
          <a:ext cx="4541520" cy="9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2247900" imgH="495300" progId="">
                  <p:embed/>
                </p:oleObj>
              </mc:Choice>
              <mc:Fallback>
                <p:oleObj name="" r:id="rId13" imgW="2247900" imgH="495300" progId="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8029" y="5198970"/>
                        <a:ext cx="4541520" cy="997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对象 32770"/>
          <p:cNvGraphicFramePr>
            <a:graphicFrameLocks noChangeAspect="1"/>
          </p:cNvGraphicFramePr>
          <p:nvPr/>
        </p:nvGraphicFramePr>
        <p:xfrm>
          <a:off x="6498775" y="5482715"/>
          <a:ext cx="403225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1981200" imgH="266700" progId="">
                  <p:embed/>
                </p:oleObj>
              </mc:Choice>
              <mc:Fallback>
                <p:oleObj name="" r:id="rId15" imgW="1981200" imgH="266700" progId="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8775" y="5482715"/>
                        <a:ext cx="4032250" cy="541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8770" y="1943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电解质溶液的宏观导电性质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5132" name="对象 615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24243" y="427355"/>
          <a:ext cx="122768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09600" imgH="304800" progId="">
                  <p:embed/>
                </p:oleObj>
              </mc:Choice>
              <mc:Fallback>
                <p:oleObj name="" r:id="rId2" imgW="609600" imgH="3048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4243" y="427355"/>
                        <a:ext cx="1227686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65070" y="572770"/>
            <a:ext cx="1126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S= Ω</a:t>
            </a:r>
            <a:r>
              <a:rPr lang="en-US" altLang="zh-CN" sz="2400" b="1" baseline="30000">
                <a:solidFill>
                  <a:srgbClr val="1F2DA8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-1</a:t>
            </a:r>
            <a:endParaRPr lang="en-US" altLang="zh-CN" sz="2400" b="1" baseline="30000">
              <a:solidFill>
                <a:srgbClr val="1F2DA8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9" name="对象 512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24560" y="1054418"/>
          <a:ext cx="214191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965835" imgH="444500" progId="">
                  <p:embed/>
                </p:oleObj>
              </mc:Choice>
              <mc:Fallback>
                <p:oleObj name="" r:id="rId5" imgW="965835" imgH="4445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4560" y="1054418"/>
                        <a:ext cx="214191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76930" y="1214755"/>
            <a:ext cx="8086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为单位极板面积、单位极板间距的溶液电导，也就是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A</a:t>
            </a:r>
            <a:r>
              <a:rPr lang="en-US" altLang="zh-CN" sz="2400" b="1" baseline="-25000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s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=1m</a:t>
            </a:r>
            <a:r>
              <a:rPr lang="en-US" altLang="zh-CN" sz="2400" b="1" baseline="30000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l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=1m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的溶液的电导。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单位为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        </a:t>
            </a:r>
            <a:endParaRPr lang="zh-CN" altLang="en-US" sz="2400"/>
          </a:p>
        </p:txBody>
      </p:sp>
      <p:graphicFrame>
        <p:nvGraphicFramePr>
          <p:cNvPr id="11" name="对象 512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636963" y="1306196"/>
          <a:ext cx="346608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139700" imgH="127000" progId="">
                  <p:embed/>
                </p:oleObj>
              </mc:Choice>
              <mc:Fallback>
                <p:oleObj name="" r:id="rId8" imgW="139700" imgH="1270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6963" y="1306196"/>
                        <a:ext cx="346608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12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612763" y="1594168"/>
          <a:ext cx="92219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432435" imgH="203200" progId="">
                  <p:embed/>
                </p:oleObj>
              </mc:Choice>
              <mc:Fallback>
                <p:oleObj name="" r:id="rId11" imgW="432435" imgH="2032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2763" y="1594168"/>
                        <a:ext cx="92219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922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24456" y="1998300"/>
          <a:ext cx="168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4" imgW="1987550" imgH="719455" progId="">
                  <p:embed/>
                </p:oleObj>
              </mc:Choice>
              <mc:Fallback>
                <p:oleObj name="" r:id="rId14" imgW="1987550" imgH="719455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4456" y="1998300"/>
                        <a:ext cx="168000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922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910581" y="2711768"/>
          <a:ext cx="1518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825500" imgH="203200" progId="">
                  <p:embed/>
                </p:oleObj>
              </mc:Choice>
              <mc:Fallback>
                <p:oleObj name="" r:id="rId17" imgW="825500" imgH="2032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10581" y="2711768"/>
                        <a:ext cx="1518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文本框 10250"/>
          <p:cNvSpPr txBox="1"/>
          <p:nvPr>
            <p:custDataLst>
              <p:tags r:id="rId19"/>
            </p:custDataLst>
          </p:nvPr>
        </p:nvSpPr>
        <p:spPr>
          <a:xfrm>
            <a:off x="3219450" y="2229485"/>
            <a:ext cx="90627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是指含有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1mol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电解质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的溶液在极板间距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l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1m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时的电导。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182" name="对象 1024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493135" y="2183448"/>
          <a:ext cx="48096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228600" imgH="215900" progId="">
                  <p:embed/>
                </p:oleObj>
              </mc:Choice>
              <mc:Fallback>
                <p:oleObj name="" r:id="rId21" imgW="228600" imgH="2159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93135" y="2183448"/>
                        <a:ext cx="48096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0242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530600" y="2695893"/>
          <a:ext cx="19937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4" imgW="901700" imgH="228600" progId="">
                  <p:embed/>
                </p:oleObj>
              </mc:Choice>
              <mc:Fallback>
                <p:oleObj name="" r:id="rId24" imgW="901700" imgH="2286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30600" y="2695893"/>
                        <a:ext cx="1993787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" name="图片 8193" descr="16-13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41045" y="3880485"/>
            <a:ext cx="2325575" cy="270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14342" descr="16-15"/>
          <p:cNvPicPr/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67760" y="3754120"/>
            <a:ext cx="2736000" cy="295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圆角矩形 17"/>
          <p:cNvSpPr/>
          <p:nvPr>
            <p:custDataLst>
              <p:tags r:id="rId30"/>
            </p:custDataLst>
          </p:nvPr>
        </p:nvSpPr>
        <p:spPr>
          <a:xfrm>
            <a:off x="344805" y="137160"/>
            <a:ext cx="11510645" cy="66240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3" name="文本框 15363"/>
          <p:cNvSpPr txBox="1"/>
          <p:nvPr>
            <p:custDataLst>
              <p:tags r:id="rId31"/>
            </p:custDataLst>
          </p:nvPr>
        </p:nvSpPr>
        <p:spPr>
          <a:xfrm>
            <a:off x="6701155" y="3674110"/>
            <a:ext cx="4889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科尔劳施关系式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0244" name="文本框 15364"/>
          <p:cNvSpPr txBox="1"/>
          <p:nvPr>
            <p:custDataLst>
              <p:tags r:id="rId32"/>
            </p:custDataLst>
          </p:nvPr>
        </p:nvSpPr>
        <p:spPr>
          <a:xfrm>
            <a:off x="7428865" y="4289425"/>
            <a:ext cx="48974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适用于强电解质的稀溶液。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367" name="文本框 15366"/>
          <p:cNvSpPr txBox="1"/>
          <p:nvPr>
            <p:custDataLst>
              <p:tags r:id="rId33"/>
            </p:custDataLst>
          </p:nvPr>
        </p:nvSpPr>
        <p:spPr>
          <a:xfrm>
            <a:off x="6948170" y="4685030"/>
            <a:ext cx="463359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400" b="1" noProof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黑体" panose="02010609060101010101" pitchFamily="2" charset="-122"/>
                <a:cs typeface="+mn-ea"/>
              </a:rPr>
              <a:t>   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黑体" panose="02010609060101010101" pitchFamily="2" charset="-122"/>
                <a:cs typeface="+mn-ea"/>
              </a:rPr>
              <a:t>无限稀释摩尔电导率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宋体" panose="02010600030101010101" pitchFamily="2" charset="-122"/>
                <a:ea typeface="黑体" panose="02010609060101010101" pitchFamily="2" charset="-122"/>
                <a:cs typeface="+mn-ea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代表离子间无静电作用时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1mol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电解质的最大导电能力，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是电解质导电能力的标志。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</a:pPr>
            <a:endParaRPr lang="zh-CN" altLang="en-US" sz="2400" b="1" noProof="1">
              <a:solidFill>
                <a:schemeClr val="tx1"/>
              </a:solidFill>
              <a:effectLst/>
              <a:latin typeface="宋体" panose="02010600030101010101" pitchFamily="2" charset="-122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22" name="对象 14340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9080232" y="3644171"/>
          <a:ext cx="240749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5" imgW="1041400" imgH="241300" progId="">
                  <p:embed/>
                </p:oleObj>
              </mc:Choice>
              <mc:Fallback>
                <p:oleObj name="" r:id="rId35" imgW="1041400" imgH="2413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080232" y="3644171"/>
                        <a:ext cx="2407495" cy="50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14341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974595" y="4765263"/>
          <a:ext cx="54488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8" imgW="241300" imgH="228600" progId="">
                  <p:embed/>
                </p:oleObj>
              </mc:Choice>
              <mc:Fallback>
                <p:oleObj name="" r:id="rId38" imgW="241300" imgH="2286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974595" y="4765263"/>
                        <a:ext cx="54488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对象 11269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7852093" y="2637790"/>
          <a:ext cx="165202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1" imgW="711200" imgH="203200" progId="">
                  <p:embed/>
                </p:oleObj>
              </mc:Choice>
              <mc:Fallback>
                <p:oleObj name="" r:id="rId41" imgW="711200" imgH="203200" progId="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852093" y="2637790"/>
                        <a:ext cx="165202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15363"/>
          <p:cNvSpPr txBox="1"/>
          <p:nvPr>
            <p:custDataLst>
              <p:tags r:id="rId43"/>
            </p:custDataLst>
          </p:nvPr>
        </p:nvSpPr>
        <p:spPr>
          <a:xfrm>
            <a:off x="1008380" y="3241040"/>
            <a:ext cx="59664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电解质溶液的导电能力随浓度的变化规律：</a:t>
            </a:r>
            <a:endParaRPr lang="zh-CN" altLang="en-US" sz="20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4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COMMONDATA" val="eyJoZGlkIjoiNDZlMGU2MTkyNjcwYTdmZGFlZWI2MzVmZTRlZjJlNzUifQ=="/>
  <p:tag name="KSO_WPP_MARK_KEY" val="bd38e15b-c652-4938-a2bf-e757d94e76e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8488</Words>
  <Application>WPS 演示</Application>
  <PresentationFormat>宽屏</PresentationFormat>
  <Paragraphs>796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106</vt:i4>
      </vt:variant>
      <vt:variant>
        <vt:lpstr>幻灯片标题</vt:lpstr>
      </vt:variant>
      <vt:variant>
        <vt:i4>68</vt:i4>
      </vt:variant>
    </vt:vector>
  </HeadingPairs>
  <TitlesOfParts>
    <vt:vector size="190" baseType="lpstr">
      <vt:lpstr>Arial</vt:lpstr>
      <vt:lpstr>宋体</vt:lpstr>
      <vt:lpstr>Wingdings</vt:lpstr>
      <vt:lpstr>Wingdings</vt:lpstr>
      <vt:lpstr>Times New Roman</vt:lpstr>
      <vt:lpstr>黑体</vt:lpstr>
      <vt:lpstr>微软雅黑</vt:lpstr>
      <vt:lpstr>Arial Unicode MS</vt:lpstr>
      <vt:lpstr>Calibri</vt:lpstr>
      <vt:lpstr>华文中宋</vt:lpstr>
      <vt:lpstr>Symbol</vt:lpstr>
      <vt:lpstr>楷体_GB2312</vt:lpstr>
      <vt:lpstr>新宋体</vt:lpstr>
      <vt:lpstr>幼圆</vt:lpstr>
      <vt:lpstr>华文细黑</vt:lpstr>
      <vt:lpstr>Office 主题​​</vt:lpstr>
      <vt:lpstr>Equation.KSEE3</vt:lpstr>
      <vt:lpstr>Equation.KSEE3</vt:lpstr>
      <vt:lpstr>Equation.KSEE3</vt:lpstr>
      <vt:lpstr>Word.Document.8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Equation.2</vt:lpstr>
      <vt:lpstr>Equation.2</vt:lpstr>
      <vt:lpstr>Equation.2</vt:lpstr>
      <vt:lpstr>Equation.2</vt:lpstr>
      <vt:lpstr>Equation.2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Word.Document.8</vt:lpstr>
      <vt:lpstr>Equation.KSEE3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第16章总结 电解质溶液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195</cp:revision>
  <dcterms:created xsi:type="dcterms:W3CDTF">2019-06-19T02:08:00Z</dcterms:created>
  <dcterms:modified xsi:type="dcterms:W3CDTF">2025-06-14T04:38:23Z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CA1908487DDC40508B26636F9A067B16_11</vt:lpwstr>
  </property>
</Properties>
</file>