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1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6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8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2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51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5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5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32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77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70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8227-66F4-0347-A6E3-9CA861EE1AA5}" type="datetimeFigureOut">
              <a:rPr kumimoji="1" lang="zh-CN" altLang="en-US" smtClean="0"/>
              <a:t>2015/12/29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7981-806E-484B-96E9-A4287F2E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5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4034603" y="277826"/>
            <a:ext cx="1097942" cy="67472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7090321" y="1786024"/>
            <a:ext cx="1031800" cy="64826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注册界面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061060" y="3228072"/>
            <a:ext cx="1243452" cy="727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主界面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4034603" y="1786024"/>
            <a:ext cx="1097942" cy="714409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登陆界面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0" y="4683351"/>
            <a:ext cx="899519" cy="687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50000"/>
                  </a:schemeClr>
                </a:solidFill>
              </a:rPr>
              <a:t>充值</a:t>
            </a:r>
            <a:endParaRPr kumimoji="1"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可选流程 8"/>
          <p:cNvSpPr/>
          <p:nvPr/>
        </p:nvSpPr>
        <p:spPr>
          <a:xfrm>
            <a:off x="1655869" y="4692830"/>
            <a:ext cx="992116" cy="687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50000"/>
                  </a:schemeClr>
                </a:solidFill>
              </a:rPr>
              <a:t>转账</a:t>
            </a:r>
            <a:endParaRPr kumimoji="1"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可选流程 9"/>
          <p:cNvSpPr/>
          <p:nvPr/>
        </p:nvSpPr>
        <p:spPr>
          <a:xfrm>
            <a:off x="3254139" y="4683351"/>
            <a:ext cx="952431" cy="687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50000"/>
                  </a:schemeClr>
                </a:solidFill>
              </a:rPr>
              <a:t>我的银行</a:t>
            </a:r>
            <a:endParaRPr kumimoji="1"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可选流程 11"/>
          <p:cNvSpPr/>
          <p:nvPr/>
        </p:nvSpPr>
        <p:spPr>
          <a:xfrm>
            <a:off x="4997888" y="4683351"/>
            <a:ext cx="925974" cy="687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50000"/>
                  </a:schemeClr>
                </a:solidFill>
              </a:rPr>
              <a:t>个人信息</a:t>
            </a:r>
            <a:endParaRPr kumimoji="1"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可选流程 12"/>
          <p:cNvSpPr/>
          <p:nvPr/>
        </p:nvSpPr>
        <p:spPr>
          <a:xfrm>
            <a:off x="6547964" y="4692830"/>
            <a:ext cx="912746" cy="687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50000"/>
                  </a:schemeClr>
                </a:solidFill>
              </a:rPr>
              <a:t>安全中心</a:t>
            </a:r>
            <a:endParaRPr kumimoji="1"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燕尾形箭头 13"/>
          <p:cNvSpPr/>
          <p:nvPr/>
        </p:nvSpPr>
        <p:spPr>
          <a:xfrm>
            <a:off x="5390494" y="2103540"/>
            <a:ext cx="1502868" cy="17243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490977" y="2637861"/>
            <a:ext cx="211652" cy="502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490977" y="1038859"/>
            <a:ext cx="211652" cy="6747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上下箭头标注 20"/>
          <p:cNvSpPr/>
          <p:nvPr/>
        </p:nvSpPr>
        <p:spPr>
          <a:xfrm>
            <a:off x="2308320" y="2538371"/>
            <a:ext cx="383619" cy="595342"/>
          </a:xfrm>
          <a:prstGeom prst="up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退出</a:t>
            </a:r>
            <a:endParaRPr kumimoji="1" lang="zh-CN" altLang="en-US" dirty="0"/>
          </a:p>
        </p:txBody>
      </p:sp>
      <p:sp>
        <p:nvSpPr>
          <p:cNvPr id="27" name="进程 26"/>
          <p:cNvSpPr/>
          <p:nvPr/>
        </p:nvSpPr>
        <p:spPr>
          <a:xfrm>
            <a:off x="7606221" y="2606272"/>
            <a:ext cx="79369" cy="24552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左箭头 27"/>
          <p:cNvSpPr/>
          <p:nvPr/>
        </p:nvSpPr>
        <p:spPr>
          <a:xfrm>
            <a:off x="4702629" y="2805134"/>
            <a:ext cx="2982961" cy="1446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525345" y="3570297"/>
            <a:ext cx="1388894" cy="125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2381077" y="3228072"/>
            <a:ext cx="224880" cy="4498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 flipH="1">
            <a:off x="2440603" y="2129999"/>
            <a:ext cx="119055" cy="396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2433989" y="2078503"/>
            <a:ext cx="1296365" cy="1856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上箭头标注 36"/>
          <p:cNvSpPr/>
          <p:nvPr/>
        </p:nvSpPr>
        <p:spPr>
          <a:xfrm>
            <a:off x="6733158" y="5492658"/>
            <a:ext cx="542357" cy="926086"/>
          </a:xfrm>
          <a:prstGeom prst="upArrowCallout">
            <a:avLst>
              <a:gd name="adj1" fmla="val 34756"/>
              <a:gd name="adj2" fmla="val 25000"/>
              <a:gd name="adj3" fmla="val 25000"/>
              <a:gd name="adj4" fmla="val 64977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2">
                    <a:lumMod val="50000"/>
                  </a:schemeClr>
                </a:solidFill>
              </a:rPr>
              <a:t>次级菜单</a:t>
            </a:r>
            <a:endParaRPr kumimoji="1"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矩形标注 38"/>
          <p:cNvSpPr/>
          <p:nvPr/>
        </p:nvSpPr>
        <p:spPr>
          <a:xfrm>
            <a:off x="5886553" y="1164223"/>
            <a:ext cx="436532" cy="813633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</a:t>
            </a:r>
            <a:endParaRPr kumimoji="1" lang="zh-CN" altLang="en-US" dirty="0"/>
          </a:p>
        </p:txBody>
      </p:sp>
      <p:sp>
        <p:nvSpPr>
          <p:cNvPr id="40" name="椭圆形标注 39"/>
          <p:cNvSpPr/>
          <p:nvPr/>
        </p:nvSpPr>
        <p:spPr>
          <a:xfrm>
            <a:off x="5156312" y="3247917"/>
            <a:ext cx="1031801" cy="41012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6600"/>
                </a:solidFill>
              </a:rPr>
              <a:t>功能界面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7162" y="4088010"/>
            <a:ext cx="8082436" cy="132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6893362" y="4204114"/>
            <a:ext cx="185195" cy="515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386363" y="4168176"/>
            <a:ext cx="185195" cy="515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644302" y="4220308"/>
            <a:ext cx="185195" cy="515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072627" y="4232306"/>
            <a:ext cx="185195" cy="515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395242" y="4228305"/>
            <a:ext cx="185195" cy="515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8325756" y="4146170"/>
            <a:ext cx="185195" cy="515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可选流程 12"/>
          <p:cNvSpPr/>
          <p:nvPr/>
        </p:nvSpPr>
        <p:spPr>
          <a:xfrm>
            <a:off x="7961980" y="4692830"/>
            <a:ext cx="912746" cy="687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50000"/>
                  </a:schemeClr>
                </a:solidFill>
              </a:rPr>
              <a:t>关于我们</a:t>
            </a:r>
            <a:endParaRPr kumimoji="1"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上箭头标注 49"/>
          <p:cNvSpPr/>
          <p:nvPr/>
        </p:nvSpPr>
        <p:spPr>
          <a:xfrm>
            <a:off x="3534042" y="5497702"/>
            <a:ext cx="542357" cy="926086"/>
          </a:xfrm>
          <a:prstGeom prst="upArrowCallout">
            <a:avLst>
              <a:gd name="adj1" fmla="val 34756"/>
              <a:gd name="adj2" fmla="val 25000"/>
              <a:gd name="adj3" fmla="val 25000"/>
              <a:gd name="adj4" fmla="val 64977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2">
                    <a:lumMod val="50000"/>
                  </a:schemeClr>
                </a:solidFill>
              </a:rPr>
              <a:t>次级菜单</a:t>
            </a:r>
            <a:endParaRPr kumimoji="1"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上箭头标注 50"/>
          <p:cNvSpPr/>
          <p:nvPr/>
        </p:nvSpPr>
        <p:spPr>
          <a:xfrm>
            <a:off x="1908168" y="5492658"/>
            <a:ext cx="542357" cy="926086"/>
          </a:xfrm>
          <a:prstGeom prst="upArrowCallout">
            <a:avLst>
              <a:gd name="adj1" fmla="val 34756"/>
              <a:gd name="adj2" fmla="val 25000"/>
              <a:gd name="adj3" fmla="val 25000"/>
              <a:gd name="adj4" fmla="val 64977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2">
                    <a:lumMod val="50000"/>
                  </a:schemeClr>
                </a:solidFill>
              </a:rPr>
              <a:t>次级菜单</a:t>
            </a:r>
            <a:endParaRPr kumimoji="1"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4919" y="6284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065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7400" y="274638"/>
            <a:ext cx="3392185" cy="1150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112169"/>
            <a:ext cx="8229600" cy="452596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2667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kumimoji="1" lang="zh-CN" altLang="en-US" b="1" dirty="0" smtClean="0"/>
              <a:t>汤绍栩</a:t>
            </a:r>
            <a:r>
              <a:rPr kumimoji="1" lang="zh-CN" altLang="en-US" dirty="0" smtClean="0"/>
              <a:t>：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我的银行，安全中心，</a:t>
            </a:r>
            <a:r>
              <a:rPr kumimoji="1" lang="zh-CN" altLang="en-US" sz="2400" dirty="0" smtClean="0"/>
              <a:t>两大功能实现。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银行卡绑定的实现，界面美化。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endParaRPr kumimoji="1" lang="en-US" altLang="zh-CN" sz="2400" dirty="0" smtClean="0"/>
          </a:p>
          <a:p>
            <a:r>
              <a:rPr kumimoji="1" lang="zh-CN" altLang="en-US" sz="3600" b="1" dirty="0" smtClean="0"/>
              <a:t>郭人铭</a:t>
            </a:r>
            <a:r>
              <a:rPr kumimoji="1" lang="zh-CN" altLang="en-US" sz="2400" b="1" dirty="0" smtClean="0"/>
              <a:t>：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关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于我们，转账</a:t>
            </a:r>
            <a:r>
              <a:rPr kumimoji="1" lang="zh-CN" altLang="en-US" sz="2400" b="1" dirty="0" smtClean="0"/>
              <a:t>两大功能实现。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登陆注册功能</a:t>
            </a:r>
            <a:r>
              <a:rPr kumimoji="1" lang="zh-CN" altLang="en-US" sz="2400" b="1" dirty="0" smtClean="0"/>
              <a:t>实</a:t>
            </a:r>
            <a:r>
              <a:rPr kumimoji="1" lang="zh-CN" altLang="en-US" sz="2400" b="1" dirty="0" smtClean="0"/>
              <a:t>现，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维码</a:t>
            </a:r>
            <a:r>
              <a:rPr kumimoji="1" lang="zh-CN" altLang="en-US" sz="2400" b="1" dirty="0"/>
              <a:t>实</a:t>
            </a:r>
            <a:r>
              <a:rPr kumimoji="1" lang="zh-CN" altLang="en-US" sz="2400" b="1" dirty="0" smtClean="0"/>
              <a:t>现 </a:t>
            </a:r>
            <a:r>
              <a:rPr kumimoji="1" lang="zh-CN" altLang="en-US" sz="2400" b="1" dirty="0"/>
              <a:t>。</a:t>
            </a:r>
            <a:endParaRPr kumimoji="1" lang="en-US" altLang="zh-CN" sz="2400" b="1" dirty="0" smtClean="0"/>
          </a:p>
          <a:p>
            <a:endParaRPr kumimoji="1" lang="en-US" altLang="zh-CN" sz="2400" b="1" dirty="0" smtClean="0"/>
          </a:p>
          <a:p>
            <a:r>
              <a:rPr kumimoji="1" lang="zh-CN" altLang="en-US" sz="3600" b="1" dirty="0" smtClean="0"/>
              <a:t>李森：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充值，个人信息，</a:t>
            </a:r>
            <a:r>
              <a:rPr kumimoji="1" lang="zh-CN" altLang="en-US" sz="2400" b="1" dirty="0" smtClean="0"/>
              <a:t>两大功能实现。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PPT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制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作</a:t>
            </a:r>
            <a:r>
              <a:rPr kumimoji="1" lang="zh-CN" altLang="en-US" sz="2400" b="1" dirty="0" smtClean="0"/>
              <a:t>。</a:t>
            </a:r>
            <a:endParaRPr kumimoji="1" lang="zh-CN" altLang="en-US" sz="3600" b="1" dirty="0"/>
          </a:p>
        </p:txBody>
      </p:sp>
      <p:sp>
        <p:nvSpPr>
          <p:cNvPr id="7" name="直角三角形 6"/>
          <p:cNvSpPr/>
          <p:nvPr/>
        </p:nvSpPr>
        <p:spPr>
          <a:xfrm rot="10800000">
            <a:off x="787400" y="1425197"/>
            <a:ext cx="419100" cy="467103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84300" y="609600"/>
            <a:ext cx="242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</a:rPr>
              <a:t>分工情况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600"/>
            <a:ext cx="89725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147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三木集团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森 李</dc:creator>
  <cp:lastModifiedBy>汤小兀</cp:lastModifiedBy>
  <cp:revision>14</cp:revision>
  <dcterms:created xsi:type="dcterms:W3CDTF">2015-12-29T01:45:23Z</dcterms:created>
  <dcterms:modified xsi:type="dcterms:W3CDTF">2015-12-29T05:05:13Z</dcterms:modified>
</cp:coreProperties>
</file>