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4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EB0783-04C1-4415-8D93-EFD06FD6B133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B33EAF12-64F7-4D0F-A749-16EB017DCDB1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 dirty="0">
              <a:ln>
                <a:solidFill>
                  <a:schemeClr val="bg1"/>
                </a:solidFill>
              </a:ln>
            </a:rPr>
            <a:t>1</a:t>
          </a:r>
        </a:p>
      </dgm:t>
    </dgm:pt>
    <dgm:pt modelId="{0F90B0A9-00E7-4041-8B47-AE9FB7AA8AD2}" type="parTrans" cxnId="{11CA0586-C0BA-4E76-8459-DF9416C34510}">
      <dgm:prSet/>
      <dgm:spPr/>
      <dgm:t>
        <a:bodyPr/>
        <a:lstStyle/>
        <a:p>
          <a:endParaRPr lang="en-CA"/>
        </a:p>
      </dgm:t>
    </dgm:pt>
    <dgm:pt modelId="{339A2479-5FE3-4A2B-B76A-75292FF6E608}" type="sibTrans" cxnId="{11CA0586-C0BA-4E76-8459-DF9416C34510}">
      <dgm:prSet/>
      <dgm:spPr/>
      <dgm:t>
        <a:bodyPr/>
        <a:lstStyle/>
        <a:p>
          <a:endParaRPr lang="en-CA"/>
        </a:p>
      </dgm:t>
    </dgm:pt>
    <dgm:pt modelId="{C2E811EF-F37A-4B49-94B3-3F208981E47F}">
      <dgm:prSet phldrT="[Text]"/>
      <dgm:spPr/>
      <dgm:t>
        <a:bodyPr/>
        <a:lstStyle/>
        <a:p>
          <a:r>
            <a:rPr lang="en-CA" dirty="0"/>
            <a:t>Understanding</a:t>
          </a:r>
        </a:p>
      </dgm:t>
    </dgm:pt>
    <dgm:pt modelId="{33AAE913-3B97-4705-90E8-699DC74043BF}" type="parTrans" cxnId="{0E893707-2A31-43ED-957E-D2DC8D088ED4}">
      <dgm:prSet/>
      <dgm:spPr/>
      <dgm:t>
        <a:bodyPr/>
        <a:lstStyle/>
        <a:p>
          <a:endParaRPr lang="en-CA"/>
        </a:p>
      </dgm:t>
    </dgm:pt>
    <dgm:pt modelId="{27F16A2C-9349-4011-93C3-97C96A9978FF}" type="sibTrans" cxnId="{0E893707-2A31-43ED-957E-D2DC8D088ED4}">
      <dgm:prSet/>
      <dgm:spPr/>
      <dgm:t>
        <a:bodyPr/>
        <a:lstStyle/>
        <a:p>
          <a:endParaRPr lang="en-CA"/>
        </a:p>
      </dgm:t>
    </dgm:pt>
    <dgm:pt modelId="{6C77D466-98D0-4A8F-B53C-D52A0D48CE84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 dirty="0">
              <a:ln>
                <a:solidFill>
                  <a:schemeClr val="bg1"/>
                </a:solidFill>
              </a:ln>
            </a:rPr>
            <a:t>2</a:t>
          </a:r>
        </a:p>
      </dgm:t>
    </dgm:pt>
    <dgm:pt modelId="{71958C09-50D6-414F-816B-5C111B7B54A7}" type="parTrans" cxnId="{EC716D94-ED3A-4478-BBE8-C68BCD2D1412}">
      <dgm:prSet/>
      <dgm:spPr/>
      <dgm:t>
        <a:bodyPr/>
        <a:lstStyle/>
        <a:p>
          <a:endParaRPr lang="en-CA"/>
        </a:p>
      </dgm:t>
    </dgm:pt>
    <dgm:pt modelId="{ED8F9DA0-89F3-4208-B418-1CC905C54763}" type="sibTrans" cxnId="{EC716D94-ED3A-4478-BBE8-C68BCD2D1412}">
      <dgm:prSet/>
      <dgm:spPr/>
      <dgm:t>
        <a:bodyPr/>
        <a:lstStyle/>
        <a:p>
          <a:endParaRPr lang="en-CA"/>
        </a:p>
      </dgm:t>
    </dgm:pt>
    <dgm:pt modelId="{8CC90AA2-985C-4BE5-9A3B-094BC39B9668}">
      <dgm:prSet phldrT="[Text]"/>
      <dgm:spPr/>
      <dgm:t>
        <a:bodyPr/>
        <a:lstStyle/>
        <a:p>
          <a:r>
            <a:rPr lang="en-CA" dirty="0"/>
            <a:t>Cleaning</a:t>
          </a:r>
        </a:p>
      </dgm:t>
    </dgm:pt>
    <dgm:pt modelId="{EC7295D6-E7F6-4201-AB32-C6A8BE877A39}" type="parTrans" cxnId="{CC2014B4-2744-459E-AF18-B1B17E2B0022}">
      <dgm:prSet/>
      <dgm:spPr/>
      <dgm:t>
        <a:bodyPr/>
        <a:lstStyle/>
        <a:p>
          <a:endParaRPr lang="en-CA"/>
        </a:p>
      </dgm:t>
    </dgm:pt>
    <dgm:pt modelId="{1209232E-8734-4E80-B257-8AEB86622D09}" type="sibTrans" cxnId="{CC2014B4-2744-459E-AF18-B1B17E2B0022}">
      <dgm:prSet/>
      <dgm:spPr/>
      <dgm:t>
        <a:bodyPr/>
        <a:lstStyle/>
        <a:p>
          <a:endParaRPr lang="en-CA"/>
        </a:p>
      </dgm:t>
    </dgm:pt>
    <dgm:pt modelId="{27D7B2C8-3753-442C-AB82-70E086B4BA45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CA" b="1" dirty="0"/>
            <a:t>3</a:t>
          </a:r>
        </a:p>
      </dgm:t>
    </dgm:pt>
    <dgm:pt modelId="{38F23B07-D32D-4B2C-AB12-FD217C3672B6}" type="parTrans" cxnId="{F2B26686-7DD3-4495-8DBF-0CB4A92ACA99}">
      <dgm:prSet/>
      <dgm:spPr/>
      <dgm:t>
        <a:bodyPr/>
        <a:lstStyle/>
        <a:p>
          <a:endParaRPr lang="en-CA"/>
        </a:p>
      </dgm:t>
    </dgm:pt>
    <dgm:pt modelId="{BE1AFBE9-D508-4058-9E9B-7E5FFCAC9CAD}" type="sibTrans" cxnId="{F2B26686-7DD3-4495-8DBF-0CB4A92ACA99}">
      <dgm:prSet/>
      <dgm:spPr/>
      <dgm:t>
        <a:bodyPr/>
        <a:lstStyle/>
        <a:p>
          <a:endParaRPr lang="en-CA"/>
        </a:p>
      </dgm:t>
    </dgm:pt>
    <dgm:pt modelId="{3EE1F8ED-54D2-4652-B760-3DDB1D73D7E5}">
      <dgm:prSet/>
      <dgm:spPr/>
      <dgm:t>
        <a:bodyPr/>
        <a:lstStyle/>
        <a:p>
          <a:r>
            <a:rPr lang="en-CA" dirty="0"/>
            <a:t>Tokenizing</a:t>
          </a:r>
        </a:p>
      </dgm:t>
    </dgm:pt>
    <dgm:pt modelId="{F5340BB7-02A7-4E66-85A6-4A7905F01DDF}" type="parTrans" cxnId="{68912D15-D9EF-46BD-BBDA-E1E232C9E618}">
      <dgm:prSet/>
      <dgm:spPr/>
      <dgm:t>
        <a:bodyPr/>
        <a:lstStyle/>
        <a:p>
          <a:endParaRPr lang="en-CA"/>
        </a:p>
      </dgm:t>
    </dgm:pt>
    <dgm:pt modelId="{F8246AAA-AAE9-435B-9923-A81F9E350A8A}" type="sibTrans" cxnId="{68912D15-D9EF-46BD-BBDA-E1E232C9E618}">
      <dgm:prSet/>
      <dgm:spPr/>
      <dgm:t>
        <a:bodyPr/>
        <a:lstStyle/>
        <a:p>
          <a:endParaRPr lang="en-CA"/>
        </a:p>
      </dgm:t>
    </dgm:pt>
    <dgm:pt modelId="{2B39D43D-DF04-4EB1-91B9-3792CD1213A7}" type="pres">
      <dgm:prSet presAssocID="{13EB0783-04C1-4415-8D93-EFD06FD6B133}" presName="linearFlow" presStyleCnt="0">
        <dgm:presLayoutVars>
          <dgm:dir/>
          <dgm:animLvl val="lvl"/>
          <dgm:resizeHandles val="exact"/>
        </dgm:presLayoutVars>
      </dgm:prSet>
      <dgm:spPr/>
    </dgm:pt>
    <dgm:pt modelId="{0D3A4B5C-FBC6-4DB9-9972-40BD23E22A93}" type="pres">
      <dgm:prSet presAssocID="{B33EAF12-64F7-4D0F-A749-16EB017DCDB1}" presName="composite" presStyleCnt="0"/>
      <dgm:spPr/>
    </dgm:pt>
    <dgm:pt modelId="{EC744B42-C1AE-44D2-885F-997763E14A85}" type="pres">
      <dgm:prSet presAssocID="{B33EAF12-64F7-4D0F-A749-16EB017DCDB1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202B2915-2212-4999-9515-FABC3B338D4F}" type="pres">
      <dgm:prSet presAssocID="{B33EAF12-64F7-4D0F-A749-16EB017DCDB1}" presName="descendantText" presStyleLbl="alignAcc1" presStyleIdx="0" presStyleCnt="3">
        <dgm:presLayoutVars>
          <dgm:bulletEnabled val="1"/>
        </dgm:presLayoutVars>
      </dgm:prSet>
      <dgm:spPr/>
    </dgm:pt>
    <dgm:pt modelId="{8C9FCCDD-55E6-485B-A7A7-0B12A2170D17}" type="pres">
      <dgm:prSet presAssocID="{339A2479-5FE3-4A2B-B76A-75292FF6E608}" presName="sp" presStyleCnt="0"/>
      <dgm:spPr/>
    </dgm:pt>
    <dgm:pt modelId="{2B7D8BC4-9980-4FFE-B0D7-8A418BEABC75}" type="pres">
      <dgm:prSet presAssocID="{6C77D466-98D0-4A8F-B53C-D52A0D48CE84}" presName="composite" presStyleCnt="0"/>
      <dgm:spPr/>
    </dgm:pt>
    <dgm:pt modelId="{23E3006F-B97A-43D9-853D-54BE2E39D54B}" type="pres">
      <dgm:prSet presAssocID="{6C77D466-98D0-4A8F-B53C-D52A0D48CE84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4337B9BC-C9CC-4D90-93E4-B21BCFDB6E1A}" type="pres">
      <dgm:prSet presAssocID="{6C77D466-98D0-4A8F-B53C-D52A0D48CE84}" presName="descendantText" presStyleLbl="alignAcc1" presStyleIdx="1" presStyleCnt="3">
        <dgm:presLayoutVars>
          <dgm:bulletEnabled val="1"/>
        </dgm:presLayoutVars>
      </dgm:prSet>
      <dgm:spPr/>
    </dgm:pt>
    <dgm:pt modelId="{EEB93057-7A52-430A-A9C9-775E5350CD19}" type="pres">
      <dgm:prSet presAssocID="{ED8F9DA0-89F3-4208-B418-1CC905C54763}" presName="sp" presStyleCnt="0"/>
      <dgm:spPr/>
    </dgm:pt>
    <dgm:pt modelId="{ED0234D1-A16D-47FA-8CD7-DFC209DF064B}" type="pres">
      <dgm:prSet presAssocID="{27D7B2C8-3753-442C-AB82-70E086B4BA45}" presName="composite" presStyleCnt="0"/>
      <dgm:spPr/>
    </dgm:pt>
    <dgm:pt modelId="{ADE4C558-5A60-4F93-9293-797577025519}" type="pres">
      <dgm:prSet presAssocID="{27D7B2C8-3753-442C-AB82-70E086B4BA45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BE5A985-1138-4F80-A6F8-03AAB0EA9AF0}" type="pres">
      <dgm:prSet presAssocID="{27D7B2C8-3753-442C-AB82-70E086B4BA45}" presName="descendantText" presStyleLbl="alignAcc1" presStyleIdx="2" presStyleCnt="3" custLinFactNeighborX="419" custLinFactNeighborY="-1965">
        <dgm:presLayoutVars>
          <dgm:bulletEnabled val="1"/>
        </dgm:presLayoutVars>
      </dgm:prSet>
      <dgm:spPr/>
    </dgm:pt>
  </dgm:ptLst>
  <dgm:cxnLst>
    <dgm:cxn modelId="{4DCB1600-CE20-406B-8FFC-F32474D4A9F1}" type="presOf" srcId="{27D7B2C8-3753-442C-AB82-70E086B4BA45}" destId="{ADE4C558-5A60-4F93-9293-797577025519}" srcOrd="0" destOrd="0" presId="urn:microsoft.com/office/officeart/2005/8/layout/chevron2"/>
    <dgm:cxn modelId="{0E893707-2A31-43ED-957E-D2DC8D088ED4}" srcId="{B33EAF12-64F7-4D0F-A749-16EB017DCDB1}" destId="{C2E811EF-F37A-4B49-94B3-3F208981E47F}" srcOrd="0" destOrd="0" parTransId="{33AAE913-3B97-4705-90E8-699DC74043BF}" sibTransId="{27F16A2C-9349-4011-93C3-97C96A9978FF}"/>
    <dgm:cxn modelId="{68912D15-D9EF-46BD-BBDA-E1E232C9E618}" srcId="{27D7B2C8-3753-442C-AB82-70E086B4BA45}" destId="{3EE1F8ED-54D2-4652-B760-3DDB1D73D7E5}" srcOrd="0" destOrd="0" parTransId="{F5340BB7-02A7-4E66-85A6-4A7905F01DDF}" sibTransId="{F8246AAA-AAE9-435B-9923-A81F9E350A8A}"/>
    <dgm:cxn modelId="{7B91EB6D-217C-4B3B-A21B-9C4377E86946}" type="presOf" srcId="{8CC90AA2-985C-4BE5-9A3B-094BC39B9668}" destId="{4337B9BC-C9CC-4D90-93E4-B21BCFDB6E1A}" srcOrd="0" destOrd="0" presId="urn:microsoft.com/office/officeart/2005/8/layout/chevron2"/>
    <dgm:cxn modelId="{8F9BAD53-37F1-4FBC-8DFE-2E9D133D0E86}" type="presOf" srcId="{3EE1F8ED-54D2-4652-B760-3DDB1D73D7E5}" destId="{7BE5A985-1138-4F80-A6F8-03AAB0EA9AF0}" srcOrd="0" destOrd="0" presId="urn:microsoft.com/office/officeart/2005/8/layout/chevron2"/>
    <dgm:cxn modelId="{11CA0586-C0BA-4E76-8459-DF9416C34510}" srcId="{13EB0783-04C1-4415-8D93-EFD06FD6B133}" destId="{B33EAF12-64F7-4D0F-A749-16EB017DCDB1}" srcOrd="0" destOrd="0" parTransId="{0F90B0A9-00E7-4041-8B47-AE9FB7AA8AD2}" sibTransId="{339A2479-5FE3-4A2B-B76A-75292FF6E608}"/>
    <dgm:cxn modelId="{F2B26686-7DD3-4495-8DBF-0CB4A92ACA99}" srcId="{13EB0783-04C1-4415-8D93-EFD06FD6B133}" destId="{27D7B2C8-3753-442C-AB82-70E086B4BA45}" srcOrd="2" destOrd="0" parTransId="{38F23B07-D32D-4B2C-AB12-FD217C3672B6}" sibTransId="{BE1AFBE9-D508-4058-9E9B-7E5FFCAC9CAD}"/>
    <dgm:cxn modelId="{EC716D94-ED3A-4478-BBE8-C68BCD2D1412}" srcId="{13EB0783-04C1-4415-8D93-EFD06FD6B133}" destId="{6C77D466-98D0-4A8F-B53C-D52A0D48CE84}" srcOrd="1" destOrd="0" parTransId="{71958C09-50D6-414F-816B-5C111B7B54A7}" sibTransId="{ED8F9DA0-89F3-4208-B418-1CC905C54763}"/>
    <dgm:cxn modelId="{CC2014B4-2744-459E-AF18-B1B17E2B0022}" srcId="{6C77D466-98D0-4A8F-B53C-D52A0D48CE84}" destId="{8CC90AA2-985C-4BE5-9A3B-094BC39B9668}" srcOrd="0" destOrd="0" parTransId="{EC7295D6-E7F6-4201-AB32-C6A8BE877A39}" sibTransId="{1209232E-8734-4E80-B257-8AEB86622D09}"/>
    <dgm:cxn modelId="{2C2941B4-8C3A-4950-8688-6391C2491EDF}" type="presOf" srcId="{B33EAF12-64F7-4D0F-A749-16EB017DCDB1}" destId="{EC744B42-C1AE-44D2-885F-997763E14A85}" srcOrd="0" destOrd="0" presId="urn:microsoft.com/office/officeart/2005/8/layout/chevron2"/>
    <dgm:cxn modelId="{A2DF87B9-BB76-4240-8027-05100CC00C4C}" type="presOf" srcId="{C2E811EF-F37A-4B49-94B3-3F208981E47F}" destId="{202B2915-2212-4999-9515-FABC3B338D4F}" srcOrd="0" destOrd="0" presId="urn:microsoft.com/office/officeart/2005/8/layout/chevron2"/>
    <dgm:cxn modelId="{C36B5ACA-6E8E-45A3-9388-EE003ABD2679}" type="presOf" srcId="{13EB0783-04C1-4415-8D93-EFD06FD6B133}" destId="{2B39D43D-DF04-4EB1-91B9-3792CD1213A7}" srcOrd="0" destOrd="0" presId="urn:microsoft.com/office/officeart/2005/8/layout/chevron2"/>
    <dgm:cxn modelId="{BEF650FE-8D65-442F-8D26-1F3AA3FCC283}" type="presOf" srcId="{6C77D466-98D0-4A8F-B53C-D52A0D48CE84}" destId="{23E3006F-B97A-43D9-853D-54BE2E39D54B}" srcOrd="0" destOrd="0" presId="urn:microsoft.com/office/officeart/2005/8/layout/chevron2"/>
    <dgm:cxn modelId="{DC96E769-1F47-47A5-B1B9-ACD9E2B8D7BC}" type="presParOf" srcId="{2B39D43D-DF04-4EB1-91B9-3792CD1213A7}" destId="{0D3A4B5C-FBC6-4DB9-9972-40BD23E22A93}" srcOrd="0" destOrd="0" presId="urn:microsoft.com/office/officeart/2005/8/layout/chevron2"/>
    <dgm:cxn modelId="{92C1AD07-ED53-4CE5-B54D-D24C2223DF65}" type="presParOf" srcId="{0D3A4B5C-FBC6-4DB9-9972-40BD23E22A93}" destId="{EC744B42-C1AE-44D2-885F-997763E14A85}" srcOrd="0" destOrd="0" presId="urn:microsoft.com/office/officeart/2005/8/layout/chevron2"/>
    <dgm:cxn modelId="{19D05663-F891-4279-8D30-423A47436CFD}" type="presParOf" srcId="{0D3A4B5C-FBC6-4DB9-9972-40BD23E22A93}" destId="{202B2915-2212-4999-9515-FABC3B338D4F}" srcOrd="1" destOrd="0" presId="urn:microsoft.com/office/officeart/2005/8/layout/chevron2"/>
    <dgm:cxn modelId="{46E9939C-76E2-4AD9-8F5C-CAFA3D455798}" type="presParOf" srcId="{2B39D43D-DF04-4EB1-91B9-3792CD1213A7}" destId="{8C9FCCDD-55E6-485B-A7A7-0B12A2170D17}" srcOrd="1" destOrd="0" presId="urn:microsoft.com/office/officeart/2005/8/layout/chevron2"/>
    <dgm:cxn modelId="{80C82054-097A-4BBB-B88A-9500221204BE}" type="presParOf" srcId="{2B39D43D-DF04-4EB1-91B9-3792CD1213A7}" destId="{2B7D8BC4-9980-4FFE-B0D7-8A418BEABC75}" srcOrd="2" destOrd="0" presId="urn:microsoft.com/office/officeart/2005/8/layout/chevron2"/>
    <dgm:cxn modelId="{2EE9F12F-882E-49EE-AB94-E3C2D96AB445}" type="presParOf" srcId="{2B7D8BC4-9980-4FFE-B0D7-8A418BEABC75}" destId="{23E3006F-B97A-43D9-853D-54BE2E39D54B}" srcOrd="0" destOrd="0" presId="urn:microsoft.com/office/officeart/2005/8/layout/chevron2"/>
    <dgm:cxn modelId="{F8EF06CF-334E-4EF5-AAC5-9B20FED46ACA}" type="presParOf" srcId="{2B7D8BC4-9980-4FFE-B0D7-8A418BEABC75}" destId="{4337B9BC-C9CC-4D90-93E4-B21BCFDB6E1A}" srcOrd="1" destOrd="0" presId="urn:microsoft.com/office/officeart/2005/8/layout/chevron2"/>
    <dgm:cxn modelId="{82EB0935-6522-49DF-A13F-AD649EB90559}" type="presParOf" srcId="{2B39D43D-DF04-4EB1-91B9-3792CD1213A7}" destId="{EEB93057-7A52-430A-A9C9-775E5350CD19}" srcOrd="3" destOrd="0" presId="urn:microsoft.com/office/officeart/2005/8/layout/chevron2"/>
    <dgm:cxn modelId="{6F3ECF93-B339-44EB-9853-39C2633F9BD8}" type="presParOf" srcId="{2B39D43D-DF04-4EB1-91B9-3792CD1213A7}" destId="{ED0234D1-A16D-47FA-8CD7-DFC209DF064B}" srcOrd="4" destOrd="0" presId="urn:microsoft.com/office/officeart/2005/8/layout/chevron2"/>
    <dgm:cxn modelId="{30F0B620-5A3F-4705-80C2-55FFD883287B}" type="presParOf" srcId="{ED0234D1-A16D-47FA-8CD7-DFC209DF064B}" destId="{ADE4C558-5A60-4F93-9293-797577025519}" srcOrd="0" destOrd="0" presId="urn:microsoft.com/office/officeart/2005/8/layout/chevron2"/>
    <dgm:cxn modelId="{6BD72B7B-A8EC-42DD-ADAE-F63EC73BB44D}" type="presParOf" srcId="{ED0234D1-A16D-47FA-8CD7-DFC209DF064B}" destId="{7BE5A985-1138-4F80-A6F8-03AAB0EA9AF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44B42-C1AE-44D2-885F-997763E14A85}">
      <dsp:nvSpPr>
        <dsp:cNvPr id="0" name=""/>
        <dsp:cNvSpPr/>
      </dsp:nvSpPr>
      <dsp:spPr>
        <a:xfrm rot="5400000">
          <a:off x="-63087" y="63633"/>
          <a:ext cx="420583" cy="294408"/>
        </a:xfrm>
        <a:prstGeom prst="chevron">
          <a:avLst/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>
              <a:ln>
                <a:solidFill>
                  <a:schemeClr val="bg1"/>
                </a:solidFill>
              </a:ln>
            </a:rPr>
            <a:t>1</a:t>
          </a:r>
        </a:p>
      </dsp:txBody>
      <dsp:txXfrm rot="-5400000">
        <a:off x="1" y="147749"/>
        <a:ext cx="294408" cy="126175"/>
      </dsp:txXfrm>
    </dsp:sp>
    <dsp:sp modelId="{202B2915-2212-4999-9515-FABC3B338D4F}">
      <dsp:nvSpPr>
        <dsp:cNvPr id="0" name=""/>
        <dsp:cNvSpPr/>
      </dsp:nvSpPr>
      <dsp:spPr>
        <a:xfrm rot="5400000">
          <a:off x="1311856" y="-1016901"/>
          <a:ext cx="273379" cy="23082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/>
            <a:t>Understanding</a:t>
          </a:r>
        </a:p>
      </dsp:txBody>
      <dsp:txXfrm rot="-5400000">
        <a:off x="294409" y="13891"/>
        <a:ext cx="2294929" cy="246689"/>
      </dsp:txXfrm>
    </dsp:sp>
    <dsp:sp modelId="{23E3006F-B97A-43D9-853D-54BE2E39D54B}">
      <dsp:nvSpPr>
        <dsp:cNvPr id="0" name=""/>
        <dsp:cNvSpPr/>
      </dsp:nvSpPr>
      <dsp:spPr>
        <a:xfrm rot="5400000">
          <a:off x="-63087" y="395894"/>
          <a:ext cx="420583" cy="294408"/>
        </a:xfrm>
        <a:prstGeom prst="chevron">
          <a:avLst/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kern="1200" dirty="0">
              <a:ln>
                <a:solidFill>
                  <a:schemeClr val="bg1"/>
                </a:solidFill>
              </a:ln>
            </a:rPr>
            <a:t>2</a:t>
          </a:r>
        </a:p>
      </dsp:txBody>
      <dsp:txXfrm rot="-5400000">
        <a:off x="1" y="480010"/>
        <a:ext cx="294408" cy="126175"/>
      </dsp:txXfrm>
    </dsp:sp>
    <dsp:sp modelId="{4337B9BC-C9CC-4D90-93E4-B21BCFDB6E1A}">
      <dsp:nvSpPr>
        <dsp:cNvPr id="0" name=""/>
        <dsp:cNvSpPr/>
      </dsp:nvSpPr>
      <dsp:spPr>
        <a:xfrm rot="5400000">
          <a:off x="1311856" y="-684640"/>
          <a:ext cx="273379" cy="23082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/>
            <a:t>Cleaning</a:t>
          </a:r>
        </a:p>
      </dsp:txBody>
      <dsp:txXfrm rot="-5400000">
        <a:off x="294409" y="346152"/>
        <a:ext cx="2294929" cy="246689"/>
      </dsp:txXfrm>
    </dsp:sp>
    <dsp:sp modelId="{ADE4C558-5A60-4F93-9293-797577025519}">
      <dsp:nvSpPr>
        <dsp:cNvPr id="0" name=""/>
        <dsp:cNvSpPr/>
      </dsp:nvSpPr>
      <dsp:spPr>
        <a:xfrm rot="5400000">
          <a:off x="-63087" y="728155"/>
          <a:ext cx="420583" cy="294408"/>
        </a:xfrm>
        <a:prstGeom prst="chevron">
          <a:avLst/>
        </a:prstGeom>
        <a:solidFill>
          <a:schemeClr val="accent6">
            <a:lumMod val="5000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800" b="1" kern="1200" dirty="0"/>
            <a:t>3</a:t>
          </a:r>
        </a:p>
      </dsp:txBody>
      <dsp:txXfrm rot="-5400000">
        <a:off x="1" y="812271"/>
        <a:ext cx="294408" cy="126175"/>
      </dsp:txXfrm>
    </dsp:sp>
    <dsp:sp modelId="{7BE5A985-1138-4F80-A6F8-03AAB0EA9AF0}">
      <dsp:nvSpPr>
        <dsp:cNvPr id="0" name=""/>
        <dsp:cNvSpPr/>
      </dsp:nvSpPr>
      <dsp:spPr>
        <a:xfrm rot="5400000">
          <a:off x="1311856" y="-357752"/>
          <a:ext cx="273379" cy="23082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600" kern="1200" dirty="0"/>
            <a:t>Tokenizing</a:t>
          </a:r>
        </a:p>
      </dsp:txBody>
      <dsp:txXfrm rot="-5400000">
        <a:off x="294409" y="673040"/>
        <a:ext cx="2294929" cy="246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4A46-77B0-AF41-D3D2-A56D47CDD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C6737-F8A4-4422-165C-52FE762E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51ACB-089A-BCFC-2079-079D63080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95C0-2933-4DEA-AA49-E0453AE017C8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BA42F-CFDD-44D1-882C-5F53D3D2F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190B7-AF1B-E189-1E1A-822A99DA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98D-0B41-4190-935B-B91BACFF6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5158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7A35B-70E7-BCA9-36DB-FE1E700BD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57EA8-738F-B4E2-4479-B5BDBB97B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1F26-C38E-1372-A607-A0926FB1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95C0-2933-4DEA-AA49-E0453AE017C8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F9951-233C-FB0D-7987-41810B8A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A8832-4D38-E444-3B97-3351057DC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98D-0B41-4190-935B-B91BACFF6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703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A32EFF-4244-05EE-DB4D-A206534DD5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4DB18-A43F-F379-AE5F-9AD7233E9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8BA37-76C1-2F05-92BF-B40C61E17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95C0-2933-4DEA-AA49-E0453AE017C8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DE1B1-0237-36FE-C44B-B578B6173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352C5-1405-B718-7216-98A367C2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98D-0B41-4190-935B-B91BACFF6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601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1FAA-614A-1A77-016A-BB021962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99709-3AE5-0F54-B41D-5BF5A4DE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FF9B3-9E21-59DD-037B-C84BF2CF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95C0-2933-4DEA-AA49-E0453AE017C8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B03E9-CEE0-B3CE-E437-31B0E6072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FCB3E-7144-EA9F-D6B3-0AC83EDFF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98D-0B41-4190-935B-B91BACFF6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2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5853-7F0E-D7D3-4905-3AFE6FB5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E83C9-ECE0-06BD-6050-5C127CF96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484B5-0D7E-FB92-AB7E-A649DF6F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95C0-2933-4DEA-AA49-E0453AE017C8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FD714-DDAB-58EF-8D26-10F8981C9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D0982-CFD6-CC46-898B-362203CE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98D-0B41-4190-935B-B91BACFF6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3801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88419-D2A5-C3F8-F5E9-3D3D66B34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936AC-B3B0-226D-5B26-F87D4E54A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B3455-F7F3-781D-C633-0790D0A1C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8F21A-29D8-6C8F-8498-2EFB11F2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95C0-2933-4DEA-AA49-E0453AE017C8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55F21-8FFA-8423-DAEB-E7E1C4F5F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DA7BA-C91E-4C06-48F0-C0C5F502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98D-0B41-4190-935B-B91BACFF6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9320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F7D7A-BA49-10F1-EB73-47B704C22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D5469-AFAC-0B2A-D128-DB3F272B7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2936D-20BB-2EA3-23A8-447015312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9FFFE-5EC7-05D2-E0E1-F810FD9FC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DB181B-25B3-CD45-CE8E-ED48DC95C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30E7B7-780B-471E-5926-E91FD1BBB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95C0-2933-4DEA-AA49-E0453AE017C8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4FDB3D-4356-5329-D8B9-00190CDA8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CDBE5-82AC-9D47-C74C-6EDF55949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98D-0B41-4190-935B-B91BACFF6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224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5BC2-7E09-3C33-4D21-C56ECA5B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3FFE6-59B8-9821-D7B8-8E43D43AE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95C0-2933-4DEA-AA49-E0453AE017C8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465523-EF7B-5A26-9BD5-5135E6BBA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219C7-1E38-6975-97D7-DDE9E6E4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98D-0B41-4190-935B-B91BACFF6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804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FA2397-F35B-BBE9-5C6A-D99DF7242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95C0-2933-4DEA-AA49-E0453AE017C8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FD6076-3C9F-F225-A912-7E5DA73E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3EF02-4CCC-B026-CA00-84F0A42F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98D-0B41-4190-935B-B91BACFF6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990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852DE-A27D-B746-01AE-473DEBE9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2617-3DA9-6945-A35F-E54A70F44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A1F7C-6DE1-4C1F-3C0A-1F5B2A32FD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3D9F2-8D5B-70AD-CDE3-8A574291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95C0-2933-4DEA-AA49-E0453AE017C8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0A7BC-40AD-24FD-F47A-A66BCC92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35541-A7CD-3214-46ED-DC0AD1380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98D-0B41-4190-935B-B91BACFF6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052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480DC-28E2-7F3C-2AD0-01877930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28E08F-56E7-4A62-170F-39A708899A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207207-D823-EE6B-11A3-F10A67418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481C0-0DD5-AAC9-2C72-FCE691706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795C0-2933-4DEA-AA49-E0453AE017C8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D90397-41A2-E8CB-CAA6-3D932E01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F39D7-BF23-EBE6-74B3-0CDE3A2B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2098D-0B41-4190-935B-B91BACFF6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098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41439E-5234-4DA6-9B37-6F4634E03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C7D0C-9E1D-2172-5492-86DCE0A17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981A0-50B0-33DC-29CA-1F038D3F7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4795C0-2933-4DEA-AA49-E0453AE017C8}" type="datetimeFigureOut">
              <a:rPr lang="en-CA" smtClean="0"/>
              <a:t>2025-04-03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DB479-6F2D-675E-C5C1-85281BCB9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247C7-0811-C7D1-DD28-B0D7474F1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62098D-0B41-4190-935B-B91BACFF6DB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2392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openxmlformats.org/officeDocument/2006/relationships/image" Target="../media/image7.png"/><Relationship Id="rId18" Type="http://schemas.openxmlformats.org/officeDocument/2006/relationships/image" Target="../media/image12.png"/><Relationship Id="rId3" Type="http://schemas.openxmlformats.org/officeDocument/2006/relationships/image" Target="../media/image2.svg"/><Relationship Id="rId21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11" Type="http://schemas.openxmlformats.org/officeDocument/2006/relationships/image" Target="../media/image5.png"/><Relationship Id="rId5" Type="http://schemas.openxmlformats.org/officeDocument/2006/relationships/diagramLayout" Target="../diagrams/layout1.xm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19" Type="http://schemas.openxmlformats.org/officeDocument/2006/relationships/image" Target="../media/image13.png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B5ABCCD-2540-5457-1B58-34A0444333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5880"/>
            <a:ext cx="12192000" cy="1190446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>
              <a:ln w="0">
                <a:solidFill>
                  <a:schemeClr val="accent1">
                    <a:hueOff val="0"/>
                    <a:satOff val="0"/>
                    <a:lumOff val="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9F9DE9-C51F-848C-D866-816B83948DB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1190446"/>
            <a:ext cx="12192000" cy="2372264"/>
          </a:xfrm>
          <a:prstGeom prst="rect">
            <a:avLst/>
          </a:prstGeom>
          <a:solidFill>
            <a:schemeClr val="accent1">
              <a:lumMod val="20000"/>
              <a:lumOff val="80000"/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                                                                                            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8052F4-4F7A-755C-7FDB-7972F2EE7ABF}"/>
              </a:ext>
            </a:extLst>
          </p:cNvPr>
          <p:cNvSpPr/>
          <p:nvPr/>
        </p:nvSpPr>
        <p:spPr>
          <a:xfrm>
            <a:off x="0" y="3562710"/>
            <a:ext cx="12192000" cy="1285336"/>
          </a:xfrm>
          <a:prstGeom prst="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30A43E-D2C6-3C45-8C89-2169BA39030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4848046"/>
            <a:ext cx="12192000" cy="2009955"/>
          </a:xfrm>
          <a:prstGeom prst="rect">
            <a:avLst/>
          </a:prstGeom>
          <a:solidFill>
            <a:schemeClr val="accent5">
              <a:lumMod val="20000"/>
              <a:lumOff val="8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35AFE2-C147-3988-1D94-F7B010ACB846}"/>
              </a:ext>
            </a:extLst>
          </p:cNvPr>
          <p:cNvCxnSpPr>
            <a:cxnSpLocks/>
          </p:cNvCxnSpPr>
          <p:nvPr/>
        </p:nvCxnSpPr>
        <p:spPr>
          <a:xfrm>
            <a:off x="0" y="1190446"/>
            <a:ext cx="121920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6D9CCAF-DAF7-65B6-1ADB-523B524F94DC}"/>
              </a:ext>
            </a:extLst>
          </p:cNvPr>
          <p:cNvCxnSpPr>
            <a:cxnSpLocks/>
          </p:cNvCxnSpPr>
          <p:nvPr/>
        </p:nvCxnSpPr>
        <p:spPr>
          <a:xfrm>
            <a:off x="0" y="3562710"/>
            <a:ext cx="121920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784A60-B531-D32C-116C-951833A40473}"/>
              </a:ext>
            </a:extLst>
          </p:cNvPr>
          <p:cNvCxnSpPr>
            <a:cxnSpLocks/>
          </p:cNvCxnSpPr>
          <p:nvPr/>
        </p:nvCxnSpPr>
        <p:spPr>
          <a:xfrm>
            <a:off x="0" y="4848046"/>
            <a:ext cx="12192000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11B0985-F39B-9984-3343-1A735B2B34DE}"/>
              </a:ext>
            </a:extLst>
          </p:cNvPr>
          <p:cNvSpPr/>
          <p:nvPr/>
        </p:nvSpPr>
        <p:spPr>
          <a:xfrm>
            <a:off x="-1" y="334411"/>
            <a:ext cx="1517513" cy="515566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Input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4DB4A58-2003-6BE0-5F95-7023D7349098}"/>
              </a:ext>
            </a:extLst>
          </p:cNvPr>
          <p:cNvSpPr/>
          <p:nvPr/>
        </p:nvSpPr>
        <p:spPr>
          <a:xfrm>
            <a:off x="2" y="2191109"/>
            <a:ext cx="1517513" cy="51556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 err="1"/>
              <a:t>TwHIN</a:t>
            </a:r>
            <a:r>
              <a:rPr lang="en-CA" dirty="0"/>
              <a:t>-BERT</a:t>
            </a:r>
          </a:p>
          <a:p>
            <a:pPr algn="ctr"/>
            <a:r>
              <a:rPr lang="en-CA" dirty="0"/>
              <a:t>Layer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67A70CC-D3F4-3103-BF5E-F4F9B6FDF01F}"/>
              </a:ext>
            </a:extLst>
          </p:cNvPr>
          <p:cNvSpPr/>
          <p:nvPr/>
        </p:nvSpPr>
        <p:spPr>
          <a:xfrm>
            <a:off x="3" y="3966515"/>
            <a:ext cx="1517512" cy="515566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LSTM Layer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7688B37-5829-9944-8FA9-36666E5C6C32}"/>
              </a:ext>
            </a:extLst>
          </p:cNvPr>
          <p:cNvSpPr/>
          <p:nvPr/>
        </p:nvSpPr>
        <p:spPr>
          <a:xfrm>
            <a:off x="1" y="5667554"/>
            <a:ext cx="1517512" cy="515566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Output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0C381F-2A76-BDA4-AFEE-01826D624E82}"/>
              </a:ext>
            </a:extLst>
          </p:cNvPr>
          <p:cNvSpPr/>
          <p:nvPr/>
        </p:nvSpPr>
        <p:spPr>
          <a:xfrm>
            <a:off x="2315185" y="22114"/>
            <a:ext cx="5862000" cy="44692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@User Study Shows #Cannabis May Treat Side Effects Of #HPV Vaccine https://t.co/WQJxd0LdHU via @YouTub</a:t>
            </a:r>
            <a:endParaRPr lang="en-CA" sz="1400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A009BDC-79B6-DB67-672D-2E8940C0FBA0}"/>
              </a:ext>
            </a:extLst>
          </p:cNvPr>
          <p:cNvSpPr/>
          <p:nvPr/>
        </p:nvSpPr>
        <p:spPr>
          <a:xfrm>
            <a:off x="1770434" y="465092"/>
            <a:ext cx="291829" cy="26026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76A29EC-B458-AC27-3BC3-EFAAEDEB6DE7}"/>
              </a:ext>
            </a:extLst>
          </p:cNvPr>
          <p:cNvSpPr/>
          <p:nvPr/>
        </p:nvSpPr>
        <p:spPr>
          <a:xfrm>
            <a:off x="1770434" y="4096001"/>
            <a:ext cx="291829" cy="260263"/>
          </a:xfrm>
          <a:prstGeom prst="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85FA858A-125C-758F-ACDD-B4D93D5DC3D4}"/>
              </a:ext>
            </a:extLst>
          </p:cNvPr>
          <p:cNvSpPr/>
          <p:nvPr/>
        </p:nvSpPr>
        <p:spPr>
          <a:xfrm>
            <a:off x="1760701" y="5795205"/>
            <a:ext cx="291829" cy="260263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FB5D44C-4BB8-90E5-6BBE-86C6D47E48E4}"/>
              </a:ext>
            </a:extLst>
          </p:cNvPr>
          <p:cNvCxnSpPr>
            <a:cxnSpLocks/>
          </p:cNvCxnSpPr>
          <p:nvPr/>
        </p:nvCxnSpPr>
        <p:spPr>
          <a:xfrm>
            <a:off x="5082704" y="470503"/>
            <a:ext cx="0" cy="282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97A499C-FD41-BFC9-D853-24D45D867D18}"/>
              </a:ext>
            </a:extLst>
          </p:cNvPr>
          <p:cNvSpPr txBox="1"/>
          <p:nvPr/>
        </p:nvSpPr>
        <p:spPr>
          <a:xfrm>
            <a:off x="5216200" y="420472"/>
            <a:ext cx="2234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 Processing</a:t>
            </a:r>
          </a:p>
        </p:txBody>
      </p:sp>
      <p:pic>
        <p:nvPicPr>
          <p:cNvPr id="38" name="Graphic 37" descr="Back with solid fill">
            <a:extLst>
              <a:ext uri="{FF2B5EF4-FFF2-40B4-BE49-F238E27FC236}">
                <a16:creationId xmlns:a16="http://schemas.microsoft.com/office/drawing/2014/main" id="{55567E2C-2E90-072A-1012-B55D81757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8833" y="436923"/>
            <a:ext cx="2287435" cy="246588"/>
          </a:xfrm>
          <a:prstGeom prst="rect">
            <a:avLst/>
          </a:prstGeom>
        </p:spPr>
      </p:pic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F589C97C-C8F2-16AA-DE79-276C2539DD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926022"/>
              </p:ext>
            </p:extLst>
          </p:nvPr>
        </p:nvGraphicFramePr>
        <p:xfrm>
          <a:off x="9120951" y="52924"/>
          <a:ext cx="2602683" cy="10861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7" name="TextBox 56">
            <a:extLst>
              <a:ext uri="{FF2B5EF4-FFF2-40B4-BE49-F238E27FC236}">
                <a16:creationId xmlns:a16="http://schemas.microsoft.com/office/drawing/2014/main" id="{BC00C076-A8DB-9DAD-92FE-21063ED28F1B}"/>
              </a:ext>
            </a:extLst>
          </p:cNvPr>
          <p:cNvSpPr txBox="1"/>
          <p:nvPr/>
        </p:nvSpPr>
        <p:spPr>
          <a:xfrm>
            <a:off x="5179467" y="753303"/>
            <a:ext cx="22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…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863ED20-C1B4-09D4-A880-D76EF29F3964}"/>
              </a:ext>
            </a:extLst>
          </p:cNvPr>
          <p:cNvSpPr/>
          <p:nvPr/>
        </p:nvSpPr>
        <p:spPr>
          <a:xfrm>
            <a:off x="2654269" y="1387084"/>
            <a:ext cx="4856869" cy="36729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/>
              <a:t>Embedding Twitter Heterogeneous Information Network 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5BB9CE6B-B1F4-EBBB-0201-FFC983D47A4A}"/>
              </a:ext>
            </a:extLst>
          </p:cNvPr>
          <p:cNvSpPr/>
          <p:nvPr/>
        </p:nvSpPr>
        <p:spPr>
          <a:xfrm>
            <a:off x="3151412" y="815310"/>
            <a:ext cx="632298" cy="203969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[CLS]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088A3B21-0D3B-3C59-C200-AB5FBFE9F017}"/>
                  </a:ext>
                </a:extLst>
              </p:cNvPr>
              <p:cNvSpPr/>
              <p:nvPr/>
            </p:nvSpPr>
            <p:spPr>
              <a:xfrm>
                <a:off x="3887597" y="815309"/>
                <a:ext cx="632298" cy="20396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  <a:alpha val="5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𝑇𝑜𝑘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088A3B21-0D3B-3C59-C200-AB5FBFE9F0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7597" y="815309"/>
                <a:ext cx="632298" cy="203969"/>
              </a:xfrm>
              <a:prstGeom prst="round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TextBox 95">
            <a:extLst>
              <a:ext uri="{FF2B5EF4-FFF2-40B4-BE49-F238E27FC236}">
                <a16:creationId xmlns:a16="http://schemas.microsoft.com/office/drawing/2014/main" id="{1F317E7C-E6C2-5A2E-F10D-757D1B93DECC}"/>
              </a:ext>
            </a:extLst>
          </p:cNvPr>
          <p:cNvSpPr txBox="1"/>
          <p:nvPr/>
        </p:nvSpPr>
        <p:spPr>
          <a:xfrm>
            <a:off x="6086624" y="753303"/>
            <a:ext cx="22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564F2734-6FE4-A15C-3646-2B36AD2DB1D2}"/>
                  </a:ext>
                </a:extLst>
              </p:cNvPr>
              <p:cNvSpPr/>
              <p:nvPr/>
            </p:nvSpPr>
            <p:spPr>
              <a:xfrm>
                <a:off x="4612854" y="823807"/>
                <a:ext cx="632298" cy="20396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  <a:alpha val="5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𝑇𝑜𝑘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97" name="Rectangle: Rounded Corners 96">
                <a:extLst>
                  <a:ext uri="{FF2B5EF4-FFF2-40B4-BE49-F238E27FC236}">
                    <a16:creationId xmlns:a16="http://schemas.microsoft.com/office/drawing/2014/main" id="{564F2734-6FE4-A15C-3646-2B36AD2DB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2854" y="823807"/>
                <a:ext cx="632298" cy="203969"/>
              </a:xfrm>
              <a:prstGeom prst="round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0254349-626E-DFCA-B3D7-0964F8F2DBE6}"/>
              </a:ext>
            </a:extLst>
          </p:cNvPr>
          <p:cNvSpPr/>
          <p:nvPr/>
        </p:nvSpPr>
        <p:spPr>
          <a:xfrm>
            <a:off x="5463702" y="823806"/>
            <a:ext cx="632298" cy="203969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[PAD]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E44A10DA-AA6B-5EE8-B7A7-D227222D1E9B}"/>
              </a:ext>
            </a:extLst>
          </p:cNvPr>
          <p:cNvSpPr/>
          <p:nvPr/>
        </p:nvSpPr>
        <p:spPr>
          <a:xfrm>
            <a:off x="6402773" y="815309"/>
            <a:ext cx="632298" cy="203969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[SEP]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34A00A9-DE57-0809-EE93-DA6DCE0626B2}"/>
              </a:ext>
            </a:extLst>
          </p:cNvPr>
          <p:cNvSpPr/>
          <p:nvPr/>
        </p:nvSpPr>
        <p:spPr>
          <a:xfrm>
            <a:off x="3028950" y="778525"/>
            <a:ext cx="4143375" cy="288435"/>
          </a:xfrm>
          <a:prstGeom prst="roundRect">
            <a:avLst/>
          </a:prstGeom>
          <a:noFill/>
          <a:ln>
            <a:solidFill>
              <a:schemeClr val="accent6"/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1E2A1C4-DBE8-B8EE-924E-B7CA477476CC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5082704" y="1054994"/>
            <a:ext cx="0" cy="332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9" name="Graphic 108" descr="Back with solid fill">
            <a:extLst>
              <a:ext uri="{FF2B5EF4-FFF2-40B4-BE49-F238E27FC236}">
                <a16:creationId xmlns:a16="http://schemas.microsoft.com/office/drawing/2014/main" id="{F5CA66E7-D194-16F6-E9A7-8EDEFD9F4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1139" y="1417438"/>
            <a:ext cx="1605130" cy="246588"/>
          </a:xfrm>
          <a:prstGeom prst="rect">
            <a:avLst/>
          </a:prstGeom>
        </p:spPr>
      </p:pic>
      <p:sp>
        <p:nvSpPr>
          <p:cNvPr id="110" name="Hexagon 109">
            <a:extLst>
              <a:ext uri="{FF2B5EF4-FFF2-40B4-BE49-F238E27FC236}">
                <a16:creationId xmlns:a16="http://schemas.microsoft.com/office/drawing/2014/main" id="{8306BE7B-B741-A82A-0766-6FA49DFCF3C1}"/>
              </a:ext>
            </a:extLst>
          </p:cNvPr>
          <p:cNvSpPr/>
          <p:nvPr/>
        </p:nvSpPr>
        <p:spPr>
          <a:xfrm>
            <a:off x="9116269" y="1261451"/>
            <a:ext cx="838199" cy="367290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User1</a:t>
            </a:r>
          </a:p>
        </p:txBody>
      </p:sp>
      <p:sp>
        <p:nvSpPr>
          <p:cNvPr id="111" name="Hexagon 110">
            <a:extLst>
              <a:ext uri="{FF2B5EF4-FFF2-40B4-BE49-F238E27FC236}">
                <a16:creationId xmlns:a16="http://schemas.microsoft.com/office/drawing/2014/main" id="{BD7FD02D-F572-C7ED-BC5E-2FD4213BDCCD}"/>
              </a:ext>
            </a:extLst>
          </p:cNvPr>
          <p:cNvSpPr/>
          <p:nvPr/>
        </p:nvSpPr>
        <p:spPr>
          <a:xfrm>
            <a:off x="10120935" y="1261451"/>
            <a:ext cx="838199" cy="367290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User2</a:t>
            </a:r>
          </a:p>
        </p:txBody>
      </p:sp>
      <p:sp>
        <p:nvSpPr>
          <p:cNvPr id="112" name="Hexagon 111">
            <a:extLst>
              <a:ext uri="{FF2B5EF4-FFF2-40B4-BE49-F238E27FC236}">
                <a16:creationId xmlns:a16="http://schemas.microsoft.com/office/drawing/2014/main" id="{0A5928C0-4648-1717-7EDF-1680C8D743D4}"/>
              </a:ext>
            </a:extLst>
          </p:cNvPr>
          <p:cNvSpPr/>
          <p:nvPr/>
        </p:nvSpPr>
        <p:spPr>
          <a:xfrm>
            <a:off x="11125602" y="1261451"/>
            <a:ext cx="838199" cy="367290"/>
          </a:xfrm>
          <a:prstGeom prst="hexag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User3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D2731BC-7D67-858F-4F02-B5CC5BE586E2}"/>
              </a:ext>
            </a:extLst>
          </p:cNvPr>
          <p:cNvSpPr/>
          <p:nvPr/>
        </p:nvSpPr>
        <p:spPr>
          <a:xfrm>
            <a:off x="8770649" y="2129235"/>
            <a:ext cx="781050" cy="3381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Tweet 1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8536791-8656-5599-F1D5-60EB216E5C24}"/>
              </a:ext>
            </a:extLst>
          </p:cNvPr>
          <p:cNvSpPr/>
          <p:nvPr/>
        </p:nvSpPr>
        <p:spPr>
          <a:xfrm>
            <a:off x="9649051" y="2108287"/>
            <a:ext cx="781050" cy="3381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Tweet 1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6A0AB03-1A1B-8ABE-E0FC-724BED6E193A}"/>
              </a:ext>
            </a:extLst>
          </p:cNvPr>
          <p:cNvSpPr/>
          <p:nvPr/>
        </p:nvSpPr>
        <p:spPr>
          <a:xfrm>
            <a:off x="10527453" y="2108287"/>
            <a:ext cx="781050" cy="3381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Tweet 1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E6C4C344-71AB-07C3-0E11-C7777D02D0CD}"/>
              </a:ext>
            </a:extLst>
          </p:cNvPr>
          <p:cNvSpPr/>
          <p:nvPr/>
        </p:nvSpPr>
        <p:spPr>
          <a:xfrm>
            <a:off x="11410950" y="2108287"/>
            <a:ext cx="781050" cy="3381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dirty="0"/>
              <a:t>Tweet 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9805D288-419B-48D2-8794-FA4DCDE037C0}"/>
              </a:ext>
            </a:extLst>
          </p:cNvPr>
          <p:cNvCxnSpPr>
            <a:cxnSpLocks/>
            <a:endCxn id="115" idx="0"/>
          </p:cNvCxnSpPr>
          <p:nvPr/>
        </p:nvCxnSpPr>
        <p:spPr>
          <a:xfrm flipH="1">
            <a:off x="9161174" y="1634327"/>
            <a:ext cx="390525" cy="494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D4B170C-DAFD-1668-F561-CFB2B986F56E}"/>
              </a:ext>
            </a:extLst>
          </p:cNvPr>
          <p:cNvCxnSpPr>
            <a:cxnSpLocks/>
            <a:endCxn id="116" idx="1"/>
          </p:cNvCxnSpPr>
          <p:nvPr/>
        </p:nvCxnSpPr>
        <p:spPr>
          <a:xfrm flipH="1">
            <a:off x="9763433" y="1625683"/>
            <a:ext cx="792499" cy="532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D246966-05C0-CC0C-6C09-4CA77C458A6E}"/>
              </a:ext>
            </a:extLst>
          </p:cNvPr>
          <p:cNvCxnSpPr>
            <a:cxnSpLocks/>
          </p:cNvCxnSpPr>
          <p:nvPr/>
        </p:nvCxnSpPr>
        <p:spPr>
          <a:xfrm flipH="1">
            <a:off x="11183160" y="1625683"/>
            <a:ext cx="390525" cy="494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7" name="Graphic 126" descr="Thumbs up sign with solid fill">
            <a:extLst>
              <a:ext uri="{FF2B5EF4-FFF2-40B4-BE49-F238E27FC236}">
                <a16:creationId xmlns:a16="http://schemas.microsoft.com/office/drawing/2014/main" id="{62CF416A-05AC-8B2A-2AAD-90A7018D3B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113175" y="1705603"/>
            <a:ext cx="243261" cy="243261"/>
          </a:xfrm>
          <a:prstGeom prst="rect">
            <a:avLst/>
          </a:prstGeom>
        </p:spPr>
      </p:pic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E776AEB-0584-0E44-C6A6-3D1BC0DD1D43}"/>
              </a:ext>
            </a:extLst>
          </p:cNvPr>
          <p:cNvCxnSpPr>
            <a:cxnSpLocks/>
            <a:endCxn id="117" idx="0"/>
          </p:cNvCxnSpPr>
          <p:nvPr/>
        </p:nvCxnSpPr>
        <p:spPr>
          <a:xfrm>
            <a:off x="9546604" y="1634327"/>
            <a:ext cx="1371374" cy="473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6" name="Graphic 135" descr="Chat bubble with solid fill">
            <a:extLst>
              <a:ext uri="{FF2B5EF4-FFF2-40B4-BE49-F238E27FC236}">
                <a16:creationId xmlns:a16="http://schemas.microsoft.com/office/drawing/2014/main" id="{70B6701F-FFEB-A6C5-D28E-64D574C5D15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564129" y="1781501"/>
            <a:ext cx="266424" cy="266424"/>
          </a:xfrm>
          <a:prstGeom prst="rect">
            <a:avLst/>
          </a:prstGeom>
        </p:spPr>
      </p:pic>
      <p:pic>
        <p:nvPicPr>
          <p:cNvPr id="138" name="Graphic 137" descr="Share with solid fill">
            <a:extLst>
              <a:ext uri="{FF2B5EF4-FFF2-40B4-BE49-F238E27FC236}">
                <a16:creationId xmlns:a16="http://schemas.microsoft.com/office/drawing/2014/main" id="{4271A76D-27A2-3881-DE75-D85C86A356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788468" y="1838646"/>
            <a:ext cx="194490" cy="194490"/>
          </a:xfrm>
          <a:prstGeom prst="rect">
            <a:avLst/>
          </a:prstGeom>
        </p:spPr>
      </p:pic>
      <p:pic>
        <p:nvPicPr>
          <p:cNvPr id="139" name="Graphic 138" descr="Chat bubble with solid fill">
            <a:extLst>
              <a:ext uri="{FF2B5EF4-FFF2-40B4-BE49-F238E27FC236}">
                <a16:creationId xmlns:a16="http://schemas.microsoft.com/office/drawing/2014/main" id="{D83BBA3F-E512-CAA6-D1CF-C7FC009D27D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28560" y="1693095"/>
            <a:ext cx="266424" cy="266424"/>
          </a:xfrm>
          <a:prstGeom prst="rect">
            <a:avLst/>
          </a:prstGeom>
        </p:spPr>
      </p:pic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E049C8E-A0FE-FB3E-2B81-6F9F1748D48D}"/>
              </a:ext>
            </a:extLst>
          </p:cNvPr>
          <p:cNvCxnSpPr>
            <a:cxnSpLocks/>
          </p:cNvCxnSpPr>
          <p:nvPr/>
        </p:nvCxnSpPr>
        <p:spPr>
          <a:xfrm>
            <a:off x="11570829" y="1628446"/>
            <a:ext cx="305609" cy="473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1" name="Graphic 140" descr="Thumbs up sign with solid fill">
            <a:extLst>
              <a:ext uri="{FF2B5EF4-FFF2-40B4-BE49-F238E27FC236}">
                <a16:creationId xmlns:a16="http://schemas.microsoft.com/office/drawing/2014/main" id="{C67824E1-BCE2-F3B5-970C-FECA5F93BC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1758923" y="1692630"/>
            <a:ext cx="243261" cy="24326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B9B531-709A-9674-FD92-72D76D44284D}"/>
              </a:ext>
            </a:extLst>
          </p:cNvPr>
          <p:cNvCxnSpPr>
            <a:cxnSpLocks/>
          </p:cNvCxnSpPr>
          <p:nvPr/>
        </p:nvCxnSpPr>
        <p:spPr>
          <a:xfrm flipH="1">
            <a:off x="5082704" y="1761690"/>
            <a:ext cx="1746" cy="1871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B0074D5-11ED-A0F4-BA15-4A1CF6F03DB9}"/>
              </a:ext>
            </a:extLst>
          </p:cNvPr>
          <p:cNvSpPr txBox="1"/>
          <p:nvPr/>
        </p:nvSpPr>
        <p:spPr>
          <a:xfrm>
            <a:off x="5225962" y="1909872"/>
            <a:ext cx="22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…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BC6D0C2-7806-B680-8574-CAF660C60909}"/>
              </a:ext>
            </a:extLst>
          </p:cNvPr>
          <p:cNvSpPr/>
          <p:nvPr/>
        </p:nvSpPr>
        <p:spPr>
          <a:xfrm>
            <a:off x="2998487" y="2005748"/>
            <a:ext cx="632298" cy="203969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[CLS]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E31D3E5-8861-E5FC-2634-1131576E9591}"/>
              </a:ext>
            </a:extLst>
          </p:cNvPr>
          <p:cNvSpPr/>
          <p:nvPr/>
        </p:nvSpPr>
        <p:spPr>
          <a:xfrm>
            <a:off x="3761293" y="2005745"/>
            <a:ext cx="735979" cy="187315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MASK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F9D790-9D0E-289A-2398-361EA3963E70}"/>
              </a:ext>
            </a:extLst>
          </p:cNvPr>
          <p:cNvSpPr txBox="1"/>
          <p:nvPr/>
        </p:nvSpPr>
        <p:spPr>
          <a:xfrm>
            <a:off x="6238655" y="1901639"/>
            <a:ext cx="22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64E031E-E4AA-A3BC-11E1-26E481FFD198}"/>
                  </a:ext>
                </a:extLst>
              </p:cNvPr>
              <p:cNvSpPr/>
              <p:nvPr/>
            </p:nvSpPr>
            <p:spPr>
              <a:xfrm>
                <a:off x="4615132" y="1997419"/>
                <a:ext cx="632298" cy="203969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  <a:alpha val="5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664E031E-E4AA-A3BC-11E1-26E481FFD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132" y="1997419"/>
                <a:ext cx="632298" cy="203969"/>
              </a:xfrm>
              <a:prstGeom prst="roundRect">
                <a:avLst/>
              </a:prstGeom>
              <a:blipFill>
                <a:blip r:embed="rId1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D6A3A13-1091-D123-E19C-CB25F9607CDB}"/>
              </a:ext>
            </a:extLst>
          </p:cNvPr>
          <p:cNvSpPr/>
          <p:nvPr/>
        </p:nvSpPr>
        <p:spPr>
          <a:xfrm>
            <a:off x="2877095" y="1961888"/>
            <a:ext cx="4482187" cy="288435"/>
          </a:xfrm>
          <a:prstGeom prst="round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AADA2C78-3EAD-0EEA-850F-8F0AB55BB597}"/>
              </a:ext>
            </a:extLst>
          </p:cNvPr>
          <p:cNvSpPr/>
          <p:nvPr/>
        </p:nvSpPr>
        <p:spPr>
          <a:xfrm>
            <a:off x="5522789" y="2013580"/>
            <a:ext cx="735979" cy="187315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MASK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9FD85A84-E942-C739-BDB4-75CEC0273F77}"/>
              </a:ext>
            </a:extLst>
          </p:cNvPr>
          <p:cNvSpPr/>
          <p:nvPr/>
        </p:nvSpPr>
        <p:spPr>
          <a:xfrm>
            <a:off x="6503837" y="2013580"/>
            <a:ext cx="735979" cy="187315"/>
          </a:xfrm>
          <a:prstGeom prst="round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MASK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87A82934-6762-C5CF-BE50-BAA5AD063662}"/>
              </a:ext>
            </a:extLst>
          </p:cNvPr>
          <p:cNvSpPr/>
          <p:nvPr/>
        </p:nvSpPr>
        <p:spPr>
          <a:xfrm>
            <a:off x="3217652" y="2430189"/>
            <a:ext cx="267419" cy="264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75A7385-A4EF-1674-EB4B-9EB35724D2D5}"/>
              </a:ext>
            </a:extLst>
          </p:cNvPr>
          <p:cNvSpPr/>
          <p:nvPr/>
        </p:nvSpPr>
        <p:spPr>
          <a:xfrm>
            <a:off x="3995572" y="2457010"/>
            <a:ext cx="267419" cy="264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65F8724B-C7B4-1BF8-C220-94E0ED718FBB}"/>
              </a:ext>
            </a:extLst>
          </p:cNvPr>
          <p:cNvSpPr/>
          <p:nvPr/>
        </p:nvSpPr>
        <p:spPr>
          <a:xfrm>
            <a:off x="4791488" y="2440761"/>
            <a:ext cx="267419" cy="264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16BC74-E1E9-829E-1329-4D7F398E3C89}"/>
              </a:ext>
            </a:extLst>
          </p:cNvPr>
          <p:cNvSpPr/>
          <p:nvPr/>
        </p:nvSpPr>
        <p:spPr>
          <a:xfrm>
            <a:off x="5757068" y="2448892"/>
            <a:ext cx="267419" cy="264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550CF77-4EFF-DA17-7B05-92A6EF74318A}"/>
              </a:ext>
            </a:extLst>
          </p:cNvPr>
          <p:cNvSpPr/>
          <p:nvPr/>
        </p:nvSpPr>
        <p:spPr>
          <a:xfrm>
            <a:off x="6735110" y="2440761"/>
            <a:ext cx="267419" cy="264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FFC7B18-96AB-DD6B-9C49-BFA489309657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351361" y="2250323"/>
            <a:ext cx="1" cy="179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375F8A8-2F53-85EE-B1B2-766883266B0E}"/>
              </a:ext>
            </a:extLst>
          </p:cNvPr>
          <p:cNvCxnSpPr>
            <a:cxnSpLocks/>
            <a:endCxn id="51" idx="0"/>
          </p:cNvCxnSpPr>
          <p:nvPr/>
        </p:nvCxnSpPr>
        <p:spPr>
          <a:xfrm>
            <a:off x="3351361" y="2263347"/>
            <a:ext cx="777921" cy="193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1BBAFA9-CE51-0687-6D64-3E2F16889604}"/>
              </a:ext>
            </a:extLst>
          </p:cNvPr>
          <p:cNvCxnSpPr>
            <a:cxnSpLocks/>
          </p:cNvCxnSpPr>
          <p:nvPr/>
        </p:nvCxnSpPr>
        <p:spPr>
          <a:xfrm>
            <a:off x="4138279" y="2255229"/>
            <a:ext cx="777921" cy="1936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FF612D2-992F-E57E-EE40-3F08A30C3EC7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976458" y="2239010"/>
            <a:ext cx="819773" cy="248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D3DCBC-9F54-A221-211C-6565BA1F5B86}"/>
              </a:ext>
            </a:extLst>
          </p:cNvPr>
          <p:cNvCxnSpPr>
            <a:cxnSpLocks/>
          </p:cNvCxnSpPr>
          <p:nvPr/>
        </p:nvCxnSpPr>
        <p:spPr>
          <a:xfrm flipH="1">
            <a:off x="4112461" y="2239010"/>
            <a:ext cx="812736" cy="199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231A40-D9F1-EB4C-7DD0-8573DF03BAE2}"/>
              </a:ext>
            </a:extLst>
          </p:cNvPr>
          <p:cNvCxnSpPr>
            <a:cxnSpLocks/>
          </p:cNvCxnSpPr>
          <p:nvPr/>
        </p:nvCxnSpPr>
        <p:spPr>
          <a:xfrm>
            <a:off x="5937743" y="2263347"/>
            <a:ext cx="831559" cy="1977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11B5425-AB36-4F9B-F8BC-6A259763290D}"/>
              </a:ext>
            </a:extLst>
          </p:cNvPr>
          <p:cNvCxnSpPr>
            <a:cxnSpLocks/>
          </p:cNvCxnSpPr>
          <p:nvPr/>
        </p:nvCxnSpPr>
        <p:spPr>
          <a:xfrm flipH="1">
            <a:off x="3337471" y="2239010"/>
            <a:ext cx="812736" cy="199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DAD05F13-D25E-C3DF-42D2-67E85BC70543}"/>
              </a:ext>
            </a:extLst>
          </p:cNvPr>
          <p:cNvCxnSpPr>
            <a:cxnSpLocks/>
          </p:cNvCxnSpPr>
          <p:nvPr/>
        </p:nvCxnSpPr>
        <p:spPr>
          <a:xfrm flipH="1">
            <a:off x="5877740" y="2245894"/>
            <a:ext cx="973071" cy="192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E7D690-DA65-ACE3-4D1A-B342A8B61D5B}"/>
              </a:ext>
            </a:extLst>
          </p:cNvPr>
          <p:cNvCxnSpPr>
            <a:cxnSpLocks/>
          </p:cNvCxnSpPr>
          <p:nvPr/>
        </p:nvCxnSpPr>
        <p:spPr>
          <a:xfrm flipH="1">
            <a:off x="4895464" y="2254697"/>
            <a:ext cx="1064656" cy="183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7F0DA74-BB95-D13B-545B-93E024182925}"/>
              </a:ext>
            </a:extLst>
          </p:cNvPr>
          <p:cNvCxnSpPr>
            <a:cxnSpLocks/>
          </p:cNvCxnSpPr>
          <p:nvPr/>
        </p:nvCxnSpPr>
        <p:spPr>
          <a:xfrm>
            <a:off x="4141740" y="2244310"/>
            <a:ext cx="1" cy="179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02071BB-22C5-A08C-2976-C5E0F747D353}"/>
              </a:ext>
            </a:extLst>
          </p:cNvPr>
          <p:cNvCxnSpPr>
            <a:cxnSpLocks/>
          </p:cNvCxnSpPr>
          <p:nvPr/>
        </p:nvCxnSpPr>
        <p:spPr>
          <a:xfrm>
            <a:off x="4925759" y="2235994"/>
            <a:ext cx="1" cy="179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4FBA0D-F1F7-73EE-DE9E-E0E4904A3547}"/>
              </a:ext>
            </a:extLst>
          </p:cNvPr>
          <p:cNvCxnSpPr>
            <a:cxnSpLocks/>
          </p:cNvCxnSpPr>
          <p:nvPr/>
        </p:nvCxnSpPr>
        <p:spPr>
          <a:xfrm>
            <a:off x="5925870" y="2252935"/>
            <a:ext cx="1" cy="179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D2D480D-93CA-422A-54A6-6894C865091C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6855496" y="2235994"/>
            <a:ext cx="13324" cy="204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9206056-F401-FB09-9843-EDDD7E2C75CB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3399492" y="2265470"/>
            <a:ext cx="1525706" cy="175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9B37020-718F-A167-DA76-311BAFE47EB5}"/>
              </a:ext>
            </a:extLst>
          </p:cNvPr>
          <p:cNvCxnSpPr>
            <a:cxnSpLocks/>
          </p:cNvCxnSpPr>
          <p:nvPr/>
        </p:nvCxnSpPr>
        <p:spPr>
          <a:xfrm>
            <a:off x="3374123" y="2263841"/>
            <a:ext cx="2498932" cy="169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4AEE88D5-1A2A-39D6-CADD-50710F54C852}"/>
              </a:ext>
            </a:extLst>
          </p:cNvPr>
          <p:cNvCxnSpPr>
            <a:cxnSpLocks/>
          </p:cNvCxnSpPr>
          <p:nvPr/>
        </p:nvCxnSpPr>
        <p:spPr>
          <a:xfrm>
            <a:off x="3362517" y="2257896"/>
            <a:ext cx="3483419" cy="188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A657D2E-FDE9-CCC7-3388-16D3EAB11930}"/>
              </a:ext>
            </a:extLst>
          </p:cNvPr>
          <p:cNvCxnSpPr>
            <a:cxnSpLocks/>
            <a:endCxn id="53" idx="1"/>
          </p:cNvCxnSpPr>
          <p:nvPr/>
        </p:nvCxnSpPr>
        <p:spPr>
          <a:xfrm>
            <a:off x="4156089" y="2257896"/>
            <a:ext cx="1640142" cy="229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3A897AF-1FDB-60D2-2109-D5078A904311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4175242" y="2252935"/>
            <a:ext cx="2693578" cy="187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1AF2447-B186-11DC-3CCF-F8488955CB71}"/>
              </a:ext>
            </a:extLst>
          </p:cNvPr>
          <p:cNvCxnSpPr>
            <a:cxnSpLocks/>
          </p:cNvCxnSpPr>
          <p:nvPr/>
        </p:nvCxnSpPr>
        <p:spPr>
          <a:xfrm flipH="1">
            <a:off x="3417985" y="2250323"/>
            <a:ext cx="1535080" cy="205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EC070CBA-42A0-682C-B320-598528EE81A7}"/>
              </a:ext>
            </a:extLst>
          </p:cNvPr>
          <p:cNvCxnSpPr>
            <a:cxnSpLocks/>
            <a:endCxn id="50" idx="7"/>
          </p:cNvCxnSpPr>
          <p:nvPr/>
        </p:nvCxnSpPr>
        <p:spPr>
          <a:xfrm flipH="1">
            <a:off x="3445908" y="2263346"/>
            <a:ext cx="2479962" cy="2056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67A50CB-82C6-1976-EBAA-908C84606E2B}"/>
              </a:ext>
            </a:extLst>
          </p:cNvPr>
          <p:cNvCxnSpPr>
            <a:cxnSpLocks/>
            <a:endCxn id="52" idx="7"/>
          </p:cNvCxnSpPr>
          <p:nvPr/>
        </p:nvCxnSpPr>
        <p:spPr>
          <a:xfrm flipH="1">
            <a:off x="5019744" y="2249528"/>
            <a:ext cx="1849075" cy="2300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0308955-3065-8211-FBC1-56A62D18A412}"/>
              </a:ext>
            </a:extLst>
          </p:cNvPr>
          <p:cNvCxnSpPr>
            <a:cxnSpLocks/>
            <a:endCxn id="51" idx="7"/>
          </p:cNvCxnSpPr>
          <p:nvPr/>
        </p:nvCxnSpPr>
        <p:spPr>
          <a:xfrm flipH="1">
            <a:off x="4223828" y="2249528"/>
            <a:ext cx="2631668" cy="246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1C104FB5-9789-5D3F-8B2B-FB834ACEA514}"/>
              </a:ext>
            </a:extLst>
          </p:cNvPr>
          <p:cNvSpPr/>
          <p:nvPr/>
        </p:nvSpPr>
        <p:spPr>
          <a:xfrm>
            <a:off x="3217652" y="3188247"/>
            <a:ext cx="267419" cy="264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A226889D-521D-5EA1-CD7D-E067D401FFF0}"/>
              </a:ext>
            </a:extLst>
          </p:cNvPr>
          <p:cNvSpPr/>
          <p:nvPr/>
        </p:nvSpPr>
        <p:spPr>
          <a:xfrm>
            <a:off x="3995572" y="3215068"/>
            <a:ext cx="267419" cy="264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68C1B8D5-9E52-A579-EC51-422E4B634507}"/>
              </a:ext>
            </a:extLst>
          </p:cNvPr>
          <p:cNvSpPr/>
          <p:nvPr/>
        </p:nvSpPr>
        <p:spPr>
          <a:xfrm>
            <a:off x="4791488" y="3198819"/>
            <a:ext cx="267419" cy="264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647D02F8-3996-DFD9-722C-C09F7D222D52}"/>
              </a:ext>
            </a:extLst>
          </p:cNvPr>
          <p:cNvSpPr/>
          <p:nvPr/>
        </p:nvSpPr>
        <p:spPr>
          <a:xfrm>
            <a:off x="5757068" y="3206950"/>
            <a:ext cx="267419" cy="264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094A2BFA-A93E-7542-4833-6788270DC9C8}"/>
              </a:ext>
            </a:extLst>
          </p:cNvPr>
          <p:cNvSpPr/>
          <p:nvPr/>
        </p:nvSpPr>
        <p:spPr>
          <a:xfrm>
            <a:off x="6735110" y="3190780"/>
            <a:ext cx="267419" cy="26490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CB9C4423-E3F9-99A2-9A72-DB20613A14BF}"/>
              </a:ext>
            </a:extLst>
          </p:cNvPr>
          <p:cNvCxnSpPr>
            <a:cxnSpLocks/>
            <a:stCxn id="50" idx="4"/>
            <a:endCxn id="134" idx="0"/>
          </p:cNvCxnSpPr>
          <p:nvPr/>
        </p:nvCxnSpPr>
        <p:spPr>
          <a:xfrm>
            <a:off x="3351362" y="2695097"/>
            <a:ext cx="0" cy="493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8431AD46-21E8-17AC-3DB8-86CE7F245A05}"/>
              </a:ext>
            </a:extLst>
          </p:cNvPr>
          <p:cNvCxnSpPr>
            <a:cxnSpLocks/>
            <a:stCxn id="50" idx="4"/>
            <a:endCxn id="135" idx="0"/>
          </p:cNvCxnSpPr>
          <p:nvPr/>
        </p:nvCxnSpPr>
        <p:spPr>
          <a:xfrm>
            <a:off x="3351362" y="2695097"/>
            <a:ext cx="777920" cy="5199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1E4F1477-E28D-809E-4437-3FF6857D510D}"/>
              </a:ext>
            </a:extLst>
          </p:cNvPr>
          <p:cNvCxnSpPr>
            <a:cxnSpLocks/>
            <a:stCxn id="51" idx="4"/>
            <a:endCxn id="137" idx="0"/>
          </p:cNvCxnSpPr>
          <p:nvPr/>
        </p:nvCxnSpPr>
        <p:spPr>
          <a:xfrm>
            <a:off x="4129282" y="2721918"/>
            <a:ext cx="795916" cy="4769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10AAE629-0E45-44CB-C537-FD519F53AC19}"/>
              </a:ext>
            </a:extLst>
          </p:cNvPr>
          <p:cNvCxnSpPr>
            <a:cxnSpLocks/>
            <a:stCxn id="52" idx="4"/>
            <a:endCxn id="142" idx="0"/>
          </p:cNvCxnSpPr>
          <p:nvPr/>
        </p:nvCxnSpPr>
        <p:spPr>
          <a:xfrm>
            <a:off x="4925198" y="2705669"/>
            <a:ext cx="965580" cy="5012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A33D07-7099-8601-AEB4-895C6958C974}"/>
              </a:ext>
            </a:extLst>
          </p:cNvPr>
          <p:cNvCxnSpPr>
            <a:cxnSpLocks/>
            <a:stCxn id="53" idx="4"/>
            <a:endCxn id="143" idx="0"/>
          </p:cNvCxnSpPr>
          <p:nvPr/>
        </p:nvCxnSpPr>
        <p:spPr>
          <a:xfrm>
            <a:off x="5890778" y="2713800"/>
            <a:ext cx="978042" cy="4769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ACE530CA-A1AB-E172-E211-374FD4F7D8AB}"/>
              </a:ext>
            </a:extLst>
          </p:cNvPr>
          <p:cNvCxnSpPr>
            <a:cxnSpLocks/>
            <a:stCxn id="50" idx="4"/>
            <a:endCxn id="137" idx="0"/>
          </p:cNvCxnSpPr>
          <p:nvPr/>
        </p:nvCxnSpPr>
        <p:spPr>
          <a:xfrm>
            <a:off x="3351362" y="2695097"/>
            <a:ext cx="1573836" cy="5037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0FB12912-9A5C-62C3-A082-6AAF4B239F9F}"/>
              </a:ext>
            </a:extLst>
          </p:cNvPr>
          <p:cNvCxnSpPr>
            <a:cxnSpLocks/>
            <a:stCxn id="50" idx="4"/>
            <a:endCxn id="142" idx="0"/>
          </p:cNvCxnSpPr>
          <p:nvPr/>
        </p:nvCxnSpPr>
        <p:spPr>
          <a:xfrm>
            <a:off x="3351362" y="2695097"/>
            <a:ext cx="2539416" cy="5118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5D275601-9999-2AD3-A9C1-3FB05AC329EF}"/>
              </a:ext>
            </a:extLst>
          </p:cNvPr>
          <p:cNvCxnSpPr>
            <a:cxnSpLocks/>
            <a:stCxn id="50" idx="4"/>
            <a:endCxn id="143" idx="0"/>
          </p:cNvCxnSpPr>
          <p:nvPr/>
        </p:nvCxnSpPr>
        <p:spPr>
          <a:xfrm>
            <a:off x="3351362" y="2695097"/>
            <a:ext cx="3517458" cy="4956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55996262-23FB-B1E7-CB80-71F03ED76815}"/>
              </a:ext>
            </a:extLst>
          </p:cNvPr>
          <p:cNvCxnSpPr>
            <a:cxnSpLocks/>
            <a:stCxn id="51" idx="4"/>
            <a:endCxn id="134" idx="0"/>
          </p:cNvCxnSpPr>
          <p:nvPr/>
        </p:nvCxnSpPr>
        <p:spPr>
          <a:xfrm flipH="1">
            <a:off x="3351362" y="2721918"/>
            <a:ext cx="777920" cy="4663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6538907A-65A7-F68D-7CAE-3120D8553D67}"/>
              </a:ext>
            </a:extLst>
          </p:cNvPr>
          <p:cNvCxnSpPr>
            <a:cxnSpLocks/>
            <a:stCxn id="52" idx="4"/>
            <a:endCxn id="135" idx="0"/>
          </p:cNvCxnSpPr>
          <p:nvPr/>
        </p:nvCxnSpPr>
        <p:spPr>
          <a:xfrm flipH="1">
            <a:off x="4129282" y="2705669"/>
            <a:ext cx="795916" cy="5093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787A43BB-F943-8199-C089-7963B7478103}"/>
              </a:ext>
            </a:extLst>
          </p:cNvPr>
          <p:cNvCxnSpPr>
            <a:cxnSpLocks/>
            <a:stCxn id="52" idx="4"/>
            <a:endCxn id="137" idx="0"/>
          </p:cNvCxnSpPr>
          <p:nvPr/>
        </p:nvCxnSpPr>
        <p:spPr>
          <a:xfrm>
            <a:off x="4925198" y="2705669"/>
            <a:ext cx="0" cy="493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A906032F-729E-FDFD-CD72-AECAE7B370E3}"/>
              </a:ext>
            </a:extLst>
          </p:cNvPr>
          <p:cNvCxnSpPr>
            <a:cxnSpLocks/>
            <a:stCxn id="53" idx="4"/>
            <a:endCxn id="142" idx="0"/>
          </p:cNvCxnSpPr>
          <p:nvPr/>
        </p:nvCxnSpPr>
        <p:spPr>
          <a:xfrm>
            <a:off x="5890778" y="2713800"/>
            <a:ext cx="0" cy="493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FAB60E4D-A4D0-A6F7-F505-45BC6967E3A7}"/>
              </a:ext>
            </a:extLst>
          </p:cNvPr>
          <p:cNvCxnSpPr>
            <a:cxnSpLocks/>
            <a:stCxn id="52" idx="4"/>
            <a:endCxn id="143" idx="0"/>
          </p:cNvCxnSpPr>
          <p:nvPr/>
        </p:nvCxnSpPr>
        <p:spPr>
          <a:xfrm>
            <a:off x="4925198" y="2705669"/>
            <a:ext cx="1943622" cy="485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4815B70E-4D05-7B15-2700-30E985FE1D2C}"/>
              </a:ext>
            </a:extLst>
          </p:cNvPr>
          <p:cNvCxnSpPr>
            <a:cxnSpLocks/>
            <a:stCxn id="51" idx="4"/>
            <a:endCxn id="135" idx="0"/>
          </p:cNvCxnSpPr>
          <p:nvPr/>
        </p:nvCxnSpPr>
        <p:spPr>
          <a:xfrm>
            <a:off x="4129282" y="2721918"/>
            <a:ext cx="0" cy="493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D563D1C6-8662-193D-DE66-10BDB774A516}"/>
              </a:ext>
            </a:extLst>
          </p:cNvPr>
          <p:cNvCxnSpPr>
            <a:cxnSpLocks/>
            <a:stCxn id="51" idx="4"/>
            <a:endCxn id="142" idx="0"/>
          </p:cNvCxnSpPr>
          <p:nvPr/>
        </p:nvCxnSpPr>
        <p:spPr>
          <a:xfrm>
            <a:off x="4129282" y="2721918"/>
            <a:ext cx="1761496" cy="4850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529CD90B-4063-CC80-FA64-DD8B0A121538}"/>
              </a:ext>
            </a:extLst>
          </p:cNvPr>
          <p:cNvCxnSpPr>
            <a:cxnSpLocks/>
            <a:stCxn id="51" idx="4"/>
            <a:endCxn id="143" idx="0"/>
          </p:cNvCxnSpPr>
          <p:nvPr/>
        </p:nvCxnSpPr>
        <p:spPr>
          <a:xfrm>
            <a:off x="4129282" y="2721918"/>
            <a:ext cx="2739538" cy="46886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D3046598-AB31-BA0D-94E7-074EBB2DADD2}"/>
              </a:ext>
            </a:extLst>
          </p:cNvPr>
          <p:cNvSpPr txBox="1"/>
          <p:nvPr/>
        </p:nvSpPr>
        <p:spPr>
          <a:xfrm>
            <a:off x="6225025" y="2396809"/>
            <a:ext cx="22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…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F1C9CFCC-FE6C-F998-346B-BECCACD98E64}"/>
              </a:ext>
            </a:extLst>
          </p:cNvPr>
          <p:cNvCxnSpPr>
            <a:cxnSpLocks/>
            <a:stCxn id="52" idx="4"/>
            <a:endCxn id="134" idx="0"/>
          </p:cNvCxnSpPr>
          <p:nvPr/>
        </p:nvCxnSpPr>
        <p:spPr>
          <a:xfrm flipH="1">
            <a:off x="3351362" y="2705669"/>
            <a:ext cx="1573836" cy="482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53DDFD8-E4BF-27E8-5D26-7ED3D1BAC8E8}"/>
              </a:ext>
            </a:extLst>
          </p:cNvPr>
          <p:cNvCxnSpPr>
            <a:cxnSpLocks/>
            <a:stCxn id="53" idx="4"/>
            <a:endCxn id="134" idx="0"/>
          </p:cNvCxnSpPr>
          <p:nvPr/>
        </p:nvCxnSpPr>
        <p:spPr>
          <a:xfrm flipH="1">
            <a:off x="3351362" y="2713800"/>
            <a:ext cx="2539416" cy="47444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21B5B460-282C-1434-E1EE-D8F41896824B}"/>
              </a:ext>
            </a:extLst>
          </p:cNvPr>
          <p:cNvCxnSpPr>
            <a:cxnSpLocks/>
            <a:stCxn id="53" idx="4"/>
            <a:endCxn id="135" idx="0"/>
          </p:cNvCxnSpPr>
          <p:nvPr/>
        </p:nvCxnSpPr>
        <p:spPr>
          <a:xfrm flipH="1">
            <a:off x="4129282" y="2713800"/>
            <a:ext cx="1761496" cy="5012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202CA80A-809C-0077-364F-C8963EAF6618}"/>
              </a:ext>
            </a:extLst>
          </p:cNvPr>
          <p:cNvCxnSpPr>
            <a:cxnSpLocks/>
            <a:stCxn id="53" idx="4"/>
            <a:endCxn id="137" idx="0"/>
          </p:cNvCxnSpPr>
          <p:nvPr/>
        </p:nvCxnSpPr>
        <p:spPr>
          <a:xfrm flipH="1">
            <a:off x="4925198" y="2713800"/>
            <a:ext cx="965580" cy="4850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3F308CE4-54C4-0848-C7B4-4A1197BC0BA7}"/>
              </a:ext>
            </a:extLst>
          </p:cNvPr>
          <p:cNvCxnSpPr>
            <a:cxnSpLocks/>
            <a:stCxn id="54" idx="4"/>
            <a:endCxn id="143" idx="0"/>
          </p:cNvCxnSpPr>
          <p:nvPr/>
        </p:nvCxnSpPr>
        <p:spPr>
          <a:xfrm>
            <a:off x="6868820" y="2705669"/>
            <a:ext cx="0" cy="4851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A18A4D9-3E6B-F213-0C8D-046654AF5EF0}"/>
              </a:ext>
            </a:extLst>
          </p:cNvPr>
          <p:cNvCxnSpPr>
            <a:cxnSpLocks/>
            <a:stCxn id="54" idx="4"/>
            <a:endCxn id="142" idx="0"/>
          </p:cNvCxnSpPr>
          <p:nvPr/>
        </p:nvCxnSpPr>
        <p:spPr>
          <a:xfrm flipH="1">
            <a:off x="5890778" y="2705669"/>
            <a:ext cx="978042" cy="5012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AF5A0DF3-F828-5651-BD69-175BC65A4B84}"/>
              </a:ext>
            </a:extLst>
          </p:cNvPr>
          <p:cNvCxnSpPr>
            <a:cxnSpLocks/>
            <a:stCxn id="54" idx="4"/>
            <a:endCxn id="137" idx="0"/>
          </p:cNvCxnSpPr>
          <p:nvPr/>
        </p:nvCxnSpPr>
        <p:spPr>
          <a:xfrm flipH="1">
            <a:off x="4925198" y="2705669"/>
            <a:ext cx="1943622" cy="4931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52241E6-38BC-7E5D-A4DD-418E2762A99F}"/>
              </a:ext>
            </a:extLst>
          </p:cNvPr>
          <p:cNvCxnSpPr>
            <a:cxnSpLocks/>
            <a:stCxn id="54" idx="4"/>
            <a:endCxn id="135" idx="0"/>
          </p:cNvCxnSpPr>
          <p:nvPr/>
        </p:nvCxnSpPr>
        <p:spPr>
          <a:xfrm flipH="1">
            <a:off x="4129282" y="2705669"/>
            <a:ext cx="2739538" cy="5093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611300D6-5B9E-FC11-FCB5-8E5228135FCA}"/>
              </a:ext>
            </a:extLst>
          </p:cNvPr>
          <p:cNvCxnSpPr>
            <a:cxnSpLocks/>
            <a:stCxn id="54" idx="4"/>
            <a:endCxn id="134" idx="0"/>
          </p:cNvCxnSpPr>
          <p:nvPr/>
        </p:nvCxnSpPr>
        <p:spPr>
          <a:xfrm flipH="1">
            <a:off x="3351362" y="2705669"/>
            <a:ext cx="3517458" cy="48257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4" name="TextBox 363">
            <a:extLst>
              <a:ext uri="{FF2B5EF4-FFF2-40B4-BE49-F238E27FC236}">
                <a16:creationId xmlns:a16="http://schemas.microsoft.com/office/drawing/2014/main" id="{8D7CF1F8-CAED-3373-ACCD-5C75C2D54EEB}"/>
              </a:ext>
            </a:extLst>
          </p:cNvPr>
          <p:cNvSpPr txBox="1"/>
          <p:nvPr/>
        </p:nvSpPr>
        <p:spPr>
          <a:xfrm>
            <a:off x="6221663" y="3116751"/>
            <a:ext cx="22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…</a:t>
            </a: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1C985D3E-1DD2-74F7-023D-2A7C6DBA5131}"/>
              </a:ext>
            </a:extLst>
          </p:cNvPr>
          <p:cNvSpPr/>
          <p:nvPr/>
        </p:nvSpPr>
        <p:spPr>
          <a:xfrm>
            <a:off x="3217652" y="2855138"/>
            <a:ext cx="3784877" cy="2006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F5073F78-5CE9-89D8-6386-E169E51E9C08}"/>
              </a:ext>
            </a:extLst>
          </p:cNvPr>
          <p:cNvSpPr txBox="1"/>
          <p:nvPr/>
        </p:nvSpPr>
        <p:spPr>
          <a:xfrm>
            <a:off x="3621679" y="2760451"/>
            <a:ext cx="22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…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798C645C-2CF3-9B69-5EE4-0A2FA2DCFF66}"/>
              </a:ext>
            </a:extLst>
          </p:cNvPr>
          <p:cNvSpPr txBox="1"/>
          <p:nvPr/>
        </p:nvSpPr>
        <p:spPr>
          <a:xfrm>
            <a:off x="4415644" y="2752628"/>
            <a:ext cx="22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…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3E67A10-11B8-983F-E716-B0F377FBF12A}"/>
              </a:ext>
            </a:extLst>
          </p:cNvPr>
          <p:cNvSpPr txBox="1"/>
          <p:nvPr/>
        </p:nvSpPr>
        <p:spPr>
          <a:xfrm>
            <a:off x="5240512" y="2760222"/>
            <a:ext cx="22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…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2B9779C2-2127-E6FE-75B8-9658C2CB778E}"/>
              </a:ext>
            </a:extLst>
          </p:cNvPr>
          <p:cNvSpPr txBox="1"/>
          <p:nvPr/>
        </p:nvSpPr>
        <p:spPr>
          <a:xfrm>
            <a:off x="6238655" y="2752628"/>
            <a:ext cx="22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…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3175A9F0-3548-1B23-9E6C-FBF7011FC0AA}"/>
              </a:ext>
            </a:extLst>
          </p:cNvPr>
          <p:cNvCxnSpPr>
            <a:cxnSpLocks/>
          </p:cNvCxnSpPr>
          <p:nvPr/>
        </p:nvCxnSpPr>
        <p:spPr>
          <a:xfrm flipH="1">
            <a:off x="3351361" y="3449124"/>
            <a:ext cx="1" cy="274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3" name="Straight Arrow Connector 402">
            <a:extLst>
              <a:ext uri="{FF2B5EF4-FFF2-40B4-BE49-F238E27FC236}">
                <a16:creationId xmlns:a16="http://schemas.microsoft.com/office/drawing/2014/main" id="{D2069CCF-64C8-99EB-4288-A1F994783510}"/>
              </a:ext>
            </a:extLst>
          </p:cNvPr>
          <p:cNvCxnSpPr>
            <a:cxnSpLocks/>
          </p:cNvCxnSpPr>
          <p:nvPr/>
        </p:nvCxnSpPr>
        <p:spPr>
          <a:xfrm flipH="1">
            <a:off x="4138278" y="3463073"/>
            <a:ext cx="1" cy="274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F6802024-494E-71CF-1F79-69C092527983}"/>
              </a:ext>
            </a:extLst>
          </p:cNvPr>
          <p:cNvCxnSpPr>
            <a:cxnSpLocks/>
          </p:cNvCxnSpPr>
          <p:nvPr/>
        </p:nvCxnSpPr>
        <p:spPr>
          <a:xfrm flipH="1">
            <a:off x="4913428" y="3453666"/>
            <a:ext cx="1" cy="274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5" name="Straight Arrow Connector 404">
            <a:extLst>
              <a:ext uri="{FF2B5EF4-FFF2-40B4-BE49-F238E27FC236}">
                <a16:creationId xmlns:a16="http://schemas.microsoft.com/office/drawing/2014/main" id="{C2C369FD-F7AD-9632-E947-42E39C8BB8A6}"/>
              </a:ext>
            </a:extLst>
          </p:cNvPr>
          <p:cNvCxnSpPr>
            <a:cxnSpLocks/>
          </p:cNvCxnSpPr>
          <p:nvPr/>
        </p:nvCxnSpPr>
        <p:spPr>
          <a:xfrm flipH="1">
            <a:off x="5873055" y="3456226"/>
            <a:ext cx="1" cy="274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6" name="Straight Arrow Connector 405">
            <a:extLst>
              <a:ext uri="{FF2B5EF4-FFF2-40B4-BE49-F238E27FC236}">
                <a16:creationId xmlns:a16="http://schemas.microsoft.com/office/drawing/2014/main" id="{0839C0DB-EB3C-5FE1-385C-29038F599D5A}"/>
              </a:ext>
            </a:extLst>
          </p:cNvPr>
          <p:cNvCxnSpPr>
            <a:cxnSpLocks/>
          </p:cNvCxnSpPr>
          <p:nvPr/>
        </p:nvCxnSpPr>
        <p:spPr>
          <a:xfrm flipH="1">
            <a:off x="6875912" y="3479159"/>
            <a:ext cx="1" cy="274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8" name="TextBox 407">
            <a:extLst>
              <a:ext uri="{FF2B5EF4-FFF2-40B4-BE49-F238E27FC236}">
                <a16:creationId xmlns:a16="http://schemas.microsoft.com/office/drawing/2014/main" id="{FE9FCEB9-F72C-67E9-ED31-50E895C97318}"/>
              </a:ext>
            </a:extLst>
          </p:cNvPr>
          <p:cNvSpPr txBox="1"/>
          <p:nvPr/>
        </p:nvSpPr>
        <p:spPr>
          <a:xfrm>
            <a:off x="6252680" y="3683798"/>
            <a:ext cx="22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" name="Rectangle: Rounded Corners 408">
                <a:extLst>
                  <a:ext uri="{FF2B5EF4-FFF2-40B4-BE49-F238E27FC236}">
                    <a16:creationId xmlns:a16="http://schemas.microsoft.com/office/drawing/2014/main" id="{4FCD42AC-0151-C3D9-1164-8FB3DDF5461B}"/>
                  </a:ext>
                </a:extLst>
              </p:cNvPr>
              <p:cNvSpPr/>
              <p:nvPr/>
            </p:nvSpPr>
            <p:spPr>
              <a:xfrm>
                <a:off x="2998487" y="3753809"/>
                <a:ext cx="632298" cy="21270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409" name="Rectangle: Rounded Corners 408">
                <a:extLst>
                  <a:ext uri="{FF2B5EF4-FFF2-40B4-BE49-F238E27FC236}">
                    <a16:creationId xmlns:a16="http://schemas.microsoft.com/office/drawing/2014/main" id="{4FCD42AC-0151-C3D9-1164-8FB3DDF546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8487" y="3753809"/>
                <a:ext cx="632298" cy="212705"/>
              </a:xfrm>
              <a:prstGeom prst="roundRect">
                <a:avLst/>
              </a:prstGeom>
              <a:blipFill>
                <a:blip r:embed="rId18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2" name="Rectangle: Rounded Corners 411">
                <a:extLst>
                  <a:ext uri="{FF2B5EF4-FFF2-40B4-BE49-F238E27FC236}">
                    <a16:creationId xmlns:a16="http://schemas.microsoft.com/office/drawing/2014/main" id="{8C6258B7-FD34-BB1A-C1C9-DCAC95F681F4}"/>
                  </a:ext>
                </a:extLst>
              </p:cNvPr>
              <p:cNvSpPr/>
              <p:nvPr/>
            </p:nvSpPr>
            <p:spPr>
              <a:xfrm>
                <a:off x="3761293" y="3753810"/>
                <a:ext cx="632298" cy="21270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412" name="Rectangle: Rounded Corners 411">
                <a:extLst>
                  <a:ext uri="{FF2B5EF4-FFF2-40B4-BE49-F238E27FC236}">
                    <a16:creationId xmlns:a16="http://schemas.microsoft.com/office/drawing/2014/main" id="{8C6258B7-FD34-BB1A-C1C9-DCAC95F68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1293" y="3753810"/>
                <a:ext cx="632298" cy="212705"/>
              </a:xfrm>
              <a:prstGeom prst="roundRect">
                <a:avLst/>
              </a:prstGeom>
              <a:blipFill>
                <a:blip r:embed="rId1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3" name="Rectangle: Rounded Corners 412">
                <a:extLst>
                  <a:ext uri="{FF2B5EF4-FFF2-40B4-BE49-F238E27FC236}">
                    <a16:creationId xmlns:a16="http://schemas.microsoft.com/office/drawing/2014/main" id="{83C55F3B-69A0-5423-D788-C026F0D0C080}"/>
                  </a:ext>
                </a:extLst>
              </p:cNvPr>
              <p:cNvSpPr/>
              <p:nvPr/>
            </p:nvSpPr>
            <p:spPr>
              <a:xfrm>
                <a:off x="4613129" y="3753810"/>
                <a:ext cx="632298" cy="21270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413" name="Rectangle: Rounded Corners 412">
                <a:extLst>
                  <a:ext uri="{FF2B5EF4-FFF2-40B4-BE49-F238E27FC236}">
                    <a16:creationId xmlns:a16="http://schemas.microsoft.com/office/drawing/2014/main" id="{83C55F3B-69A0-5423-D788-C026F0D0C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129" y="3753810"/>
                <a:ext cx="632298" cy="212705"/>
              </a:xfrm>
              <a:prstGeom prst="roundRect">
                <a:avLst/>
              </a:prstGeom>
              <a:blipFill>
                <a:blip r:embed="rId20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4" name="Rectangle: Rounded Corners 413">
                <a:extLst>
                  <a:ext uri="{FF2B5EF4-FFF2-40B4-BE49-F238E27FC236}">
                    <a16:creationId xmlns:a16="http://schemas.microsoft.com/office/drawing/2014/main" id="{15F7D3EA-2C75-E76D-FB12-99B617F61844}"/>
                  </a:ext>
                </a:extLst>
              </p:cNvPr>
              <p:cNvSpPr/>
              <p:nvPr/>
            </p:nvSpPr>
            <p:spPr>
              <a:xfrm>
                <a:off x="5556906" y="3753810"/>
                <a:ext cx="632298" cy="21270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414" name="Rectangle: Rounded Corners 413">
                <a:extLst>
                  <a:ext uri="{FF2B5EF4-FFF2-40B4-BE49-F238E27FC236}">
                    <a16:creationId xmlns:a16="http://schemas.microsoft.com/office/drawing/2014/main" id="{15F7D3EA-2C75-E76D-FB12-99B617F618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6906" y="3753810"/>
                <a:ext cx="632298" cy="212705"/>
              </a:xfrm>
              <a:prstGeom prst="roundRect">
                <a:avLst/>
              </a:prstGeom>
              <a:blipFill>
                <a:blip r:embed="rId21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5" name="Rectangle: Rounded Corners 414">
                <a:extLst>
                  <a:ext uri="{FF2B5EF4-FFF2-40B4-BE49-F238E27FC236}">
                    <a16:creationId xmlns:a16="http://schemas.microsoft.com/office/drawing/2014/main" id="{1B4FD070-21BF-A339-1242-18CE04333B6D}"/>
                  </a:ext>
                </a:extLst>
              </p:cNvPr>
              <p:cNvSpPr/>
              <p:nvPr/>
            </p:nvSpPr>
            <p:spPr>
              <a:xfrm>
                <a:off x="6552670" y="3753810"/>
                <a:ext cx="632298" cy="212705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  <a:alpha val="50000"/>
                </a:schemeClr>
              </a:solidFill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CA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415" name="Rectangle: Rounded Corners 414">
                <a:extLst>
                  <a:ext uri="{FF2B5EF4-FFF2-40B4-BE49-F238E27FC236}">
                    <a16:creationId xmlns:a16="http://schemas.microsoft.com/office/drawing/2014/main" id="{1B4FD070-21BF-A339-1242-18CE04333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670" y="3753810"/>
                <a:ext cx="632298" cy="212705"/>
              </a:xfrm>
              <a:prstGeom prst="roundRect">
                <a:avLst/>
              </a:prstGeom>
              <a:blipFill>
                <a:blip r:embed="rId22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6" name="TextBox 415">
            <a:extLst>
              <a:ext uri="{FF2B5EF4-FFF2-40B4-BE49-F238E27FC236}">
                <a16:creationId xmlns:a16="http://schemas.microsoft.com/office/drawing/2014/main" id="{A251907E-7D0B-C873-DA8B-AA4EFA7A601D}"/>
              </a:ext>
            </a:extLst>
          </p:cNvPr>
          <p:cNvSpPr txBox="1"/>
          <p:nvPr/>
        </p:nvSpPr>
        <p:spPr>
          <a:xfrm>
            <a:off x="5248115" y="3686247"/>
            <a:ext cx="22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…</a:t>
            </a:r>
          </a:p>
        </p:txBody>
      </p:sp>
      <p:cxnSp>
        <p:nvCxnSpPr>
          <p:cNvPr id="417" name="Straight Arrow Connector 416">
            <a:extLst>
              <a:ext uri="{FF2B5EF4-FFF2-40B4-BE49-F238E27FC236}">
                <a16:creationId xmlns:a16="http://schemas.microsoft.com/office/drawing/2014/main" id="{A6168E2C-6847-1CB6-F652-920875B745BD}"/>
              </a:ext>
            </a:extLst>
          </p:cNvPr>
          <p:cNvCxnSpPr>
            <a:cxnSpLocks/>
          </p:cNvCxnSpPr>
          <p:nvPr/>
        </p:nvCxnSpPr>
        <p:spPr>
          <a:xfrm flipH="1">
            <a:off x="3337471" y="3972995"/>
            <a:ext cx="1" cy="274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8" name="Straight Arrow Connector 417">
            <a:extLst>
              <a:ext uri="{FF2B5EF4-FFF2-40B4-BE49-F238E27FC236}">
                <a16:creationId xmlns:a16="http://schemas.microsoft.com/office/drawing/2014/main" id="{E70ADD56-6BDB-59E7-AE67-6E52083D1AE6}"/>
              </a:ext>
            </a:extLst>
          </p:cNvPr>
          <p:cNvCxnSpPr>
            <a:cxnSpLocks/>
          </p:cNvCxnSpPr>
          <p:nvPr/>
        </p:nvCxnSpPr>
        <p:spPr>
          <a:xfrm flipH="1">
            <a:off x="4106847" y="3978301"/>
            <a:ext cx="1" cy="274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9" name="Straight Arrow Connector 418">
            <a:extLst>
              <a:ext uri="{FF2B5EF4-FFF2-40B4-BE49-F238E27FC236}">
                <a16:creationId xmlns:a16="http://schemas.microsoft.com/office/drawing/2014/main" id="{7D36A66F-BF13-2C35-1D79-2FCACAE7CD48}"/>
              </a:ext>
            </a:extLst>
          </p:cNvPr>
          <p:cNvCxnSpPr>
            <a:cxnSpLocks/>
          </p:cNvCxnSpPr>
          <p:nvPr/>
        </p:nvCxnSpPr>
        <p:spPr>
          <a:xfrm flipH="1">
            <a:off x="4895464" y="3977085"/>
            <a:ext cx="1" cy="274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0" name="Straight Arrow Connector 419">
            <a:extLst>
              <a:ext uri="{FF2B5EF4-FFF2-40B4-BE49-F238E27FC236}">
                <a16:creationId xmlns:a16="http://schemas.microsoft.com/office/drawing/2014/main" id="{E96DF91C-8836-C115-D6F4-DDDC4D48B683}"/>
              </a:ext>
            </a:extLst>
          </p:cNvPr>
          <p:cNvCxnSpPr>
            <a:cxnSpLocks/>
          </p:cNvCxnSpPr>
          <p:nvPr/>
        </p:nvCxnSpPr>
        <p:spPr>
          <a:xfrm flipH="1">
            <a:off x="5873054" y="3987178"/>
            <a:ext cx="1" cy="274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2" name="Straight Arrow Connector 421">
            <a:extLst>
              <a:ext uri="{FF2B5EF4-FFF2-40B4-BE49-F238E27FC236}">
                <a16:creationId xmlns:a16="http://schemas.microsoft.com/office/drawing/2014/main" id="{192AA39C-1F05-D511-BE92-8116C5FDEF60}"/>
              </a:ext>
            </a:extLst>
          </p:cNvPr>
          <p:cNvCxnSpPr>
            <a:cxnSpLocks/>
          </p:cNvCxnSpPr>
          <p:nvPr/>
        </p:nvCxnSpPr>
        <p:spPr>
          <a:xfrm flipH="1">
            <a:off x="6868818" y="3980280"/>
            <a:ext cx="1" cy="2745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FB29BAC9-BCDD-39FD-A3EB-F0C78BB9E8BB}"/>
              </a:ext>
            </a:extLst>
          </p:cNvPr>
          <p:cNvSpPr/>
          <p:nvPr/>
        </p:nvSpPr>
        <p:spPr>
          <a:xfrm>
            <a:off x="2998487" y="4275821"/>
            <a:ext cx="632298" cy="21270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LSTM</a:t>
            </a:r>
          </a:p>
        </p:txBody>
      </p:sp>
      <p:sp>
        <p:nvSpPr>
          <p:cNvPr id="424" name="Rectangle: Rounded Corners 423">
            <a:extLst>
              <a:ext uri="{FF2B5EF4-FFF2-40B4-BE49-F238E27FC236}">
                <a16:creationId xmlns:a16="http://schemas.microsoft.com/office/drawing/2014/main" id="{84A80693-8517-B856-D583-A526DE9DB5E9}"/>
              </a:ext>
            </a:extLst>
          </p:cNvPr>
          <p:cNvSpPr/>
          <p:nvPr/>
        </p:nvSpPr>
        <p:spPr>
          <a:xfrm>
            <a:off x="3783710" y="4283098"/>
            <a:ext cx="632298" cy="21270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LSTM</a:t>
            </a:r>
          </a:p>
        </p:txBody>
      </p:sp>
      <p:sp>
        <p:nvSpPr>
          <p:cNvPr id="425" name="Rectangle: Rounded Corners 424">
            <a:extLst>
              <a:ext uri="{FF2B5EF4-FFF2-40B4-BE49-F238E27FC236}">
                <a16:creationId xmlns:a16="http://schemas.microsoft.com/office/drawing/2014/main" id="{99A0B234-0504-E659-C433-4EB982B1C8B8}"/>
              </a:ext>
            </a:extLst>
          </p:cNvPr>
          <p:cNvSpPr/>
          <p:nvPr/>
        </p:nvSpPr>
        <p:spPr>
          <a:xfrm>
            <a:off x="4612854" y="4269376"/>
            <a:ext cx="632298" cy="21270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LSTM</a:t>
            </a:r>
          </a:p>
        </p:txBody>
      </p:sp>
      <p:sp>
        <p:nvSpPr>
          <p:cNvPr id="426" name="Rectangle: Rounded Corners 425">
            <a:extLst>
              <a:ext uri="{FF2B5EF4-FFF2-40B4-BE49-F238E27FC236}">
                <a16:creationId xmlns:a16="http://schemas.microsoft.com/office/drawing/2014/main" id="{3E79FB41-5428-51F6-F831-05ED488DB0BA}"/>
              </a:ext>
            </a:extLst>
          </p:cNvPr>
          <p:cNvSpPr/>
          <p:nvPr/>
        </p:nvSpPr>
        <p:spPr>
          <a:xfrm>
            <a:off x="5556906" y="4283276"/>
            <a:ext cx="632298" cy="21270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LSTM</a:t>
            </a:r>
          </a:p>
        </p:txBody>
      </p:sp>
      <p:sp>
        <p:nvSpPr>
          <p:cNvPr id="427" name="Rectangle: Rounded Corners 426">
            <a:extLst>
              <a:ext uri="{FF2B5EF4-FFF2-40B4-BE49-F238E27FC236}">
                <a16:creationId xmlns:a16="http://schemas.microsoft.com/office/drawing/2014/main" id="{E4599EE7-F811-B4C4-4997-FF9801083D1C}"/>
              </a:ext>
            </a:extLst>
          </p:cNvPr>
          <p:cNvSpPr/>
          <p:nvPr/>
        </p:nvSpPr>
        <p:spPr>
          <a:xfrm>
            <a:off x="6540027" y="4269385"/>
            <a:ext cx="632298" cy="212705"/>
          </a:xfrm>
          <a:prstGeom prst="roundRect">
            <a:avLst/>
          </a:prstGeom>
          <a:solidFill>
            <a:schemeClr val="accent2">
              <a:lumMod val="60000"/>
              <a:lumOff val="40000"/>
              <a:alpha val="50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sz="1400" dirty="0"/>
              <a:t>LSTM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4699A73A-7056-3D1F-CF27-C8C7EA791767}"/>
              </a:ext>
            </a:extLst>
          </p:cNvPr>
          <p:cNvSpPr txBox="1"/>
          <p:nvPr/>
        </p:nvSpPr>
        <p:spPr>
          <a:xfrm>
            <a:off x="5245152" y="3135321"/>
            <a:ext cx="223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0526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96</Words>
  <Application>Microsoft Office PowerPoint</Application>
  <PresentationFormat>Widescreen</PresentationFormat>
  <Paragraphs>55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Pei, Yujie</dc:creator>
  <cp:lastModifiedBy>Pei, Yujie</cp:lastModifiedBy>
  <cp:revision>5</cp:revision>
  <dcterms:created xsi:type="dcterms:W3CDTF">2025-04-02T19:53:53Z</dcterms:created>
  <dcterms:modified xsi:type="dcterms:W3CDTF">2025-04-03T22:04:12Z</dcterms:modified>
</cp:coreProperties>
</file>