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3BD71-EB5D-499C-B0EE-4E4D1B971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923532-102B-47CA-A384-E17AACF79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007DD-8F0E-46E6-9F1B-7AB84203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5C3-6B32-47AF-8701-973BA44C5E73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FD98A-4686-46BC-95FE-E6730932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3FB55-C841-4A7F-A236-1A839E0B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2FD-27FD-47F9-83D9-E6F782918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3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982A-26E8-409B-93A8-6159F82F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4E1899-E3A5-447B-9A58-49D91272B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1DC52-7558-404F-974C-63F80D65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5C3-6B32-47AF-8701-973BA44C5E73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72E3F-2D0E-438F-86B4-0841CD3A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6CCBA-840F-4B1F-9759-332FE263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2FD-27FD-47F9-83D9-E6F782918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6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32DD1F-B987-4EDC-B487-A66F6A993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98C7A8-279C-4D4F-AE83-922DFC8AE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3EB87-2464-4E94-A0DE-BD6F8C1F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5C3-6B32-47AF-8701-973BA44C5E73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80BA9-AECD-4049-B328-FF99A008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DC9A6-0A71-4C01-AEF1-2F2B3E0D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2FD-27FD-47F9-83D9-E6F782918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4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7E218-69FA-414C-8AFA-5C1D2DA9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9D3C8-0A86-4DD6-B373-47910005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51363-F36D-4FC5-AA54-C80D1BCC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5C3-6B32-47AF-8701-973BA44C5E73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E73DD-C514-4A85-8EFD-AA127EA7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92C16-7CFF-4823-8A7C-4CF76D9E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2FD-27FD-47F9-83D9-E6F782918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6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0B66C-C79C-4E0A-B897-DB181406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FC9174-731D-42BD-AD2D-B90738CEF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D48E1-6BEC-47E4-BBCA-8B4511BA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5C3-6B32-47AF-8701-973BA44C5E73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376A-4AEE-4DAE-A19D-33B8544A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7F008-9BAF-4107-9687-D66881C8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2FD-27FD-47F9-83D9-E6F782918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EE852-9C2F-42E5-9C9C-717189FF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B100A-73A0-4237-8D8A-0968DB617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E74F29-840E-48C1-8347-1AEDDE59B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B18D2-6540-4B1B-B600-AFF1C78C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5C3-6B32-47AF-8701-973BA44C5E73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90B1A-B545-48BB-B356-898E66D1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E31AB-41E7-451A-B2A6-ACD6BBEE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2FD-27FD-47F9-83D9-E6F782918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BF57F-E712-436C-81CE-E29C5EFE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EFE5DE-BEB7-4591-B80E-AC42B1E82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950D5A-CCEA-40AB-BFDE-1401D2C49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3D100A-A880-48FB-AC7F-DF395A1BD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A90B81-E6D6-4E13-93CE-8412473FF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56B073-A1ED-41AB-99B0-59FAE74E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5C3-6B32-47AF-8701-973BA44C5E73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B1BAD7-D593-4355-A8F0-01EE73B7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578BC6-9F4A-4A32-9FFC-5A2C4671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2FD-27FD-47F9-83D9-E6F782918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3646E-6D06-482B-BE0D-D65B6659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C96D38-2B08-42D3-AE4B-9DEA742A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5C3-6B32-47AF-8701-973BA44C5E73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0AA4F6-C178-4D8C-BAA5-31AE6669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D314BC-E366-4C95-9428-F52FC4CB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2FD-27FD-47F9-83D9-E6F782918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6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057140-598E-47C8-A4A7-9332B3B7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5C3-6B32-47AF-8701-973BA44C5E73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F829D9-5862-4EE7-8EDE-162E303E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BEF2BD-7036-4BE4-A401-A70EA40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2FD-27FD-47F9-83D9-E6F782918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6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E6330-99D2-44B8-B663-DA879477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1A0F0-0F1B-471E-BC87-80629FB4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6179F6-20EA-47F9-95F2-38DD5583A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28A399-3736-450F-AAF6-EF28A9C2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5C3-6B32-47AF-8701-973BA44C5E73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FFE94-C8C4-44C4-89AE-4AFD6E7C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327DC-0FF4-4E95-8AFF-EC864375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2FD-27FD-47F9-83D9-E6F782918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9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B94E7-60FC-4AC2-8350-355D42D8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47A997-DDAF-4461-90C0-C920058A0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75737-F698-4E60-B5CF-82AE44A8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E2AB85-44D7-427D-A0E0-17242376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5C3-6B32-47AF-8701-973BA44C5E73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73FAA-7B0C-47B3-AD80-F1CCCDC7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289CB-6DD9-4CE9-B707-7F7FB1E8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2FD-27FD-47F9-83D9-E6F782918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6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A3804D-CB66-4E5B-8B86-28C5BFB9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0BA63-0B41-4560-B80A-B759D5607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FDB6B-6878-4BBA-ACB4-B95C73A7F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35C3-6B32-47AF-8701-973BA44C5E73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2B82F-ECDF-49D9-A612-46E3B50C7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7F1FC-07B6-468C-B1DB-FD7514663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C2FD-27FD-47F9-83D9-E6F782918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5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9C5F40-B33C-40E2-9131-E629C5E0A1C3}"/>
              </a:ext>
            </a:extLst>
          </p:cNvPr>
          <p:cNvSpPr/>
          <p:nvPr/>
        </p:nvSpPr>
        <p:spPr>
          <a:xfrm>
            <a:off x="1224061" y="1499753"/>
            <a:ext cx="2099003" cy="184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9F7AD7-3293-429E-8990-080BAD490575}"/>
              </a:ext>
            </a:extLst>
          </p:cNvPr>
          <p:cNvCxnSpPr>
            <a:cxnSpLocks/>
          </p:cNvCxnSpPr>
          <p:nvPr/>
        </p:nvCxnSpPr>
        <p:spPr>
          <a:xfrm>
            <a:off x="3520755" y="1811990"/>
            <a:ext cx="55674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12F3501-FAE3-40B0-8241-3A9C87592DCD}"/>
              </a:ext>
            </a:extLst>
          </p:cNvPr>
          <p:cNvSpPr txBox="1"/>
          <p:nvPr/>
        </p:nvSpPr>
        <p:spPr>
          <a:xfrm>
            <a:off x="0" y="19301"/>
            <a:ext cx="486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强缓存中重要响应头参数</a:t>
            </a:r>
            <a:endParaRPr lang="en-US" altLang="zh-CN" b="1"/>
          </a:p>
          <a:p>
            <a:r>
              <a:rPr lang="en-US" altLang="zh-CN" b="1"/>
              <a:t>expires : </a:t>
            </a:r>
            <a:r>
              <a:rPr lang="zh-CN" altLang="en-US" b="1"/>
              <a:t>强缓存的过期时间</a:t>
            </a:r>
            <a:endParaRPr lang="en-US" altLang="zh-CN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B51A9F-C4C6-46C4-B0D6-5B74B30039AB}"/>
              </a:ext>
            </a:extLst>
          </p:cNvPr>
          <p:cNvSpPr/>
          <p:nvPr/>
        </p:nvSpPr>
        <p:spPr>
          <a:xfrm>
            <a:off x="9338431" y="1499753"/>
            <a:ext cx="2099003" cy="1840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7296B2-B899-4FEF-9DF1-30C088D4A386}"/>
              </a:ext>
            </a:extLst>
          </p:cNvPr>
          <p:cNvSpPr txBox="1"/>
          <p:nvPr/>
        </p:nvSpPr>
        <p:spPr>
          <a:xfrm>
            <a:off x="1645005" y="1130421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浏览器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7CDFE8-676A-421D-8038-3F5D3A354AA5}"/>
              </a:ext>
            </a:extLst>
          </p:cNvPr>
          <p:cNvSpPr txBox="1"/>
          <p:nvPr/>
        </p:nvSpPr>
        <p:spPr>
          <a:xfrm>
            <a:off x="9873689" y="1130421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服务器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AFF3FD-6866-485F-9DEC-ECF158048D0C}"/>
              </a:ext>
            </a:extLst>
          </p:cNvPr>
          <p:cNvCxnSpPr>
            <a:cxnSpLocks/>
          </p:cNvCxnSpPr>
          <p:nvPr/>
        </p:nvCxnSpPr>
        <p:spPr>
          <a:xfrm flipH="1">
            <a:off x="3520755" y="2781711"/>
            <a:ext cx="55674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0DAA2C1-CC56-41AA-8660-E6DDED656082}"/>
              </a:ext>
            </a:extLst>
          </p:cNvPr>
          <p:cNvSpPr/>
          <p:nvPr/>
        </p:nvSpPr>
        <p:spPr>
          <a:xfrm>
            <a:off x="6471152" y="2320581"/>
            <a:ext cx="1260088" cy="3507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E292D6-3CB5-45CF-8C36-90FC06B6050A}"/>
              </a:ext>
            </a:extLst>
          </p:cNvPr>
          <p:cNvSpPr txBox="1"/>
          <p:nvPr/>
        </p:nvSpPr>
        <p:spPr>
          <a:xfrm>
            <a:off x="162264" y="2235106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第一次：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9F6CB2-27DF-40A9-A2FE-ED005D8C8AE6}"/>
              </a:ext>
            </a:extLst>
          </p:cNvPr>
          <p:cNvSpPr/>
          <p:nvPr/>
        </p:nvSpPr>
        <p:spPr>
          <a:xfrm>
            <a:off x="4010586" y="2320582"/>
            <a:ext cx="2403088" cy="3507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expires : 2020-04-22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5F0D42-EE83-4608-B6B2-0F9DE8790D83}"/>
              </a:ext>
            </a:extLst>
          </p:cNvPr>
          <p:cNvSpPr/>
          <p:nvPr/>
        </p:nvSpPr>
        <p:spPr>
          <a:xfrm>
            <a:off x="1645005" y="2885577"/>
            <a:ext cx="1260088" cy="3507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A9BD60-CE55-4FEB-900B-C9F25A3014EC}"/>
              </a:ext>
            </a:extLst>
          </p:cNvPr>
          <p:cNvSpPr/>
          <p:nvPr/>
        </p:nvSpPr>
        <p:spPr>
          <a:xfrm>
            <a:off x="1341117" y="2499066"/>
            <a:ext cx="1864889" cy="3507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expires : 2020-04-22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A1D7E3-B330-48C8-8BE9-32227F311D37}"/>
              </a:ext>
            </a:extLst>
          </p:cNvPr>
          <p:cNvSpPr/>
          <p:nvPr/>
        </p:nvSpPr>
        <p:spPr>
          <a:xfrm>
            <a:off x="1224061" y="4156513"/>
            <a:ext cx="2099003" cy="184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C4CFA8D-AD40-4494-B8D6-6193AA47AA7A}"/>
              </a:ext>
            </a:extLst>
          </p:cNvPr>
          <p:cNvSpPr/>
          <p:nvPr/>
        </p:nvSpPr>
        <p:spPr>
          <a:xfrm>
            <a:off x="9338431" y="4156513"/>
            <a:ext cx="2099003" cy="1840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22D5511-BD31-42CE-8743-12439FD45476}"/>
              </a:ext>
            </a:extLst>
          </p:cNvPr>
          <p:cNvSpPr txBox="1"/>
          <p:nvPr/>
        </p:nvSpPr>
        <p:spPr>
          <a:xfrm>
            <a:off x="1645005" y="3787181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浏览器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B7EAA13-4D84-41FB-9FEE-16604AC81C19}"/>
              </a:ext>
            </a:extLst>
          </p:cNvPr>
          <p:cNvSpPr txBox="1"/>
          <p:nvPr/>
        </p:nvSpPr>
        <p:spPr>
          <a:xfrm>
            <a:off x="9873689" y="3787181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服务器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D7A1F5F-BA37-4098-8DD6-A8946AA0C9F5}"/>
              </a:ext>
            </a:extLst>
          </p:cNvPr>
          <p:cNvSpPr txBox="1"/>
          <p:nvPr/>
        </p:nvSpPr>
        <p:spPr>
          <a:xfrm>
            <a:off x="162264" y="4891866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第二次：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77BB5E0-6103-40E5-A36C-DA8D93E1A4C1}"/>
              </a:ext>
            </a:extLst>
          </p:cNvPr>
          <p:cNvSpPr/>
          <p:nvPr/>
        </p:nvSpPr>
        <p:spPr>
          <a:xfrm>
            <a:off x="1523627" y="5605941"/>
            <a:ext cx="1260088" cy="3507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AE6F63F-8B00-4C39-B0B1-00E220666259}"/>
              </a:ext>
            </a:extLst>
          </p:cNvPr>
          <p:cNvSpPr/>
          <p:nvPr/>
        </p:nvSpPr>
        <p:spPr>
          <a:xfrm>
            <a:off x="1322749" y="5215331"/>
            <a:ext cx="1864889" cy="3507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expires : 2020-04-22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5BC6474-21A8-44A9-998D-3A9D22A8F3FA}"/>
              </a:ext>
            </a:extLst>
          </p:cNvPr>
          <p:cNvCxnSpPr>
            <a:cxnSpLocks/>
          </p:cNvCxnSpPr>
          <p:nvPr/>
        </p:nvCxnSpPr>
        <p:spPr>
          <a:xfrm>
            <a:off x="1645005" y="4456255"/>
            <a:ext cx="9253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8B32954D-21DA-4BA5-B905-A1ED67F4637D}"/>
              </a:ext>
            </a:extLst>
          </p:cNvPr>
          <p:cNvSpPr/>
          <p:nvPr/>
        </p:nvSpPr>
        <p:spPr>
          <a:xfrm>
            <a:off x="3155856" y="4166158"/>
            <a:ext cx="174940" cy="9103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1DF22B2-A706-4F29-A455-A71322F03BDE}"/>
              </a:ext>
            </a:extLst>
          </p:cNvPr>
          <p:cNvSpPr txBox="1"/>
          <p:nvPr/>
        </p:nvSpPr>
        <p:spPr>
          <a:xfrm>
            <a:off x="2625854" y="4281796"/>
            <a:ext cx="4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24629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9C5F40-B33C-40E2-9131-E629C5E0A1C3}"/>
              </a:ext>
            </a:extLst>
          </p:cNvPr>
          <p:cNvSpPr/>
          <p:nvPr/>
        </p:nvSpPr>
        <p:spPr>
          <a:xfrm>
            <a:off x="1224061" y="1499753"/>
            <a:ext cx="2099003" cy="184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9F7AD7-3293-429E-8990-080BAD490575}"/>
              </a:ext>
            </a:extLst>
          </p:cNvPr>
          <p:cNvCxnSpPr>
            <a:cxnSpLocks/>
          </p:cNvCxnSpPr>
          <p:nvPr/>
        </p:nvCxnSpPr>
        <p:spPr>
          <a:xfrm>
            <a:off x="3520755" y="1789688"/>
            <a:ext cx="55674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12F3501-FAE3-40B0-8241-3A9C87592DCD}"/>
              </a:ext>
            </a:extLst>
          </p:cNvPr>
          <p:cNvSpPr txBox="1"/>
          <p:nvPr/>
        </p:nvSpPr>
        <p:spPr>
          <a:xfrm>
            <a:off x="0" y="19301"/>
            <a:ext cx="623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强缓存中重要响应头参数</a:t>
            </a:r>
            <a:endParaRPr lang="en-US" altLang="zh-CN" b="1"/>
          </a:p>
          <a:p>
            <a:r>
              <a:rPr lang="en-US" altLang="zh-CN" b="1"/>
              <a:t>cache-control</a:t>
            </a:r>
            <a:r>
              <a:rPr lang="zh-CN" altLang="en-US" b="1"/>
              <a:t>：</a:t>
            </a:r>
            <a:r>
              <a:rPr lang="en-US" altLang="zh-CN" b="1"/>
              <a:t>max-age = </a:t>
            </a:r>
            <a:r>
              <a:rPr lang="zh-CN" altLang="en-US" b="1"/>
              <a:t>有效时间段（保质期）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B51A9F-C4C6-46C4-B0D6-5B74B30039AB}"/>
              </a:ext>
            </a:extLst>
          </p:cNvPr>
          <p:cNvSpPr/>
          <p:nvPr/>
        </p:nvSpPr>
        <p:spPr>
          <a:xfrm>
            <a:off x="9338431" y="1499753"/>
            <a:ext cx="2099003" cy="1840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7296B2-B899-4FEF-9DF1-30C088D4A386}"/>
              </a:ext>
            </a:extLst>
          </p:cNvPr>
          <p:cNvSpPr txBox="1"/>
          <p:nvPr/>
        </p:nvSpPr>
        <p:spPr>
          <a:xfrm>
            <a:off x="1735731" y="1130421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浏览器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7CDFE8-676A-421D-8038-3F5D3A354AA5}"/>
              </a:ext>
            </a:extLst>
          </p:cNvPr>
          <p:cNvSpPr txBox="1"/>
          <p:nvPr/>
        </p:nvSpPr>
        <p:spPr>
          <a:xfrm>
            <a:off x="9873689" y="1130421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服务器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AFF3FD-6866-485F-9DEC-ECF158048D0C}"/>
              </a:ext>
            </a:extLst>
          </p:cNvPr>
          <p:cNvCxnSpPr>
            <a:cxnSpLocks/>
          </p:cNvCxnSpPr>
          <p:nvPr/>
        </p:nvCxnSpPr>
        <p:spPr>
          <a:xfrm flipH="1">
            <a:off x="3520755" y="2781711"/>
            <a:ext cx="55674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0DAA2C1-CC56-41AA-8660-E6DDED656082}"/>
              </a:ext>
            </a:extLst>
          </p:cNvPr>
          <p:cNvSpPr/>
          <p:nvPr/>
        </p:nvSpPr>
        <p:spPr>
          <a:xfrm>
            <a:off x="7653181" y="2332862"/>
            <a:ext cx="1260088" cy="3507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E292D6-3CB5-45CF-8C36-90FC06B6050A}"/>
              </a:ext>
            </a:extLst>
          </p:cNvPr>
          <p:cNvSpPr txBox="1"/>
          <p:nvPr/>
        </p:nvSpPr>
        <p:spPr>
          <a:xfrm>
            <a:off x="162264" y="2235106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第一次：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9F6CB2-27DF-40A9-A2FE-ED005D8C8AE6}"/>
              </a:ext>
            </a:extLst>
          </p:cNvPr>
          <p:cNvSpPr/>
          <p:nvPr/>
        </p:nvSpPr>
        <p:spPr>
          <a:xfrm>
            <a:off x="3939557" y="2337113"/>
            <a:ext cx="3596566" cy="3507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cache-control</a:t>
            </a:r>
            <a:r>
              <a:rPr lang="zh-CN" altLang="en-US" b="1">
                <a:solidFill>
                  <a:schemeClr val="tx1"/>
                </a:solidFill>
              </a:rPr>
              <a:t>：</a:t>
            </a:r>
            <a:r>
              <a:rPr lang="en-US" altLang="zh-CN" b="1">
                <a:solidFill>
                  <a:schemeClr val="tx1"/>
                </a:solidFill>
              </a:rPr>
              <a:t>max-age = 30</a:t>
            </a:r>
            <a:r>
              <a:rPr lang="zh-CN" altLang="en-US" b="1">
                <a:solidFill>
                  <a:schemeClr val="tx1"/>
                </a:solidFill>
              </a:rPr>
              <a:t>天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5F0D42-EE83-4608-B6B2-0F9DE8790D83}"/>
              </a:ext>
            </a:extLst>
          </p:cNvPr>
          <p:cNvSpPr/>
          <p:nvPr/>
        </p:nvSpPr>
        <p:spPr>
          <a:xfrm>
            <a:off x="1645005" y="2885577"/>
            <a:ext cx="1260088" cy="3507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A9BD60-CE55-4FEB-900B-C9F25A3014EC}"/>
              </a:ext>
            </a:extLst>
          </p:cNvPr>
          <p:cNvSpPr/>
          <p:nvPr/>
        </p:nvSpPr>
        <p:spPr>
          <a:xfrm>
            <a:off x="1341117" y="2386752"/>
            <a:ext cx="1864889" cy="4630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cache-control</a:t>
            </a:r>
            <a:r>
              <a:rPr lang="zh-CN" altLang="en-US" sz="1400" b="1">
                <a:solidFill>
                  <a:schemeClr val="tx1"/>
                </a:solidFill>
              </a:rPr>
              <a:t>：</a:t>
            </a:r>
            <a:r>
              <a:rPr lang="en-US" altLang="zh-CN" sz="1400" b="1">
                <a:solidFill>
                  <a:schemeClr val="tx1"/>
                </a:solidFill>
              </a:rPr>
              <a:t>max-age = 30</a:t>
            </a:r>
            <a:r>
              <a:rPr lang="zh-CN" altLang="en-US" sz="1400" b="1">
                <a:solidFill>
                  <a:schemeClr val="tx1"/>
                </a:solidFill>
              </a:rPr>
              <a:t>天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F017338-17C6-4927-AB11-9798495606CE}"/>
              </a:ext>
            </a:extLst>
          </p:cNvPr>
          <p:cNvSpPr/>
          <p:nvPr/>
        </p:nvSpPr>
        <p:spPr>
          <a:xfrm>
            <a:off x="1182171" y="4159555"/>
            <a:ext cx="2099003" cy="184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2628177-6F02-46DD-AD3F-40C68F1E1ACC}"/>
              </a:ext>
            </a:extLst>
          </p:cNvPr>
          <p:cNvSpPr/>
          <p:nvPr/>
        </p:nvSpPr>
        <p:spPr>
          <a:xfrm>
            <a:off x="9338431" y="4173912"/>
            <a:ext cx="2099003" cy="1840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03DA709-88FB-45D0-8E21-E90EED725AAD}"/>
              </a:ext>
            </a:extLst>
          </p:cNvPr>
          <p:cNvSpPr txBox="1"/>
          <p:nvPr/>
        </p:nvSpPr>
        <p:spPr>
          <a:xfrm>
            <a:off x="1759550" y="3793708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浏览器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975C477-6B22-4173-ACE1-FE72F5160DC6}"/>
              </a:ext>
            </a:extLst>
          </p:cNvPr>
          <p:cNvSpPr txBox="1"/>
          <p:nvPr/>
        </p:nvSpPr>
        <p:spPr>
          <a:xfrm>
            <a:off x="9912689" y="3804580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服务器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DEABDBB-E7E8-48F0-B82C-53F14DF85AA3}"/>
              </a:ext>
            </a:extLst>
          </p:cNvPr>
          <p:cNvSpPr txBox="1"/>
          <p:nvPr/>
        </p:nvSpPr>
        <p:spPr>
          <a:xfrm>
            <a:off x="84207" y="4909265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第二次：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BD8D249-6370-4846-9AF2-7B7011B14E5C}"/>
              </a:ext>
            </a:extLst>
          </p:cNvPr>
          <p:cNvSpPr/>
          <p:nvPr/>
        </p:nvSpPr>
        <p:spPr>
          <a:xfrm>
            <a:off x="1601629" y="5624479"/>
            <a:ext cx="1260088" cy="3507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404EF66-CFCF-49C1-99FA-29AA3F721412}"/>
              </a:ext>
            </a:extLst>
          </p:cNvPr>
          <p:cNvSpPr/>
          <p:nvPr/>
        </p:nvSpPr>
        <p:spPr>
          <a:xfrm>
            <a:off x="1307606" y="5086422"/>
            <a:ext cx="1864889" cy="4886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cache-control</a:t>
            </a:r>
            <a:r>
              <a:rPr lang="zh-CN" altLang="en-US" sz="1400" b="1">
                <a:solidFill>
                  <a:schemeClr val="tx1"/>
                </a:solidFill>
              </a:rPr>
              <a:t>：</a:t>
            </a:r>
            <a:r>
              <a:rPr lang="en-US" altLang="zh-CN" sz="1400" b="1">
                <a:solidFill>
                  <a:schemeClr val="tx1"/>
                </a:solidFill>
              </a:rPr>
              <a:t>max-age = 30</a:t>
            </a:r>
            <a:r>
              <a:rPr lang="zh-CN" altLang="en-US" sz="1400" b="1">
                <a:solidFill>
                  <a:schemeClr val="tx1"/>
                </a:solidFill>
              </a:rPr>
              <a:t>天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AC9E78B-8E24-4618-90A6-E63BC6B906CF}"/>
              </a:ext>
            </a:extLst>
          </p:cNvPr>
          <p:cNvSpPr/>
          <p:nvPr/>
        </p:nvSpPr>
        <p:spPr>
          <a:xfrm>
            <a:off x="3105474" y="4173912"/>
            <a:ext cx="134042" cy="735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42CAE13-54F8-49C5-8929-8ACB1090C734}"/>
              </a:ext>
            </a:extLst>
          </p:cNvPr>
          <p:cNvCxnSpPr>
            <a:cxnSpLocks/>
          </p:cNvCxnSpPr>
          <p:nvPr/>
        </p:nvCxnSpPr>
        <p:spPr>
          <a:xfrm>
            <a:off x="1826229" y="4385594"/>
            <a:ext cx="9253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CAE69A7E-551B-41D3-9BCF-D5541B267AD6}"/>
              </a:ext>
            </a:extLst>
          </p:cNvPr>
          <p:cNvSpPr txBox="1"/>
          <p:nvPr/>
        </p:nvSpPr>
        <p:spPr>
          <a:xfrm>
            <a:off x="2724759" y="4218264"/>
            <a:ext cx="4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67711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9C5F40-B33C-40E2-9131-E629C5E0A1C3}"/>
              </a:ext>
            </a:extLst>
          </p:cNvPr>
          <p:cNvSpPr/>
          <p:nvPr/>
        </p:nvSpPr>
        <p:spPr>
          <a:xfrm>
            <a:off x="1224061" y="1499753"/>
            <a:ext cx="2099003" cy="184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9F7AD7-3293-429E-8990-080BAD490575}"/>
              </a:ext>
            </a:extLst>
          </p:cNvPr>
          <p:cNvCxnSpPr>
            <a:cxnSpLocks/>
          </p:cNvCxnSpPr>
          <p:nvPr/>
        </p:nvCxnSpPr>
        <p:spPr>
          <a:xfrm>
            <a:off x="3520755" y="1789688"/>
            <a:ext cx="55674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12F3501-FAE3-40B0-8241-3A9C87592DCD}"/>
              </a:ext>
            </a:extLst>
          </p:cNvPr>
          <p:cNvSpPr txBox="1"/>
          <p:nvPr/>
        </p:nvSpPr>
        <p:spPr>
          <a:xfrm>
            <a:off x="0" y="19301"/>
            <a:ext cx="883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协商缓存中重要响应头参数</a:t>
            </a:r>
            <a:endParaRPr lang="en-US" altLang="zh-CN" b="1"/>
          </a:p>
          <a:p>
            <a:r>
              <a:rPr lang="zh-CN" altLang="en-US" b="1"/>
              <a:t>响应头中的：</a:t>
            </a:r>
            <a:r>
              <a:rPr lang="en-US" altLang="zh-CN" b="1"/>
              <a:t>Last-Modified ---- </a:t>
            </a:r>
            <a:r>
              <a:rPr lang="zh-CN" altLang="en-US" b="1"/>
              <a:t>该资源在服务器上最后一次修改的时间</a:t>
            </a:r>
            <a:endParaRPr lang="en-US" altLang="zh-CN" b="1"/>
          </a:p>
          <a:p>
            <a:r>
              <a:rPr lang="zh-CN" altLang="en-US" b="1"/>
              <a:t>请求头中的：</a:t>
            </a:r>
            <a:r>
              <a:rPr lang="en-US" altLang="zh-CN" b="1"/>
              <a:t>If-Modified-Since</a:t>
            </a:r>
            <a:endParaRPr lang="zh-CN" altLang="en-US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B51A9F-C4C6-46C4-B0D6-5B74B30039AB}"/>
              </a:ext>
            </a:extLst>
          </p:cNvPr>
          <p:cNvSpPr/>
          <p:nvPr/>
        </p:nvSpPr>
        <p:spPr>
          <a:xfrm>
            <a:off x="9338431" y="1499753"/>
            <a:ext cx="2099003" cy="1840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7296B2-B899-4FEF-9DF1-30C088D4A386}"/>
              </a:ext>
            </a:extLst>
          </p:cNvPr>
          <p:cNvSpPr txBox="1"/>
          <p:nvPr/>
        </p:nvSpPr>
        <p:spPr>
          <a:xfrm>
            <a:off x="1735731" y="1130421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浏览器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7CDFE8-676A-421D-8038-3F5D3A354AA5}"/>
              </a:ext>
            </a:extLst>
          </p:cNvPr>
          <p:cNvSpPr txBox="1"/>
          <p:nvPr/>
        </p:nvSpPr>
        <p:spPr>
          <a:xfrm>
            <a:off x="9873689" y="1130421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服务器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AFF3FD-6866-485F-9DEC-ECF158048D0C}"/>
              </a:ext>
            </a:extLst>
          </p:cNvPr>
          <p:cNvCxnSpPr>
            <a:cxnSpLocks/>
          </p:cNvCxnSpPr>
          <p:nvPr/>
        </p:nvCxnSpPr>
        <p:spPr>
          <a:xfrm flipH="1">
            <a:off x="3520755" y="2781711"/>
            <a:ext cx="55674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0DAA2C1-CC56-41AA-8660-E6DDED656082}"/>
              </a:ext>
            </a:extLst>
          </p:cNvPr>
          <p:cNvSpPr/>
          <p:nvPr/>
        </p:nvSpPr>
        <p:spPr>
          <a:xfrm>
            <a:off x="7653181" y="2332862"/>
            <a:ext cx="1260088" cy="3507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E292D6-3CB5-45CF-8C36-90FC06B6050A}"/>
              </a:ext>
            </a:extLst>
          </p:cNvPr>
          <p:cNvSpPr txBox="1"/>
          <p:nvPr/>
        </p:nvSpPr>
        <p:spPr>
          <a:xfrm>
            <a:off x="162264" y="2235106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第一次：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9F6CB2-27DF-40A9-A2FE-ED005D8C8AE6}"/>
              </a:ext>
            </a:extLst>
          </p:cNvPr>
          <p:cNvSpPr/>
          <p:nvPr/>
        </p:nvSpPr>
        <p:spPr>
          <a:xfrm>
            <a:off x="3939557" y="2337113"/>
            <a:ext cx="3596566" cy="3507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Last-Modified</a:t>
            </a:r>
            <a:r>
              <a:rPr lang="zh-CN" altLang="en-US" b="1">
                <a:solidFill>
                  <a:schemeClr val="tx1"/>
                </a:solidFill>
              </a:rPr>
              <a:t>：</a:t>
            </a:r>
            <a:r>
              <a:rPr lang="en-US" altLang="zh-CN" b="1">
                <a:solidFill>
                  <a:schemeClr val="tx1"/>
                </a:solidFill>
              </a:rPr>
              <a:t>2020-02-01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3239959-3AB6-4564-81B2-C571839F729D}"/>
              </a:ext>
            </a:extLst>
          </p:cNvPr>
          <p:cNvSpPr/>
          <p:nvPr/>
        </p:nvSpPr>
        <p:spPr>
          <a:xfrm>
            <a:off x="9498994" y="1605022"/>
            <a:ext cx="749390" cy="26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11D494-E075-482D-809F-0CF5946077C1}"/>
              </a:ext>
            </a:extLst>
          </p:cNvPr>
          <p:cNvSpPr txBox="1"/>
          <p:nvPr/>
        </p:nvSpPr>
        <p:spPr>
          <a:xfrm>
            <a:off x="10264767" y="1583164"/>
            <a:ext cx="1156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2020-02-01</a:t>
            </a:r>
            <a:endParaRPr lang="zh-CN" altLang="en-US" sz="1400" b="1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C7DE26-6B81-44A9-94FB-2AAE85ED2A42}"/>
              </a:ext>
            </a:extLst>
          </p:cNvPr>
          <p:cNvSpPr/>
          <p:nvPr/>
        </p:nvSpPr>
        <p:spPr>
          <a:xfrm>
            <a:off x="1574264" y="2941520"/>
            <a:ext cx="1260088" cy="3507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91E8CC8-6925-49A0-A4CA-6445A2AA2630}"/>
              </a:ext>
            </a:extLst>
          </p:cNvPr>
          <p:cNvSpPr/>
          <p:nvPr/>
        </p:nvSpPr>
        <p:spPr>
          <a:xfrm>
            <a:off x="1380227" y="2387238"/>
            <a:ext cx="1890341" cy="43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Last-Modified</a:t>
            </a:r>
            <a:r>
              <a:rPr lang="zh-CN" altLang="en-US" sz="1400" b="1">
                <a:solidFill>
                  <a:schemeClr val="tx1"/>
                </a:solidFill>
              </a:rPr>
              <a:t>：</a:t>
            </a:r>
            <a:r>
              <a:rPr lang="en-US" altLang="zh-CN" sz="1400" b="1">
                <a:solidFill>
                  <a:schemeClr val="tx1"/>
                </a:solidFill>
              </a:rPr>
              <a:t>2020-02-01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6699AE-40CE-4C26-A71F-2D6B94490B1E}"/>
              </a:ext>
            </a:extLst>
          </p:cNvPr>
          <p:cNvSpPr/>
          <p:nvPr/>
        </p:nvSpPr>
        <p:spPr>
          <a:xfrm>
            <a:off x="1115829" y="4036363"/>
            <a:ext cx="2099003" cy="184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9CD7CBD-A9B3-4AE4-A758-5AD8D232F735}"/>
              </a:ext>
            </a:extLst>
          </p:cNvPr>
          <p:cNvSpPr/>
          <p:nvPr/>
        </p:nvSpPr>
        <p:spPr>
          <a:xfrm>
            <a:off x="9230199" y="4036363"/>
            <a:ext cx="2099003" cy="1840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B234EF9-9C82-4687-8170-CBD723BB0FF7}"/>
              </a:ext>
            </a:extLst>
          </p:cNvPr>
          <p:cNvSpPr txBox="1"/>
          <p:nvPr/>
        </p:nvSpPr>
        <p:spPr>
          <a:xfrm>
            <a:off x="54032" y="4771716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第二次：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B0F0850-BBDD-428D-A573-93BD5597A548}"/>
              </a:ext>
            </a:extLst>
          </p:cNvPr>
          <p:cNvSpPr/>
          <p:nvPr/>
        </p:nvSpPr>
        <p:spPr>
          <a:xfrm>
            <a:off x="9390762" y="4141632"/>
            <a:ext cx="749390" cy="26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9E0DF4B-D0F9-4CA0-B59A-55CC02EFF5BE}"/>
              </a:ext>
            </a:extLst>
          </p:cNvPr>
          <p:cNvSpPr txBox="1"/>
          <p:nvPr/>
        </p:nvSpPr>
        <p:spPr>
          <a:xfrm>
            <a:off x="10156535" y="4119774"/>
            <a:ext cx="1156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2020-02-01</a:t>
            </a:r>
            <a:endParaRPr lang="zh-CN" altLang="en-US" sz="1400" b="1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7EE60F-041D-4EE9-B485-304EC2E291AE}"/>
              </a:ext>
            </a:extLst>
          </p:cNvPr>
          <p:cNvSpPr/>
          <p:nvPr/>
        </p:nvSpPr>
        <p:spPr>
          <a:xfrm>
            <a:off x="1380227" y="5453851"/>
            <a:ext cx="1260088" cy="3507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77EB6FA-F236-4D4A-A1E4-25034EFB3C34}"/>
              </a:ext>
            </a:extLst>
          </p:cNvPr>
          <p:cNvSpPr/>
          <p:nvPr/>
        </p:nvSpPr>
        <p:spPr>
          <a:xfrm>
            <a:off x="1142356" y="4947623"/>
            <a:ext cx="1890341" cy="43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Last-Modified</a:t>
            </a:r>
            <a:r>
              <a:rPr lang="zh-CN" altLang="en-US" sz="1400" b="1">
                <a:solidFill>
                  <a:schemeClr val="tx1"/>
                </a:solidFill>
              </a:rPr>
              <a:t>：</a:t>
            </a:r>
            <a:r>
              <a:rPr lang="en-US" altLang="zh-CN" sz="1400" b="1">
                <a:solidFill>
                  <a:schemeClr val="tx1"/>
                </a:solidFill>
              </a:rPr>
              <a:t>2020-02-01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8D864B3-A544-4136-89C7-DF456D8838E0}"/>
              </a:ext>
            </a:extLst>
          </p:cNvPr>
          <p:cNvCxnSpPr>
            <a:cxnSpLocks/>
          </p:cNvCxnSpPr>
          <p:nvPr/>
        </p:nvCxnSpPr>
        <p:spPr>
          <a:xfrm>
            <a:off x="3345780" y="4281091"/>
            <a:ext cx="55674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CB5F78F-0F89-4552-886D-F6FA0BBD0093}"/>
              </a:ext>
            </a:extLst>
          </p:cNvPr>
          <p:cNvSpPr txBox="1"/>
          <p:nvPr/>
        </p:nvSpPr>
        <p:spPr>
          <a:xfrm>
            <a:off x="3915002" y="3781096"/>
            <a:ext cx="128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我要图片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5D91F53-AAF6-495D-AA8B-CB717480D754}"/>
              </a:ext>
            </a:extLst>
          </p:cNvPr>
          <p:cNvSpPr/>
          <p:nvPr/>
        </p:nvSpPr>
        <p:spPr>
          <a:xfrm>
            <a:off x="4983429" y="3785757"/>
            <a:ext cx="3255104" cy="3693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If-Modified-Since</a:t>
            </a:r>
            <a:r>
              <a:rPr lang="zh-CN" altLang="en-US" sz="1600" b="1">
                <a:solidFill>
                  <a:schemeClr val="tx1"/>
                </a:solidFill>
              </a:rPr>
              <a:t>：</a:t>
            </a:r>
            <a:r>
              <a:rPr lang="en-US" altLang="zh-CN" sz="1600" b="1">
                <a:solidFill>
                  <a:schemeClr val="tx1"/>
                </a:solidFill>
              </a:rPr>
              <a:t>2020-02-01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941A911-D4CF-4DBD-92F8-8EC7CD343F93}"/>
              </a:ext>
            </a:extLst>
          </p:cNvPr>
          <p:cNvCxnSpPr>
            <a:cxnSpLocks/>
          </p:cNvCxnSpPr>
          <p:nvPr/>
        </p:nvCxnSpPr>
        <p:spPr>
          <a:xfrm flipH="1">
            <a:off x="3479230" y="5273114"/>
            <a:ext cx="54979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53DA638-706C-419E-81E5-7387D9C896C4}"/>
              </a:ext>
            </a:extLst>
          </p:cNvPr>
          <p:cNvSpPr txBox="1"/>
          <p:nvPr/>
        </p:nvSpPr>
        <p:spPr>
          <a:xfrm>
            <a:off x="5971445" y="4809904"/>
            <a:ext cx="128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304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27716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9C5F40-B33C-40E2-9131-E629C5E0A1C3}"/>
              </a:ext>
            </a:extLst>
          </p:cNvPr>
          <p:cNvSpPr/>
          <p:nvPr/>
        </p:nvSpPr>
        <p:spPr>
          <a:xfrm>
            <a:off x="1224061" y="1499753"/>
            <a:ext cx="2099003" cy="184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9F7AD7-3293-429E-8990-080BAD490575}"/>
              </a:ext>
            </a:extLst>
          </p:cNvPr>
          <p:cNvCxnSpPr>
            <a:cxnSpLocks/>
          </p:cNvCxnSpPr>
          <p:nvPr/>
        </p:nvCxnSpPr>
        <p:spPr>
          <a:xfrm>
            <a:off x="3520755" y="1789688"/>
            <a:ext cx="55674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12F3501-FAE3-40B0-8241-3A9C87592DCD}"/>
              </a:ext>
            </a:extLst>
          </p:cNvPr>
          <p:cNvSpPr txBox="1"/>
          <p:nvPr/>
        </p:nvSpPr>
        <p:spPr>
          <a:xfrm>
            <a:off x="0" y="19301"/>
            <a:ext cx="883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协商缓存中重要响应头参数</a:t>
            </a:r>
            <a:endParaRPr lang="en-US" altLang="zh-CN" b="1"/>
          </a:p>
          <a:p>
            <a:r>
              <a:rPr lang="zh-CN" altLang="en-US" b="1"/>
              <a:t>响应头中的：</a:t>
            </a:r>
            <a:r>
              <a:rPr lang="en-US" altLang="zh-CN" b="1"/>
              <a:t>Etag----</a:t>
            </a:r>
            <a:r>
              <a:rPr lang="zh-CN" altLang="en-US" b="1"/>
              <a:t>资源唯一标识符，只要修改了资源，该值就会发生巨大变化</a:t>
            </a:r>
            <a:endParaRPr lang="en-US" altLang="zh-CN" b="1"/>
          </a:p>
          <a:p>
            <a:r>
              <a:rPr lang="zh-CN" altLang="en-US" b="1"/>
              <a:t>请求头中的：</a:t>
            </a:r>
            <a:r>
              <a:rPr lang="en-US" altLang="zh-CN" b="1"/>
              <a:t>If-None-Match</a:t>
            </a:r>
            <a:endParaRPr lang="zh-CN" altLang="en-US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B51A9F-C4C6-46C4-B0D6-5B74B30039AB}"/>
              </a:ext>
            </a:extLst>
          </p:cNvPr>
          <p:cNvSpPr/>
          <p:nvPr/>
        </p:nvSpPr>
        <p:spPr>
          <a:xfrm>
            <a:off x="9338431" y="1499753"/>
            <a:ext cx="2099003" cy="1840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7296B2-B899-4FEF-9DF1-30C088D4A386}"/>
              </a:ext>
            </a:extLst>
          </p:cNvPr>
          <p:cNvSpPr txBox="1"/>
          <p:nvPr/>
        </p:nvSpPr>
        <p:spPr>
          <a:xfrm>
            <a:off x="1735731" y="1130421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浏览器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7CDFE8-676A-421D-8038-3F5D3A354AA5}"/>
              </a:ext>
            </a:extLst>
          </p:cNvPr>
          <p:cNvSpPr txBox="1"/>
          <p:nvPr/>
        </p:nvSpPr>
        <p:spPr>
          <a:xfrm>
            <a:off x="9873689" y="1130421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服务器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AFF3FD-6866-485F-9DEC-ECF158048D0C}"/>
              </a:ext>
            </a:extLst>
          </p:cNvPr>
          <p:cNvCxnSpPr>
            <a:cxnSpLocks/>
          </p:cNvCxnSpPr>
          <p:nvPr/>
        </p:nvCxnSpPr>
        <p:spPr>
          <a:xfrm flipH="1">
            <a:off x="3520755" y="2781711"/>
            <a:ext cx="55674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0DAA2C1-CC56-41AA-8660-E6DDED656082}"/>
              </a:ext>
            </a:extLst>
          </p:cNvPr>
          <p:cNvSpPr/>
          <p:nvPr/>
        </p:nvSpPr>
        <p:spPr>
          <a:xfrm>
            <a:off x="7653181" y="2332862"/>
            <a:ext cx="1260088" cy="3507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E292D6-3CB5-45CF-8C36-90FC06B6050A}"/>
              </a:ext>
            </a:extLst>
          </p:cNvPr>
          <p:cNvSpPr txBox="1"/>
          <p:nvPr/>
        </p:nvSpPr>
        <p:spPr>
          <a:xfrm>
            <a:off x="162264" y="2235106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第一次：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9F6CB2-27DF-40A9-A2FE-ED005D8C8AE6}"/>
              </a:ext>
            </a:extLst>
          </p:cNvPr>
          <p:cNvSpPr/>
          <p:nvPr/>
        </p:nvSpPr>
        <p:spPr>
          <a:xfrm>
            <a:off x="3939557" y="2337113"/>
            <a:ext cx="3596566" cy="3507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Etag</a:t>
            </a:r>
            <a:r>
              <a:rPr lang="zh-CN" altLang="en-US" b="1">
                <a:solidFill>
                  <a:schemeClr val="tx1"/>
                </a:solidFill>
              </a:rPr>
              <a:t>：</a:t>
            </a:r>
            <a:r>
              <a:rPr lang="en-US" altLang="zh-CN" b="1">
                <a:solidFill>
                  <a:schemeClr val="tx1"/>
                </a:solidFill>
              </a:rPr>
              <a:t>0a9r8t6reu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3239959-3AB6-4564-81B2-C571839F729D}"/>
              </a:ext>
            </a:extLst>
          </p:cNvPr>
          <p:cNvSpPr/>
          <p:nvPr/>
        </p:nvSpPr>
        <p:spPr>
          <a:xfrm>
            <a:off x="9498994" y="1605022"/>
            <a:ext cx="749390" cy="26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11D494-E075-482D-809F-0CF5946077C1}"/>
              </a:ext>
            </a:extLst>
          </p:cNvPr>
          <p:cNvSpPr txBox="1"/>
          <p:nvPr/>
        </p:nvSpPr>
        <p:spPr>
          <a:xfrm>
            <a:off x="10297534" y="1591519"/>
            <a:ext cx="1156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0a9r8t6reu</a:t>
            </a:r>
            <a:endParaRPr lang="zh-CN" altLang="en-US" sz="1400" b="1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C7DE26-6B81-44A9-94FB-2AAE85ED2A42}"/>
              </a:ext>
            </a:extLst>
          </p:cNvPr>
          <p:cNvSpPr/>
          <p:nvPr/>
        </p:nvSpPr>
        <p:spPr>
          <a:xfrm>
            <a:off x="1574264" y="2941520"/>
            <a:ext cx="1260088" cy="3507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15740AA-7F2B-43E3-905A-EC0F4FE83366}"/>
              </a:ext>
            </a:extLst>
          </p:cNvPr>
          <p:cNvSpPr/>
          <p:nvPr/>
        </p:nvSpPr>
        <p:spPr>
          <a:xfrm>
            <a:off x="1402969" y="2487599"/>
            <a:ext cx="1741185" cy="3507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Etag</a:t>
            </a:r>
            <a:r>
              <a:rPr lang="zh-CN" altLang="en-US" sz="1400" b="1">
                <a:solidFill>
                  <a:schemeClr val="tx1"/>
                </a:solidFill>
              </a:rPr>
              <a:t>：</a:t>
            </a:r>
            <a:r>
              <a:rPr lang="en-US" altLang="zh-CN" sz="1400" b="1">
                <a:solidFill>
                  <a:schemeClr val="tx1"/>
                </a:solidFill>
              </a:rPr>
              <a:t>0a9r8t6reu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3CE9E2-30A3-4333-8EF6-7EC7CF181104}"/>
              </a:ext>
            </a:extLst>
          </p:cNvPr>
          <p:cNvSpPr/>
          <p:nvPr/>
        </p:nvSpPr>
        <p:spPr>
          <a:xfrm>
            <a:off x="1167959" y="3892470"/>
            <a:ext cx="2099003" cy="184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B76A793-F085-43B5-ADFB-18CAAE877E26}"/>
              </a:ext>
            </a:extLst>
          </p:cNvPr>
          <p:cNvCxnSpPr>
            <a:cxnSpLocks/>
          </p:cNvCxnSpPr>
          <p:nvPr/>
        </p:nvCxnSpPr>
        <p:spPr>
          <a:xfrm>
            <a:off x="3464653" y="4182405"/>
            <a:ext cx="55674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88DDC3E-33C3-4E76-9DCC-58676A9FE98F}"/>
              </a:ext>
            </a:extLst>
          </p:cNvPr>
          <p:cNvSpPr/>
          <p:nvPr/>
        </p:nvSpPr>
        <p:spPr>
          <a:xfrm>
            <a:off x="9282329" y="3892470"/>
            <a:ext cx="2099003" cy="1840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B93098-6954-4C02-8B58-8E99A298F9D6}"/>
              </a:ext>
            </a:extLst>
          </p:cNvPr>
          <p:cNvSpPr txBox="1"/>
          <p:nvPr/>
        </p:nvSpPr>
        <p:spPr>
          <a:xfrm>
            <a:off x="1679629" y="3523138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浏览器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F9ADF3F-2CF7-4F66-B153-BE9A76CCD518}"/>
              </a:ext>
            </a:extLst>
          </p:cNvPr>
          <p:cNvSpPr txBox="1"/>
          <p:nvPr/>
        </p:nvSpPr>
        <p:spPr>
          <a:xfrm>
            <a:off x="9817587" y="3523138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服务器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4D49CC2-5974-4DAB-B388-0B194F53C36B}"/>
              </a:ext>
            </a:extLst>
          </p:cNvPr>
          <p:cNvCxnSpPr>
            <a:cxnSpLocks/>
          </p:cNvCxnSpPr>
          <p:nvPr/>
        </p:nvCxnSpPr>
        <p:spPr>
          <a:xfrm flipH="1">
            <a:off x="3464653" y="5174428"/>
            <a:ext cx="55674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249B448-6F38-4796-AE86-B4E9BD80633A}"/>
              </a:ext>
            </a:extLst>
          </p:cNvPr>
          <p:cNvSpPr txBox="1"/>
          <p:nvPr/>
        </p:nvSpPr>
        <p:spPr>
          <a:xfrm>
            <a:off x="106162" y="4627823"/>
            <a:ext cx="11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第二次：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048DD91-8023-4857-B99E-424E63B7478C}"/>
              </a:ext>
            </a:extLst>
          </p:cNvPr>
          <p:cNvSpPr/>
          <p:nvPr/>
        </p:nvSpPr>
        <p:spPr>
          <a:xfrm>
            <a:off x="9442892" y="3997739"/>
            <a:ext cx="749390" cy="26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23AF98A-9FB3-4E89-9586-061AE5F18BFF}"/>
              </a:ext>
            </a:extLst>
          </p:cNvPr>
          <p:cNvSpPr txBox="1"/>
          <p:nvPr/>
        </p:nvSpPr>
        <p:spPr>
          <a:xfrm>
            <a:off x="10241432" y="3984236"/>
            <a:ext cx="1156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0a9r8t6reu</a:t>
            </a:r>
            <a:endParaRPr lang="zh-CN" altLang="en-US" sz="1400" b="1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E4004AE-F481-4950-A226-6475E8B76960}"/>
              </a:ext>
            </a:extLst>
          </p:cNvPr>
          <p:cNvSpPr/>
          <p:nvPr/>
        </p:nvSpPr>
        <p:spPr>
          <a:xfrm>
            <a:off x="1518162" y="5334237"/>
            <a:ext cx="1260088" cy="3507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C69A306-D24C-44CE-A2F0-2CB8ED4DCBE4}"/>
              </a:ext>
            </a:extLst>
          </p:cNvPr>
          <p:cNvSpPr/>
          <p:nvPr/>
        </p:nvSpPr>
        <p:spPr>
          <a:xfrm>
            <a:off x="1346867" y="4880316"/>
            <a:ext cx="1741185" cy="3507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Etag</a:t>
            </a:r>
            <a:r>
              <a:rPr lang="zh-CN" altLang="en-US" sz="1400" b="1">
                <a:solidFill>
                  <a:schemeClr val="tx1"/>
                </a:solidFill>
              </a:rPr>
              <a:t>：</a:t>
            </a:r>
            <a:r>
              <a:rPr lang="en-US" altLang="zh-CN" sz="1400" b="1">
                <a:solidFill>
                  <a:schemeClr val="tx1"/>
                </a:solidFill>
              </a:rPr>
              <a:t>0a9r8t6reu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CD82978-8463-4905-B92A-54815305E03E}"/>
              </a:ext>
            </a:extLst>
          </p:cNvPr>
          <p:cNvSpPr txBox="1"/>
          <p:nvPr/>
        </p:nvSpPr>
        <p:spPr>
          <a:xfrm>
            <a:off x="4000843" y="3721696"/>
            <a:ext cx="128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我要图片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C9DB54D-BE77-4846-807A-C0812DE61CAF}"/>
              </a:ext>
            </a:extLst>
          </p:cNvPr>
          <p:cNvSpPr/>
          <p:nvPr/>
        </p:nvSpPr>
        <p:spPr>
          <a:xfrm>
            <a:off x="5069270" y="3726357"/>
            <a:ext cx="3255104" cy="3693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If-None-Match</a:t>
            </a:r>
            <a:r>
              <a:rPr lang="zh-CN" altLang="en-US" sz="1600" b="1">
                <a:solidFill>
                  <a:schemeClr val="tx1"/>
                </a:solidFill>
              </a:rPr>
              <a:t>：</a:t>
            </a:r>
            <a:r>
              <a:rPr lang="en-US" altLang="zh-CN" sz="1600" b="1">
                <a:solidFill>
                  <a:schemeClr val="tx1"/>
                </a:solidFill>
              </a:rPr>
              <a:t> 0a9r8t6reu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274A221-2177-4A3F-81FD-AB491395A853}"/>
              </a:ext>
            </a:extLst>
          </p:cNvPr>
          <p:cNvSpPr txBox="1"/>
          <p:nvPr/>
        </p:nvSpPr>
        <p:spPr>
          <a:xfrm>
            <a:off x="5607118" y="4741669"/>
            <a:ext cx="128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304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09775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212</Words>
  <Application>Microsoft Office PowerPoint</Application>
  <PresentationFormat>宽屏</PresentationFormat>
  <Paragraphs>72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天禹 张</dc:creator>
  <cp:lastModifiedBy>天禹 张</cp:lastModifiedBy>
  <cp:revision>9</cp:revision>
  <dcterms:created xsi:type="dcterms:W3CDTF">2020-02-22T06:31:00Z</dcterms:created>
  <dcterms:modified xsi:type="dcterms:W3CDTF">2020-02-22T07:42:11Z</dcterms:modified>
</cp:coreProperties>
</file>