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19"/>
            <a:ext cx="1892097" cy="2647523"/>
          </a:xfrm>
          <a:prstGeom prst="rect">
            <a:avLst/>
          </a:prstGeom>
        </p:spPr>
      </p:pic>
      <p:pic>
        <p:nvPicPr>
          <p:cNvPr id="2" name="图片 1" descr="黑色的电子设备&#10;&#10;描述已自动生成">
            <a:extLst>
              <a:ext uri="{FF2B5EF4-FFF2-40B4-BE49-F238E27FC236}">
                <a16:creationId xmlns:a16="http://schemas.microsoft.com/office/drawing/2014/main" id="{DBE43D74-E442-4217-817D-1E884789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17" y="264119"/>
            <a:ext cx="1892097" cy="264752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16117E-94EA-49FD-86A6-04AFC2D84657}"/>
              </a:ext>
            </a:extLst>
          </p:cNvPr>
          <p:cNvGrpSpPr/>
          <p:nvPr/>
        </p:nvGrpSpPr>
        <p:grpSpPr>
          <a:xfrm>
            <a:off x="446670" y="789399"/>
            <a:ext cx="1057277" cy="570170"/>
            <a:chOff x="2128718" y="0"/>
            <a:chExt cx="5176067" cy="36669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BFEE07-F7FA-4D0A-A367-C3CC4013F495}"/>
                </a:ext>
              </a:extLst>
            </p:cNvPr>
            <p:cNvSpPr/>
            <p:nvPr/>
          </p:nvSpPr>
          <p:spPr>
            <a:xfrm>
              <a:off x="2128718" y="0"/>
              <a:ext cx="5176067" cy="3666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6146C1-C7D1-4FBA-953C-73C2B52BBFA4}"/>
                </a:ext>
              </a:extLst>
            </p:cNvPr>
            <p:cNvSpPr/>
            <p:nvPr/>
          </p:nvSpPr>
          <p:spPr>
            <a:xfrm>
              <a:off x="2140750" y="24064"/>
              <a:ext cx="2322966" cy="110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F89309-4ACD-47BA-AC9C-7A80A1C5CD87}"/>
              </a:ext>
            </a:extLst>
          </p:cNvPr>
          <p:cNvGrpSpPr/>
          <p:nvPr/>
        </p:nvGrpSpPr>
        <p:grpSpPr>
          <a:xfrm>
            <a:off x="2525758" y="777368"/>
            <a:ext cx="1059653" cy="582202"/>
            <a:chOff x="2128718" y="4259178"/>
            <a:chExt cx="10107398" cy="68580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9409E6-9E86-4C2B-8D5C-10A80A71036D}"/>
                </a:ext>
              </a:extLst>
            </p:cNvPr>
            <p:cNvSpPr/>
            <p:nvPr/>
          </p:nvSpPr>
          <p:spPr>
            <a:xfrm>
              <a:off x="2128718" y="4259178"/>
              <a:ext cx="10107398" cy="6858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A7235-C790-4E33-A89D-7012F7526B2A}"/>
                </a:ext>
              </a:extLst>
            </p:cNvPr>
            <p:cNvSpPr/>
            <p:nvPr/>
          </p:nvSpPr>
          <p:spPr>
            <a:xfrm>
              <a:off x="2140750" y="4259178"/>
              <a:ext cx="2322966" cy="110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29" y="28773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5344617" y="45723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768737" y="857429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768736" y="88315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03" y="113624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" y="1967039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684112" y="2937077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684112" y="3120843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145677" y="2958627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655155" y="164519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557265" y="2654517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145406" y="248929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3777829" y="225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3767629" y="2557969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3656849" y="200299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4598525" y="1850130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3726724" y="42026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025864" y="2411239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622675" y="129831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108274" y="75779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110.4‬px</a:t>
            </a:r>
            <a:endParaRPr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C81D7D-5353-42D8-AD1B-376B5B16B95E}"/>
              </a:ext>
            </a:extLst>
          </p:cNvPr>
          <p:cNvSpPr txBox="1"/>
          <p:nvPr/>
        </p:nvSpPr>
        <p:spPr>
          <a:xfrm>
            <a:off x="1018472" y="3260149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D79DC-0F20-4F13-B3D2-9724E06F88D8}"/>
              </a:ext>
            </a:extLst>
          </p:cNvPr>
          <p:cNvSpPr txBox="1"/>
          <p:nvPr/>
        </p:nvSpPr>
        <p:spPr>
          <a:xfrm>
            <a:off x="4523414" y="2654517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701609" y="156730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375/10</a:t>
            </a:r>
            <a:r>
              <a:rPr lang="zh-CN" altLang="en-US" b="1"/>
              <a:t> </a:t>
            </a:r>
            <a:r>
              <a:rPr lang="en-US" altLang="zh-CN" b="1"/>
              <a:t>= 37.5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426003" y="3041461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754283" y="62664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41.4</a:t>
            </a:r>
            <a:endParaRPr lang="zh-CN" altLang="en-US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CBAEAC-C615-415F-B8D8-C38A22C6D584}"/>
              </a:ext>
            </a:extLst>
          </p:cNvPr>
          <p:cNvSpPr txBox="1"/>
          <p:nvPr/>
        </p:nvSpPr>
        <p:spPr>
          <a:xfrm>
            <a:off x="1479475" y="310849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5BBA-A73C-4B4A-8A44-4721411DF3D1}"/>
              </a:ext>
            </a:extLst>
          </p:cNvPr>
          <p:cNvSpPr txBox="1"/>
          <p:nvPr/>
        </p:nvSpPr>
        <p:spPr>
          <a:xfrm>
            <a:off x="5172933" y="242034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CB0F-FF10-457A-B923-C3F0E7867057}"/>
              </a:ext>
            </a:extLst>
          </p:cNvPr>
          <p:cNvSpPr txBox="1"/>
          <p:nvPr/>
        </p:nvSpPr>
        <p:spPr>
          <a:xfrm>
            <a:off x="1898051" y="2922015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3295</TotalTime>
  <Words>178</Words>
  <Application>Microsoft Office PowerPoint</Application>
  <PresentationFormat>自定义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zhangtianyu5177</cp:lastModifiedBy>
  <cp:revision>114</cp:revision>
  <dcterms:created xsi:type="dcterms:W3CDTF">2020-06-05T22:28:30Z</dcterms:created>
  <dcterms:modified xsi:type="dcterms:W3CDTF">2020-09-24T04:03:22Z</dcterms:modified>
</cp:coreProperties>
</file>