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63" r:id="rId6"/>
    <p:sldId id="258" r:id="rId7"/>
    <p:sldId id="259" r:id="rId8"/>
    <p:sldId id="260" r:id="rId9"/>
  </p:sldIdLst>
  <p:sldSz cx="128873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8E76-1E8A-4E49-96FA-0F7784C8199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143000"/>
            <a:ext cx="5797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DBB30-D871-453A-A062-5B8B4A426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3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DBB30-D871-453A-A062-5B8B4A4261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122363"/>
            <a:ext cx="966549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3602038"/>
            <a:ext cx="966549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365125"/>
            <a:ext cx="277882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365125"/>
            <a:ext cx="817539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1709739"/>
            <a:ext cx="111153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4589464"/>
            <a:ext cx="1111531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1825625"/>
            <a:ext cx="547711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365126"/>
            <a:ext cx="1111531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1681163"/>
            <a:ext cx="54519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2505075"/>
            <a:ext cx="545194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1681163"/>
            <a:ext cx="5478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2505075"/>
            <a:ext cx="547879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1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987426"/>
            <a:ext cx="65242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457200"/>
            <a:ext cx="41564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987426"/>
            <a:ext cx="65242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057400"/>
            <a:ext cx="41564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365126"/>
            <a:ext cx="111153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1825625"/>
            <a:ext cx="11115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919-0BBC-495A-B16F-388A477966CA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6356351"/>
            <a:ext cx="434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6356351"/>
            <a:ext cx="2899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3933-2B8C-4538-A111-EF0691D44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2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BFEE07-F7FA-4D0A-A367-C3CC4013F495}"/>
              </a:ext>
            </a:extLst>
          </p:cNvPr>
          <p:cNvSpPr/>
          <p:nvPr/>
        </p:nvSpPr>
        <p:spPr>
          <a:xfrm>
            <a:off x="4822176" y="1359170"/>
            <a:ext cx="1061265" cy="167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pic>
        <p:nvPicPr>
          <p:cNvPr id="3" name="图片 2" descr="黑色的电子设备&#10;&#10;描述已自动生成">
            <a:extLst>
              <a:ext uri="{FF2B5EF4-FFF2-40B4-BE49-F238E27FC236}">
                <a16:creationId xmlns:a16="http://schemas.microsoft.com/office/drawing/2014/main" id="{941C29A5-33FD-417C-A110-C692020F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1" y="173970"/>
            <a:ext cx="1892097" cy="2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86" y="343701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87" y="343701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238A28-AA86-4166-A258-9FC5F64C1319}"/>
              </a:ext>
            </a:extLst>
          </p:cNvPr>
          <p:cNvGrpSpPr/>
          <p:nvPr/>
        </p:nvGrpSpPr>
        <p:grpSpPr>
          <a:xfrm>
            <a:off x="443058" y="1021942"/>
            <a:ext cx="1060889" cy="602321"/>
            <a:chOff x="4220597" y="2203381"/>
            <a:chExt cx="8568971" cy="47749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0E826-8277-4E15-9F3D-4973C420C15F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4BF5C3-F7D1-4475-A1C8-90A19B23D209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FEABE9F-C0DE-44FF-A924-67B7386679D5}"/>
              </a:ext>
            </a:extLst>
          </p:cNvPr>
          <p:cNvGrpSpPr/>
          <p:nvPr/>
        </p:nvGrpSpPr>
        <p:grpSpPr>
          <a:xfrm>
            <a:off x="2600441" y="954666"/>
            <a:ext cx="1803117" cy="898197"/>
            <a:chOff x="4220597" y="2203381"/>
            <a:chExt cx="8568971" cy="477493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1B2F41-6F7B-4180-97B9-9E6C9C2FE171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561D7F-A6B6-4FCE-8EA9-0E734DFF34C2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A3FDCB4-F2E2-45A2-AD87-28D176E8A1DF}"/>
              </a:ext>
            </a:extLst>
          </p:cNvPr>
          <p:cNvGrpSpPr/>
          <p:nvPr/>
        </p:nvGrpSpPr>
        <p:grpSpPr>
          <a:xfrm>
            <a:off x="5259322" y="1099347"/>
            <a:ext cx="2416825" cy="1246811"/>
            <a:chOff x="4220597" y="2203381"/>
            <a:chExt cx="8568971" cy="477493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B9D3504-4F40-4E44-A776-AC4DDDFB35D5}"/>
                </a:ext>
              </a:extLst>
            </p:cNvPr>
            <p:cNvSpPr/>
            <p:nvPr/>
          </p:nvSpPr>
          <p:spPr>
            <a:xfrm>
              <a:off x="4220597" y="2203381"/>
              <a:ext cx="8568971" cy="4774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3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07AB362-91A6-4F6B-9734-80513C7BCD30}"/>
                </a:ext>
              </a:extLst>
            </p:cNvPr>
            <p:cNvSpPr/>
            <p:nvPr/>
          </p:nvSpPr>
          <p:spPr>
            <a:xfrm>
              <a:off x="4243060" y="2242392"/>
              <a:ext cx="2204723" cy="103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0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黑色的电子设备&#10;&#10;描述已自动生成">
            <a:extLst>
              <a:ext uri="{FF2B5EF4-FFF2-40B4-BE49-F238E27FC236}">
                <a16:creationId xmlns:a16="http://schemas.microsoft.com/office/drawing/2014/main" id="{FB092E7E-968D-4352-8FBF-0F866C65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90378"/>
            <a:ext cx="1892097" cy="2647523"/>
          </a:xfrm>
          <a:prstGeom prst="rect">
            <a:avLst/>
          </a:prstGeom>
        </p:spPr>
      </p:pic>
      <p:pic>
        <p:nvPicPr>
          <p:cNvPr id="2" name="图片 1" descr="电脑的屏幕&#10;&#10;描述已自动生成">
            <a:extLst>
              <a:ext uri="{FF2B5EF4-FFF2-40B4-BE49-F238E27FC236}">
                <a16:creationId xmlns:a16="http://schemas.microsoft.com/office/drawing/2014/main" id="{CEF6631E-6E43-4A76-87DB-6C6FF36F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08" y="343701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C6DE8D5A-E245-4947-AC9C-66AE147A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718" y="490378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0AB5E7-9B9C-454F-8A47-64C1C92C4B8A}"/>
              </a:ext>
            </a:extLst>
          </p:cNvPr>
          <p:cNvSpPr txBox="1"/>
          <p:nvPr/>
        </p:nvSpPr>
        <p:spPr>
          <a:xfrm>
            <a:off x="854242" y="342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320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6D102-D8F7-442E-9B82-97857B0704B9}"/>
              </a:ext>
            </a:extLst>
          </p:cNvPr>
          <p:cNvSpPr txBox="1"/>
          <p:nvPr/>
        </p:nvSpPr>
        <p:spPr>
          <a:xfrm>
            <a:off x="4669207" y="46926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375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9DE337-44AF-48D2-8492-A9B7D69D090C}"/>
              </a:ext>
            </a:extLst>
          </p:cNvPr>
          <p:cNvSpPr txBox="1"/>
          <p:nvPr/>
        </p:nvSpPr>
        <p:spPr>
          <a:xfrm>
            <a:off x="9583531" y="63676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414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BA115-2135-4FBD-8B16-4724EAEADA70}"/>
              </a:ext>
            </a:extLst>
          </p:cNvPr>
          <p:cNvSpPr/>
          <p:nvPr/>
        </p:nvSpPr>
        <p:spPr>
          <a:xfrm>
            <a:off x="803870" y="977745"/>
            <a:ext cx="1061265" cy="1672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3A96B7-7046-43C7-9637-C58EE458B793}"/>
              </a:ext>
            </a:extLst>
          </p:cNvPr>
          <p:cNvSpPr/>
          <p:nvPr/>
        </p:nvSpPr>
        <p:spPr>
          <a:xfrm>
            <a:off x="4093327" y="977745"/>
            <a:ext cx="1741989" cy="3112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4518D2-6BC3-408A-9DE1-E76160C351B2}"/>
              </a:ext>
            </a:extLst>
          </p:cNvPr>
          <p:cNvSpPr/>
          <p:nvPr/>
        </p:nvSpPr>
        <p:spPr>
          <a:xfrm>
            <a:off x="8664408" y="1274524"/>
            <a:ext cx="2416676" cy="432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6F426-2C24-4986-B358-79ED6E4723EA}"/>
              </a:ext>
            </a:extLst>
          </p:cNvPr>
          <p:cNvSpPr/>
          <p:nvPr/>
        </p:nvSpPr>
        <p:spPr>
          <a:xfrm>
            <a:off x="842569" y="1003466"/>
            <a:ext cx="1853398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33C5E2-2E06-440F-87DE-351F83BCE4C3}"/>
              </a:ext>
            </a:extLst>
          </p:cNvPr>
          <p:cNvSpPr/>
          <p:nvPr/>
        </p:nvSpPr>
        <p:spPr>
          <a:xfrm>
            <a:off x="4093326" y="1003466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196D59-AA10-4199-B43D-9EA7F5C15AEE}"/>
              </a:ext>
            </a:extLst>
          </p:cNvPr>
          <p:cNvSpPr/>
          <p:nvPr/>
        </p:nvSpPr>
        <p:spPr>
          <a:xfrm>
            <a:off x="8712536" y="1290940"/>
            <a:ext cx="1741990" cy="80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3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5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9" y="1359568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50" y="1359567"/>
            <a:ext cx="1311442" cy="950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7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91C215-28ED-45FA-9BB1-CE8950063F2D}"/>
              </a:ext>
            </a:extLst>
          </p:cNvPr>
          <p:cNvSpPr/>
          <p:nvPr/>
        </p:nvSpPr>
        <p:spPr>
          <a:xfrm>
            <a:off x="3053533" y="1227021"/>
            <a:ext cx="7425972" cy="4403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5F4BA-1D98-4986-B00E-EB2375E59D44}"/>
              </a:ext>
            </a:extLst>
          </p:cNvPr>
          <p:cNvSpPr/>
          <p:nvPr/>
        </p:nvSpPr>
        <p:spPr>
          <a:xfrm>
            <a:off x="3224462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84104B-7002-46E1-B7EB-F9A3BCA483D9}"/>
              </a:ext>
            </a:extLst>
          </p:cNvPr>
          <p:cNvSpPr/>
          <p:nvPr/>
        </p:nvSpPr>
        <p:spPr>
          <a:xfrm>
            <a:off x="5011634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429D8D-E793-494C-82C6-F243327CD30C}"/>
              </a:ext>
            </a:extLst>
          </p:cNvPr>
          <p:cNvSpPr/>
          <p:nvPr/>
        </p:nvSpPr>
        <p:spPr>
          <a:xfrm>
            <a:off x="6766518" y="1359567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7B71A6-D506-43E7-91E4-E0C2BEBCACC8}"/>
              </a:ext>
            </a:extLst>
          </p:cNvPr>
          <p:cNvSpPr/>
          <p:nvPr/>
        </p:nvSpPr>
        <p:spPr>
          <a:xfrm>
            <a:off x="8522349" y="1359566"/>
            <a:ext cx="1496937" cy="122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390053-9505-4EE9-BDD2-5692DF52C44D}"/>
              </a:ext>
            </a:extLst>
          </p:cNvPr>
          <p:cNvSpPr/>
          <p:nvPr/>
        </p:nvSpPr>
        <p:spPr>
          <a:xfrm>
            <a:off x="3053532" y="1227020"/>
            <a:ext cx="7425972" cy="4403957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3"/>
          </a:p>
        </p:txBody>
      </p:sp>
    </p:spTree>
    <p:extLst>
      <p:ext uri="{BB962C8B-B14F-4D97-AF65-F5344CB8AC3E}">
        <p14:creationId xmlns:p14="http://schemas.microsoft.com/office/powerpoint/2010/main" val="415426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65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90" y="1811555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298774" y="2781593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298774" y="2965359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760339" y="2803143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1269817" y="1489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1171927" y="2499033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760068" y="233381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392491" y="210025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382291" y="2402485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71511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213187" y="1694646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341386" y="2647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方案一（淘宝、百度方案）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8693E8-A523-4206-AF77-F56A904560C1}"/>
              </a:ext>
            </a:extLst>
          </p:cNvPr>
          <p:cNvSpPr txBox="1"/>
          <p:nvPr/>
        </p:nvSpPr>
        <p:spPr>
          <a:xfrm>
            <a:off x="7609812" y="8130345"/>
            <a:ext cx="54157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根字体</a:t>
            </a:r>
            <a:r>
              <a:rPr lang="en-US" altLang="zh-CN" sz="1600" b="1"/>
              <a:t> = (</a:t>
            </a:r>
            <a:r>
              <a:rPr lang="zh-CN" altLang="en-US" sz="1600" b="1"/>
              <a:t>手机横向设备独立像素值 * </a:t>
            </a:r>
            <a:r>
              <a:rPr lang="en-US" altLang="zh-CN" sz="1600" b="1"/>
              <a:t>100 )</a:t>
            </a:r>
            <a:r>
              <a:rPr lang="zh-CN" altLang="en-US" sz="1600" b="1"/>
              <a:t> </a:t>
            </a:r>
            <a:r>
              <a:rPr lang="en-US" altLang="zh-CN" sz="1600" b="1"/>
              <a:t> / </a:t>
            </a:r>
            <a:r>
              <a:rPr lang="zh-CN" altLang="en-US" sz="1600" b="1"/>
              <a:t>设计稿宽度</a:t>
            </a:r>
            <a:endParaRPr lang="en-US" altLang="zh-CN" sz="1600" b="1"/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100</a:t>
            </a:r>
          </a:p>
          <a:p>
            <a:endParaRPr lang="zh-CN" altLang="en-US" sz="1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E927FD-90C1-4DED-8902-8C36E31A1C91}"/>
              </a:ext>
            </a:extLst>
          </p:cNvPr>
          <p:cNvSpPr txBox="1"/>
          <p:nvPr/>
        </p:nvSpPr>
        <p:spPr>
          <a:xfrm>
            <a:off x="1237337" y="1142828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25879-DDA3-46B1-9088-5E20CC78918D}"/>
              </a:ext>
            </a:extLst>
          </p:cNvPr>
          <p:cNvSpPr txBox="1"/>
          <p:nvPr/>
        </p:nvSpPr>
        <p:spPr>
          <a:xfrm>
            <a:off x="4722936" y="6023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根字体：？？？</a:t>
            </a:r>
          </a:p>
        </p:txBody>
      </p:sp>
    </p:spTree>
    <p:extLst>
      <p:ext uri="{BB962C8B-B14F-4D97-AF65-F5344CB8AC3E}">
        <p14:creationId xmlns:p14="http://schemas.microsoft.com/office/powerpoint/2010/main" val="337157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的屏幕&#10;&#10;描述已自动生成">
            <a:extLst>
              <a:ext uri="{FF2B5EF4-FFF2-40B4-BE49-F238E27FC236}">
                <a16:creationId xmlns:a16="http://schemas.microsoft.com/office/drawing/2014/main" id="{1EF9993B-4A0C-4E24-8E71-5DA4A37D2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92" y="980756"/>
            <a:ext cx="3095350" cy="5877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电脑的屏幕&#10;&#10;描述已自动生成">
            <a:extLst>
              <a:ext uri="{FF2B5EF4-FFF2-40B4-BE49-F238E27FC236}">
                <a16:creationId xmlns:a16="http://schemas.microsoft.com/office/drawing/2014/main" id="{04D476C9-7C40-472C-9CE1-C1A8DCDE4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1902146"/>
            <a:ext cx="2204722" cy="4348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6603BE4-6295-4A30-B276-657F4D6B4CBC}"/>
              </a:ext>
            </a:extLst>
          </p:cNvPr>
          <p:cNvSpPr/>
          <p:nvPr/>
        </p:nvSpPr>
        <p:spPr>
          <a:xfrm>
            <a:off x="1029608" y="2872184"/>
            <a:ext cx="1549553" cy="825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6A3F27E-DE34-46E9-BAC5-038C77E17FF4}"/>
              </a:ext>
            </a:extLst>
          </p:cNvPr>
          <p:cNvCxnSpPr>
            <a:cxnSpLocks/>
          </p:cNvCxnSpPr>
          <p:nvPr/>
        </p:nvCxnSpPr>
        <p:spPr>
          <a:xfrm>
            <a:off x="1029608" y="3055950"/>
            <a:ext cx="154955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42C69F8-6C5E-4A98-A6EF-21D63BA863E4}"/>
              </a:ext>
            </a:extLst>
          </p:cNvPr>
          <p:cNvSpPr txBox="1"/>
          <p:nvPr/>
        </p:nvSpPr>
        <p:spPr>
          <a:xfrm>
            <a:off x="1494191" y="2872184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E13DCD-6249-4C8C-91CE-AC6DAB6C086B}"/>
              </a:ext>
            </a:extLst>
          </p:cNvPr>
          <p:cNvSpPr txBox="1"/>
          <p:nvPr/>
        </p:nvSpPr>
        <p:spPr>
          <a:xfrm>
            <a:off x="965991" y="15715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根字体：？？？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69561A-604B-45F6-AB56-42F98CDCD43E}"/>
              </a:ext>
            </a:extLst>
          </p:cNvPr>
          <p:cNvCxnSpPr>
            <a:cxnSpLocks/>
          </p:cNvCxnSpPr>
          <p:nvPr/>
        </p:nvCxnSpPr>
        <p:spPr>
          <a:xfrm>
            <a:off x="902761" y="2589624"/>
            <a:ext cx="180671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4B7E9-9C14-4C24-B787-5C09316E0637}"/>
              </a:ext>
            </a:extLst>
          </p:cNvPr>
          <p:cNvSpPr txBox="1"/>
          <p:nvPr/>
        </p:nvSpPr>
        <p:spPr>
          <a:xfrm>
            <a:off x="1514431" y="2420347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243A4B-9F7F-4040-A71F-ACB41C2769E3}"/>
              </a:ext>
            </a:extLst>
          </p:cNvPr>
          <p:cNvSpPr/>
          <p:nvPr/>
        </p:nvSpPr>
        <p:spPr>
          <a:xfrm>
            <a:off x="4423573" y="2142709"/>
            <a:ext cx="2220298" cy="1220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5A0700-7F76-49DF-9C83-D74DE4ACB398}"/>
              </a:ext>
            </a:extLst>
          </p:cNvPr>
          <p:cNvCxnSpPr>
            <a:cxnSpLocks/>
          </p:cNvCxnSpPr>
          <p:nvPr/>
        </p:nvCxnSpPr>
        <p:spPr>
          <a:xfrm>
            <a:off x="4406893" y="2387280"/>
            <a:ext cx="2220298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174A3A4-F3C5-49D0-8F8B-886CA071239C}"/>
              </a:ext>
            </a:extLst>
          </p:cNvPr>
          <p:cNvCxnSpPr>
            <a:cxnSpLocks/>
          </p:cNvCxnSpPr>
          <p:nvPr/>
        </p:nvCxnSpPr>
        <p:spPr>
          <a:xfrm>
            <a:off x="4283138" y="1847511"/>
            <a:ext cx="2462258" cy="0"/>
          </a:xfrm>
          <a:prstGeom prst="straightConnector1">
            <a:avLst/>
          </a:prstGeom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FE0420F-245E-4B39-AE8C-34715CB75B30}"/>
              </a:ext>
            </a:extLst>
          </p:cNvPr>
          <p:cNvSpPr txBox="1"/>
          <p:nvPr/>
        </p:nvSpPr>
        <p:spPr>
          <a:xfrm>
            <a:off x="5172933" y="1667284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414px</a:t>
            </a:r>
            <a:endParaRPr lang="zh-CN" altLang="en-US" sz="1600" b="1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71B90C-53E4-4CE7-AFF4-8F86221EB480}"/>
              </a:ext>
            </a:extLst>
          </p:cNvPr>
          <p:cNvSpPr txBox="1"/>
          <p:nvPr/>
        </p:nvSpPr>
        <p:spPr>
          <a:xfrm>
            <a:off x="4418507" y="242115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iPhone6-Plus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90737" y="-44188"/>
            <a:ext cx="44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方案二（搜狐、唯品会方案）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394B80-7087-4D43-9264-1B08BF675971}"/>
              </a:ext>
            </a:extLst>
          </p:cNvPr>
          <p:cNvSpPr txBox="1"/>
          <p:nvPr/>
        </p:nvSpPr>
        <p:spPr>
          <a:xfrm>
            <a:off x="7798982" y="7467852"/>
            <a:ext cx="36976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核心过程：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sz="1600" b="1"/>
              <a:t>1. </a:t>
            </a:r>
            <a:r>
              <a:rPr lang="zh-CN" altLang="en-US" sz="1600" b="1"/>
              <a:t>根字体</a:t>
            </a:r>
            <a:r>
              <a:rPr lang="en-US" altLang="zh-CN" sz="1600" b="1"/>
              <a:t> = </a:t>
            </a:r>
            <a:r>
              <a:rPr lang="zh-CN" altLang="en-US" sz="1600" b="1"/>
              <a:t>设备横向独立像素值 </a:t>
            </a:r>
            <a:r>
              <a:rPr lang="en-US" altLang="zh-CN" sz="1600" b="1"/>
              <a:t>/ 10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编写样式时：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直接以</a:t>
            </a:r>
            <a:r>
              <a:rPr lang="en-US" altLang="zh-CN" sz="1600" b="1"/>
              <a:t>rem</a:t>
            </a:r>
            <a:r>
              <a:rPr lang="zh-CN" altLang="en-US" sz="1600" b="1"/>
              <a:t>为单位。</a:t>
            </a:r>
            <a:endParaRPr lang="en-US" altLang="zh-CN" sz="1600" b="1"/>
          </a:p>
          <a:p>
            <a:r>
              <a:rPr lang="en-US" altLang="zh-CN" sz="1600" b="1"/>
              <a:t>	</a:t>
            </a:r>
            <a:r>
              <a:rPr lang="zh-CN" altLang="en-US" sz="1600" b="1"/>
              <a:t>值为：设计值 </a:t>
            </a:r>
            <a:r>
              <a:rPr lang="en-US" altLang="zh-CN" sz="1600" b="1"/>
              <a:t>/ (</a:t>
            </a:r>
            <a:r>
              <a:rPr lang="zh-CN" altLang="en-US" sz="1600" b="1"/>
              <a:t>设计稿宽度 </a:t>
            </a:r>
            <a:r>
              <a:rPr lang="en-US" altLang="zh-CN" sz="1600" b="1"/>
              <a:t>/ 10)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93C01-3102-4AE4-9E03-E7295F547845}"/>
              </a:ext>
            </a:extLst>
          </p:cNvPr>
          <p:cNvSpPr txBox="1"/>
          <p:nvPr/>
        </p:nvSpPr>
        <p:spPr>
          <a:xfrm>
            <a:off x="1021400" y="1163482"/>
            <a:ext cx="221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zh-CN" altLang="en-US" b="1">
                <a:solidFill>
                  <a:schemeClr val="bg1"/>
                </a:solidFill>
                <a:highlight>
                  <a:srgbClr val="000000"/>
                </a:highlight>
              </a:rPr>
              <a:t>设备：</a:t>
            </a:r>
            <a:r>
              <a:rPr lang="en-US" altLang="zh-CN" b="1">
                <a:solidFill>
                  <a:schemeClr val="bg1"/>
                </a:solidFill>
                <a:highlight>
                  <a:srgbClr val="000000"/>
                </a:highlight>
              </a:rPr>
              <a:t>iPhone6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89F04-3604-4A9D-84D0-7C3A84A036CE}"/>
              </a:ext>
            </a:extLst>
          </p:cNvPr>
          <p:cNvSpPr txBox="1"/>
          <p:nvPr/>
        </p:nvSpPr>
        <p:spPr>
          <a:xfrm>
            <a:off x="4631552" y="6328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根字体：？？？</a:t>
            </a:r>
          </a:p>
        </p:txBody>
      </p:sp>
    </p:spTree>
    <p:extLst>
      <p:ext uri="{BB962C8B-B14F-4D97-AF65-F5344CB8AC3E}">
        <p14:creationId xmlns:p14="http://schemas.microsoft.com/office/powerpoint/2010/main" val="27667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CBE5E4F8-4264-4BF5-94AE-578F328CD9A2}"/>
              </a:ext>
            </a:extLst>
          </p:cNvPr>
          <p:cNvSpPr txBox="1"/>
          <p:nvPr/>
        </p:nvSpPr>
        <p:spPr>
          <a:xfrm>
            <a:off x="-87509" y="-41399"/>
            <a:ext cx="39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设计稿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BC8285-ED80-48A4-B74E-6F303B3081EA}"/>
              </a:ext>
            </a:extLst>
          </p:cNvPr>
          <p:cNvSpPr/>
          <p:nvPr/>
        </p:nvSpPr>
        <p:spPr>
          <a:xfrm>
            <a:off x="1607623" y="1024070"/>
            <a:ext cx="3323600" cy="55849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06BF8D1-BF97-4E42-B567-BD2668E866A0}"/>
              </a:ext>
            </a:extLst>
          </p:cNvPr>
          <p:cNvCxnSpPr>
            <a:cxnSpLocks/>
          </p:cNvCxnSpPr>
          <p:nvPr/>
        </p:nvCxnSpPr>
        <p:spPr>
          <a:xfrm>
            <a:off x="1607623" y="910643"/>
            <a:ext cx="3323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9DA4B72-B3EF-43C7-806A-40CD28FA08EC}"/>
              </a:ext>
            </a:extLst>
          </p:cNvPr>
          <p:cNvSpPr txBox="1"/>
          <p:nvPr/>
        </p:nvSpPr>
        <p:spPr>
          <a:xfrm>
            <a:off x="3006312" y="564549"/>
            <a:ext cx="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375px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8BF12-97CB-4E77-9EBE-EB9D0F5CCDAE}"/>
              </a:ext>
            </a:extLst>
          </p:cNvPr>
          <p:cNvSpPr/>
          <p:nvPr/>
        </p:nvSpPr>
        <p:spPr>
          <a:xfrm>
            <a:off x="1864970" y="1302303"/>
            <a:ext cx="2759626" cy="1435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73EBD4-1F6E-4260-AC7B-F1A9D92AB84A}"/>
              </a:ext>
            </a:extLst>
          </p:cNvPr>
          <p:cNvCxnSpPr>
            <a:cxnSpLocks/>
          </p:cNvCxnSpPr>
          <p:nvPr/>
        </p:nvCxnSpPr>
        <p:spPr>
          <a:xfrm>
            <a:off x="1877013" y="1521232"/>
            <a:ext cx="2747583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3E4DC-D46F-4F37-A834-7B3D11F5F894}"/>
              </a:ext>
            </a:extLst>
          </p:cNvPr>
          <p:cNvSpPr txBox="1"/>
          <p:nvPr/>
        </p:nvSpPr>
        <p:spPr>
          <a:xfrm>
            <a:off x="2869426" y="1348066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345px</a:t>
            </a:r>
            <a:endParaRPr lang="zh-CN" altLang="en-US" sz="1600" b="1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EA0CC1-73B0-4F81-8127-597EF87EC828}"/>
              </a:ext>
            </a:extLst>
          </p:cNvPr>
          <p:cNvCxnSpPr>
            <a:cxnSpLocks/>
          </p:cNvCxnSpPr>
          <p:nvPr/>
        </p:nvCxnSpPr>
        <p:spPr>
          <a:xfrm>
            <a:off x="4290774" y="1302303"/>
            <a:ext cx="0" cy="143558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593A9C-2A68-4B05-9AB8-4B7160225BA1}"/>
              </a:ext>
            </a:extLst>
          </p:cNvPr>
          <p:cNvSpPr txBox="1"/>
          <p:nvPr/>
        </p:nvSpPr>
        <p:spPr>
          <a:xfrm>
            <a:off x="3970239" y="1890030"/>
            <a:ext cx="84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150px</a:t>
            </a:r>
            <a:endParaRPr lang="zh-CN" altLang="en-US" sz="1600" b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B2636A-6DAF-4430-8E91-874DE2E0C9E6}"/>
              </a:ext>
            </a:extLst>
          </p:cNvPr>
          <p:cNvCxnSpPr>
            <a:cxnSpLocks/>
          </p:cNvCxnSpPr>
          <p:nvPr/>
        </p:nvCxnSpPr>
        <p:spPr>
          <a:xfrm>
            <a:off x="1595573" y="193645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A09B42-D7B8-4872-946B-1B6A933402F9}"/>
              </a:ext>
            </a:extLst>
          </p:cNvPr>
          <p:cNvSpPr txBox="1"/>
          <p:nvPr/>
        </p:nvSpPr>
        <p:spPr>
          <a:xfrm>
            <a:off x="1508913" y="1680432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897111-0475-42B7-BAAA-CA8F3F481825}"/>
              </a:ext>
            </a:extLst>
          </p:cNvPr>
          <p:cNvCxnSpPr>
            <a:cxnSpLocks/>
          </p:cNvCxnSpPr>
          <p:nvPr/>
        </p:nvCxnSpPr>
        <p:spPr>
          <a:xfrm>
            <a:off x="4610115" y="1929373"/>
            <a:ext cx="2814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5DEBAFD-AAAE-48F7-94F5-012098CD3A28}"/>
              </a:ext>
            </a:extLst>
          </p:cNvPr>
          <p:cNvSpPr txBox="1"/>
          <p:nvPr/>
        </p:nvSpPr>
        <p:spPr>
          <a:xfrm>
            <a:off x="4521944" y="1679198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C8405A-9DF7-46D0-B6EB-DBA89FACF3B5}"/>
              </a:ext>
            </a:extLst>
          </p:cNvPr>
          <p:cNvSpPr/>
          <p:nvPr/>
        </p:nvSpPr>
        <p:spPr>
          <a:xfrm>
            <a:off x="6765587" y="638763"/>
            <a:ext cx="3680142" cy="59702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B3695E5-AD24-4710-8C5A-2F7D4019CB1D}"/>
              </a:ext>
            </a:extLst>
          </p:cNvPr>
          <p:cNvCxnSpPr>
            <a:cxnSpLocks/>
          </p:cNvCxnSpPr>
          <p:nvPr/>
        </p:nvCxnSpPr>
        <p:spPr>
          <a:xfrm>
            <a:off x="6765587" y="525337"/>
            <a:ext cx="368014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00C953C-9555-45E8-8C5A-73320032D4CB}"/>
              </a:ext>
            </a:extLst>
          </p:cNvPr>
          <p:cNvSpPr txBox="1"/>
          <p:nvPr/>
        </p:nvSpPr>
        <p:spPr>
          <a:xfrm>
            <a:off x="8276373" y="118920"/>
            <a:ext cx="77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750px</a:t>
            </a:r>
            <a:endParaRPr lang="zh-CN" altLang="en-US" sz="16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2AE9B9-83F1-447F-B5BB-BCB36441EA09}"/>
              </a:ext>
            </a:extLst>
          </p:cNvPr>
          <p:cNvSpPr/>
          <p:nvPr/>
        </p:nvSpPr>
        <p:spPr>
          <a:xfrm>
            <a:off x="7088889" y="964333"/>
            <a:ext cx="3055667" cy="15346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772A8F3-DCAC-4DFA-B5CB-31DC9C4E8837}"/>
              </a:ext>
            </a:extLst>
          </p:cNvPr>
          <p:cNvCxnSpPr>
            <a:cxnSpLocks/>
          </p:cNvCxnSpPr>
          <p:nvPr/>
        </p:nvCxnSpPr>
        <p:spPr>
          <a:xfrm>
            <a:off x="7035233" y="1183262"/>
            <a:ext cx="3042332" cy="0"/>
          </a:xfrm>
          <a:prstGeom prst="straightConnector1">
            <a:avLst/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AB7EEDC-E8D6-4EC1-8DEF-029488210A15}"/>
              </a:ext>
            </a:extLst>
          </p:cNvPr>
          <p:cNvSpPr txBox="1"/>
          <p:nvPr/>
        </p:nvSpPr>
        <p:spPr>
          <a:xfrm>
            <a:off x="8187196" y="996828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690px</a:t>
            </a:r>
            <a:endParaRPr lang="zh-CN" altLang="en-US" sz="1600" b="1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FE0D44-085D-48BB-9D84-8A39EB5D342D}"/>
              </a:ext>
            </a:extLst>
          </p:cNvPr>
          <p:cNvCxnSpPr>
            <a:cxnSpLocks/>
          </p:cNvCxnSpPr>
          <p:nvPr/>
        </p:nvCxnSpPr>
        <p:spPr>
          <a:xfrm>
            <a:off x="9448994" y="964333"/>
            <a:ext cx="0" cy="153462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CA5969E-88C0-49A4-9EFC-EA861593CCA4}"/>
              </a:ext>
            </a:extLst>
          </p:cNvPr>
          <p:cNvSpPr txBox="1"/>
          <p:nvPr/>
        </p:nvSpPr>
        <p:spPr>
          <a:xfrm>
            <a:off x="9117861" y="1680426"/>
            <a:ext cx="93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300px</a:t>
            </a:r>
            <a:endParaRPr lang="zh-CN" altLang="en-US" sz="1600" b="1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56A61DF-2D75-46D8-AAAB-77E16C54B830}"/>
              </a:ext>
            </a:extLst>
          </p:cNvPr>
          <p:cNvCxnSpPr>
            <a:cxnSpLocks/>
          </p:cNvCxnSpPr>
          <p:nvPr/>
        </p:nvCxnSpPr>
        <p:spPr>
          <a:xfrm>
            <a:off x="6753793" y="159848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DBBA29-61A5-4343-8D8F-CA32B3759F9C}"/>
              </a:ext>
            </a:extLst>
          </p:cNvPr>
          <p:cNvSpPr txBox="1"/>
          <p:nvPr/>
        </p:nvSpPr>
        <p:spPr>
          <a:xfrm>
            <a:off x="6667132" y="134246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9BA580-41F1-44BE-A7A6-79873523D3EA}"/>
              </a:ext>
            </a:extLst>
          </p:cNvPr>
          <p:cNvCxnSpPr>
            <a:cxnSpLocks/>
          </p:cNvCxnSpPr>
          <p:nvPr/>
        </p:nvCxnSpPr>
        <p:spPr>
          <a:xfrm>
            <a:off x="10140662" y="1591403"/>
            <a:ext cx="31163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CD9B45C-A08D-4D36-88B8-9FAC6C605624}"/>
              </a:ext>
            </a:extLst>
          </p:cNvPr>
          <p:cNvSpPr txBox="1"/>
          <p:nvPr/>
        </p:nvSpPr>
        <p:spPr>
          <a:xfrm>
            <a:off x="10048526" y="133538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7275B-2049-4255-9046-91440AB83761}"/>
              </a:ext>
            </a:extLst>
          </p:cNvPr>
          <p:cNvSpPr txBox="1"/>
          <p:nvPr/>
        </p:nvSpPr>
        <p:spPr>
          <a:xfrm>
            <a:off x="3183637" y="1024687"/>
            <a:ext cx="50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15px</a:t>
            </a:r>
            <a:endParaRPr lang="zh-CN" altLang="en-US" sz="1200" b="1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CED992-12C8-4131-86ED-50786AE1B73E}"/>
              </a:ext>
            </a:extLst>
          </p:cNvPr>
          <p:cNvCxnSpPr>
            <a:cxnSpLocks/>
          </p:cNvCxnSpPr>
          <p:nvPr/>
        </p:nvCxnSpPr>
        <p:spPr>
          <a:xfrm>
            <a:off x="3215677" y="1008990"/>
            <a:ext cx="5556" cy="308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5375BC-3365-4F0A-8C0E-12AA4216D19F}"/>
              </a:ext>
            </a:extLst>
          </p:cNvPr>
          <p:cNvCxnSpPr>
            <a:cxnSpLocks/>
          </p:cNvCxnSpPr>
          <p:nvPr/>
        </p:nvCxnSpPr>
        <p:spPr>
          <a:xfrm>
            <a:off x="8566124" y="651069"/>
            <a:ext cx="0" cy="313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CA1188C-4151-4D82-B2F7-648699ED02F6}"/>
              </a:ext>
            </a:extLst>
          </p:cNvPr>
          <p:cNvSpPr txBox="1"/>
          <p:nvPr/>
        </p:nvSpPr>
        <p:spPr>
          <a:xfrm>
            <a:off x="8548113" y="637342"/>
            <a:ext cx="56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/>
              <a:t>30px</a:t>
            </a:r>
            <a:endParaRPr lang="zh-CN" altLang="en-US" sz="1200" b="1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72C200E-2E21-4112-8F2E-79C1A1EB92E5}"/>
              </a:ext>
            </a:extLst>
          </p:cNvPr>
          <p:cNvSpPr txBox="1"/>
          <p:nvPr/>
        </p:nvSpPr>
        <p:spPr>
          <a:xfrm>
            <a:off x="1798527" y="2851993"/>
            <a:ext cx="311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上边的盒子，有</a:t>
            </a:r>
            <a:r>
              <a:rPr lang="en-US" altLang="zh-CN"/>
              <a:t>1px</a:t>
            </a:r>
            <a:r>
              <a:rPr lang="zh-CN" altLang="en-US"/>
              <a:t>的边框</a:t>
            </a:r>
          </a:p>
        </p:txBody>
      </p:sp>
    </p:spTree>
    <p:extLst>
      <p:ext uri="{BB962C8B-B14F-4D97-AF65-F5344CB8AC3E}">
        <p14:creationId xmlns:p14="http://schemas.microsoft.com/office/powerpoint/2010/main" val="397987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3131</TotalTime>
  <Words>173</Words>
  <Application>Microsoft Office PowerPoint</Application>
  <PresentationFormat>自定义</PresentationFormat>
  <Paragraphs>47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天禹 张</dc:creator>
  <cp:lastModifiedBy>天禹 张</cp:lastModifiedBy>
  <cp:revision>108</cp:revision>
  <dcterms:created xsi:type="dcterms:W3CDTF">2020-06-05T22:28:30Z</dcterms:created>
  <dcterms:modified xsi:type="dcterms:W3CDTF">2020-09-23T07:50:51Z</dcterms:modified>
</cp:coreProperties>
</file>