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BFEE07-F7FA-4D0A-A367-C3CC4013F495}"/>
              </a:ext>
            </a:extLst>
          </p:cNvPr>
          <p:cNvSpPr/>
          <p:nvPr/>
        </p:nvSpPr>
        <p:spPr>
          <a:xfrm>
            <a:off x="587058" y="953159"/>
            <a:ext cx="1085332" cy="1714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pic>
        <p:nvPicPr>
          <p:cNvPr id="3" name="图片 2" descr="黑色的电子设备&#10;&#10;描述已自动生成">
            <a:extLst>
              <a:ext uri="{FF2B5EF4-FFF2-40B4-BE49-F238E27FC236}">
                <a16:creationId xmlns:a16="http://schemas.microsoft.com/office/drawing/2014/main" id="{941C29A5-33FD-417C-A110-C692020F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57" y="865698"/>
            <a:ext cx="1892097" cy="2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6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7" y="343701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238A28-AA86-4166-A258-9FC5F64C1319}"/>
              </a:ext>
            </a:extLst>
          </p:cNvPr>
          <p:cNvGrpSpPr/>
          <p:nvPr/>
        </p:nvGrpSpPr>
        <p:grpSpPr>
          <a:xfrm>
            <a:off x="443058" y="1021942"/>
            <a:ext cx="1060889" cy="602321"/>
            <a:chOff x="4220597" y="2203381"/>
            <a:chExt cx="8568971" cy="47749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0E826-8277-4E15-9F3D-4973C420C15F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4BF5C3-F7D1-4475-A1C8-90A19B23D209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EABE9F-C0DE-44FF-A924-67B7386679D5}"/>
              </a:ext>
            </a:extLst>
          </p:cNvPr>
          <p:cNvGrpSpPr/>
          <p:nvPr/>
        </p:nvGrpSpPr>
        <p:grpSpPr>
          <a:xfrm>
            <a:off x="2600441" y="954666"/>
            <a:ext cx="1803117" cy="898197"/>
            <a:chOff x="4220597" y="2203381"/>
            <a:chExt cx="8568971" cy="4774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B2F41-6F7B-4180-97B9-9E6C9C2FE171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561D7F-A6B6-4FCE-8EA9-0E734DFF34C2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3FDCB4-F2E2-45A2-AD87-28D176E8A1DF}"/>
              </a:ext>
            </a:extLst>
          </p:cNvPr>
          <p:cNvGrpSpPr/>
          <p:nvPr/>
        </p:nvGrpSpPr>
        <p:grpSpPr>
          <a:xfrm>
            <a:off x="5259322" y="1099347"/>
            <a:ext cx="2416825" cy="1246811"/>
            <a:chOff x="4220597" y="2203381"/>
            <a:chExt cx="8568971" cy="47749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9D3504-4F40-4E44-A776-AC4DDDFB35D5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07AB362-91A6-4F6B-9734-80513C7BCD30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29" y="28773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18" y="490378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0AB5E7-9B9C-454F-8A47-64C1C92C4B8A}"/>
              </a:ext>
            </a:extLst>
          </p:cNvPr>
          <p:cNvSpPr txBox="1"/>
          <p:nvPr/>
        </p:nvSpPr>
        <p:spPr>
          <a:xfrm>
            <a:off x="854242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6D102-D8F7-442E-9B82-97857B0704B9}"/>
              </a:ext>
            </a:extLst>
          </p:cNvPr>
          <p:cNvSpPr txBox="1"/>
          <p:nvPr/>
        </p:nvSpPr>
        <p:spPr>
          <a:xfrm>
            <a:off x="5344617" y="45723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375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DE337-44AF-48D2-8492-A9B7D69D090C}"/>
              </a:ext>
            </a:extLst>
          </p:cNvPr>
          <p:cNvSpPr txBox="1"/>
          <p:nvPr/>
        </p:nvSpPr>
        <p:spPr>
          <a:xfrm>
            <a:off x="9583531" y="63676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414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BA115-2135-4FBD-8B16-4724EAEADA70}"/>
              </a:ext>
            </a:extLst>
          </p:cNvPr>
          <p:cNvSpPr/>
          <p:nvPr/>
        </p:nvSpPr>
        <p:spPr>
          <a:xfrm>
            <a:off x="803870" y="977745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A96B7-7046-43C7-9637-C58EE458B793}"/>
              </a:ext>
            </a:extLst>
          </p:cNvPr>
          <p:cNvSpPr/>
          <p:nvPr/>
        </p:nvSpPr>
        <p:spPr>
          <a:xfrm>
            <a:off x="4768737" y="857429"/>
            <a:ext cx="1741989" cy="31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518D2-6BC3-408A-9DE1-E76160C351B2}"/>
              </a:ext>
            </a:extLst>
          </p:cNvPr>
          <p:cNvSpPr/>
          <p:nvPr/>
        </p:nvSpPr>
        <p:spPr>
          <a:xfrm>
            <a:off x="8664408" y="1274524"/>
            <a:ext cx="2416676" cy="432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6F426-2C24-4986-B358-79ED6E4723EA}"/>
              </a:ext>
            </a:extLst>
          </p:cNvPr>
          <p:cNvSpPr/>
          <p:nvPr/>
        </p:nvSpPr>
        <p:spPr>
          <a:xfrm>
            <a:off x="842569" y="1003466"/>
            <a:ext cx="1853398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3C5E2-2E06-440F-87DE-351F83BCE4C3}"/>
              </a:ext>
            </a:extLst>
          </p:cNvPr>
          <p:cNvSpPr/>
          <p:nvPr/>
        </p:nvSpPr>
        <p:spPr>
          <a:xfrm>
            <a:off x="4768736" y="88315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96D59-AA10-4199-B43D-9EA7F5C15AEE}"/>
              </a:ext>
            </a:extLst>
          </p:cNvPr>
          <p:cNvSpPr/>
          <p:nvPr/>
        </p:nvSpPr>
        <p:spPr>
          <a:xfrm>
            <a:off x="8712536" y="129094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3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5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9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50" y="1359567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2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4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8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49" y="1359566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390053-9505-4EE9-BDD2-5692DF52C44D}"/>
              </a:ext>
            </a:extLst>
          </p:cNvPr>
          <p:cNvSpPr/>
          <p:nvPr/>
        </p:nvSpPr>
        <p:spPr>
          <a:xfrm>
            <a:off x="3053532" y="1227020"/>
            <a:ext cx="7425972" cy="44039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</p:spTree>
    <p:extLst>
      <p:ext uri="{BB962C8B-B14F-4D97-AF65-F5344CB8AC3E}">
        <p14:creationId xmlns:p14="http://schemas.microsoft.com/office/powerpoint/2010/main" val="4154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03" y="113624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8" y="1967039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684112" y="2937077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684112" y="3120843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145677" y="2958627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655155" y="164519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557265" y="2654517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145406" y="248929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3777829" y="225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3767629" y="2557969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3656849" y="200299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4598525" y="1850130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3726724" y="42026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025864" y="2411239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622675" y="129831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108274" y="75779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110.4‬px</a:t>
            </a:r>
            <a:endParaRPr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C81D7D-5353-42D8-AD1B-376B5B16B95E}"/>
              </a:ext>
            </a:extLst>
          </p:cNvPr>
          <p:cNvSpPr txBox="1"/>
          <p:nvPr/>
        </p:nvSpPr>
        <p:spPr>
          <a:xfrm>
            <a:off x="1018472" y="3260149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9D79DC-0F20-4F13-B3D2-9724E06F88D8}"/>
              </a:ext>
            </a:extLst>
          </p:cNvPr>
          <p:cNvSpPr txBox="1"/>
          <p:nvPr/>
        </p:nvSpPr>
        <p:spPr>
          <a:xfrm>
            <a:off x="4523414" y="2654517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701609" y="156730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375/10</a:t>
            </a:r>
            <a:r>
              <a:rPr lang="zh-CN" altLang="en-US" b="1"/>
              <a:t> </a:t>
            </a:r>
            <a:r>
              <a:rPr lang="en-US" altLang="zh-CN" b="1"/>
              <a:t>= 37.5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426003" y="3041461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754283" y="62664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41.4</a:t>
            </a:r>
            <a:endParaRPr lang="zh-CN" altLang="en-US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CBAEAC-C615-415F-B8D8-C38A22C6D584}"/>
              </a:ext>
            </a:extLst>
          </p:cNvPr>
          <p:cNvSpPr txBox="1"/>
          <p:nvPr/>
        </p:nvSpPr>
        <p:spPr>
          <a:xfrm>
            <a:off x="1479475" y="3108497"/>
            <a:ext cx="86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5BBA-A73C-4B4A-8A44-4721411DF3D1}"/>
              </a:ext>
            </a:extLst>
          </p:cNvPr>
          <p:cNvSpPr txBox="1"/>
          <p:nvPr/>
        </p:nvSpPr>
        <p:spPr>
          <a:xfrm>
            <a:off x="5172933" y="2420347"/>
            <a:ext cx="86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765587" y="638763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765587" y="525337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276373" y="118920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088889" y="964333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035233" y="1183262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187196" y="99682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448994" y="964333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117861" y="1680426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753793" y="159848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667132" y="134246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140662" y="159140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048526" y="133538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566124" y="651069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548113" y="63734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CB0F-FF10-457A-B923-C3F0E7867057}"/>
              </a:ext>
            </a:extLst>
          </p:cNvPr>
          <p:cNvSpPr txBox="1"/>
          <p:nvPr/>
        </p:nvSpPr>
        <p:spPr>
          <a:xfrm>
            <a:off x="1898051" y="2922015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上面的盒子有</a:t>
            </a:r>
            <a:r>
              <a:rPr lang="en-US" altLang="zh-CN"/>
              <a:t>1px</a:t>
            </a:r>
            <a:r>
              <a:rPr lang="zh-CN" altLang="en-US"/>
              <a:t>的边框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3273</TotalTime>
  <Words>178</Words>
  <Application>Microsoft Office PowerPoint</Application>
  <PresentationFormat>自定义</PresentationFormat>
  <Paragraphs>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113</cp:revision>
  <dcterms:created xsi:type="dcterms:W3CDTF">2020-06-05T22:28:30Z</dcterms:created>
  <dcterms:modified xsi:type="dcterms:W3CDTF">2020-09-24T02:44:43Z</dcterms:modified>
</cp:coreProperties>
</file>