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58" r:id="rId7"/>
    <p:sldId id="259" r:id="rId8"/>
    <p:sldId id="260" r:id="rId9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BFEE07-F7FA-4D0A-A367-C3CC4013F495}"/>
              </a:ext>
            </a:extLst>
          </p:cNvPr>
          <p:cNvSpPr/>
          <p:nvPr/>
        </p:nvSpPr>
        <p:spPr>
          <a:xfrm>
            <a:off x="587058" y="953159"/>
            <a:ext cx="1085332" cy="1714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pic>
        <p:nvPicPr>
          <p:cNvPr id="3" name="图片 2" descr="黑色的电子设备&#10;&#10;描述已自动生成">
            <a:extLst>
              <a:ext uri="{FF2B5EF4-FFF2-40B4-BE49-F238E27FC236}">
                <a16:creationId xmlns:a16="http://schemas.microsoft.com/office/drawing/2014/main" id="{941C29A5-33FD-417C-A110-C692020F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57" y="865698"/>
            <a:ext cx="1892097" cy="2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86" y="343701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87" y="343701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238A28-AA86-4166-A258-9FC5F64C1319}"/>
              </a:ext>
            </a:extLst>
          </p:cNvPr>
          <p:cNvGrpSpPr/>
          <p:nvPr/>
        </p:nvGrpSpPr>
        <p:grpSpPr>
          <a:xfrm>
            <a:off x="443058" y="1021942"/>
            <a:ext cx="1060889" cy="602321"/>
            <a:chOff x="4220597" y="2203381"/>
            <a:chExt cx="8568971" cy="47749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0E826-8277-4E15-9F3D-4973C420C15F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4BF5C3-F7D1-4475-A1C8-90A19B23D209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FEABE9F-C0DE-44FF-A924-67B7386679D5}"/>
              </a:ext>
            </a:extLst>
          </p:cNvPr>
          <p:cNvGrpSpPr/>
          <p:nvPr/>
        </p:nvGrpSpPr>
        <p:grpSpPr>
          <a:xfrm>
            <a:off x="2600441" y="954666"/>
            <a:ext cx="1803117" cy="898197"/>
            <a:chOff x="4220597" y="2203381"/>
            <a:chExt cx="8568971" cy="47749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1B2F41-6F7B-4180-97B9-9E6C9C2FE171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561D7F-A6B6-4FCE-8EA9-0E734DFF34C2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3FDCB4-F2E2-45A2-AD87-28D176E8A1DF}"/>
              </a:ext>
            </a:extLst>
          </p:cNvPr>
          <p:cNvGrpSpPr/>
          <p:nvPr/>
        </p:nvGrpSpPr>
        <p:grpSpPr>
          <a:xfrm>
            <a:off x="5259322" y="1099347"/>
            <a:ext cx="2416825" cy="1246811"/>
            <a:chOff x="4220597" y="2203381"/>
            <a:chExt cx="8568971" cy="477493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B9D3504-4F40-4E44-A776-AC4DDDFB35D5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07AB362-91A6-4F6B-9734-80513C7BCD30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29" y="28773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18" y="490378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0AB5E7-9B9C-454F-8A47-64C1C92C4B8A}"/>
              </a:ext>
            </a:extLst>
          </p:cNvPr>
          <p:cNvSpPr txBox="1"/>
          <p:nvPr/>
        </p:nvSpPr>
        <p:spPr>
          <a:xfrm>
            <a:off x="854242" y="342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320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6D102-D8F7-442E-9B82-97857B0704B9}"/>
              </a:ext>
            </a:extLst>
          </p:cNvPr>
          <p:cNvSpPr txBox="1"/>
          <p:nvPr/>
        </p:nvSpPr>
        <p:spPr>
          <a:xfrm>
            <a:off x="5344617" y="45723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375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9DE337-44AF-48D2-8492-A9B7D69D090C}"/>
              </a:ext>
            </a:extLst>
          </p:cNvPr>
          <p:cNvSpPr txBox="1"/>
          <p:nvPr/>
        </p:nvSpPr>
        <p:spPr>
          <a:xfrm>
            <a:off x="9583531" y="63676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414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BA115-2135-4FBD-8B16-4724EAEADA70}"/>
              </a:ext>
            </a:extLst>
          </p:cNvPr>
          <p:cNvSpPr/>
          <p:nvPr/>
        </p:nvSpPr>
        <p:spPr>
          <a:xfrm>
            <a:off x="803870" y="977745"/>
            <a:ext cx="1061265" cy="167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3A96B7-7046-43C7-9637-C58EE458B793}"/>
              </a:ext>
            </a:extLst>
          </p:cNvPr>
          <p:cNvSpPr/>
          <p:nvPr/>
        </p:nvSpPr>
        <p:spPr>
          <a:xfrm>
            <a:off x="4768737" y="857429"/>
            <a:ext cx="1741989" cy="3112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4518D2-6BC3-408A-9DE1-E76160C351B2}"/>
              </a:ext>
            </a:extLst>
          </p:cNvPr>
          <p:cNvSpPr/>
          <p:nvPr/>
        </p:nvSpPr>
        <p:spPr>
          <a:xfrm>
            <a:off x="8664408" y="1274524"/>
            <a:ext cx="2416676" cy="432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6F426-2C24-4986-B358-79ED6E4723EA}"/>
              </a:ext>
            </a:extLst>
          </p:cNvPr>
          <p:cNvSpPr/>
          <p:nvPr/>
        </p:nvSpPr>
        <p:spPr>
          <a:xfrm>
            <a:off x="842569" y="1003466"/>
            <a:ext cx="1853398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3C5E2-2E06-440F-87DE-351F83BCE4C3}"/>
              </a:ext>
            </a:extLst>
          </p:cNvPr>
          <p:cNvSpPr/>
          <p:nvPr/>
        </p:nvSpPr>
        <p:spPr>
          <a:xfrm>
            <a:off x="4768736" y="88315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196D59-AA10-4199-B43D-9EA7F5C15AEE}"/>
              </a:ext>
            </a:extLst>
          </p:cNvPr>
          <p:cNvSpPr/>
          <p:nvPr/>
        </p:nvSpPr>
        <p:spPr>
          <a:xfrm>
            <a:off x="8712536" y="129094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3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5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9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50" y="1359567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2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4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8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49" y="1359566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390053-9505-4EE9-BDD2-5692DF52C44D}"/>
              </a:ext>
            </a:extLst>
          </p:cNvPr>
          <p:cNvSpPr/>
          <p:nvPr/>
        </p:nvSpPr>
        <p:spPr>
          <a:xfrm>
            <a:off x="3053532" y="1227020"/>
            <a:ext cx="7425972" cy="440395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</p:spTree>
    <p:extLst>
      <p:ext uri="{BB962C8B-B14F-4D97-AF65-F5344CB8AC3E}">
        <p14:creationId xmlns:p14="http://schemas.microsoft.com/office/powerpoint/2010/main" val="41542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03" y="1136240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8" y="1967039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684112" y="2937077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684112" y="3120843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145677" y="2958627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655155" y="1645194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100px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557265" y="2654517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145406" y="2489298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3777829" y="2255743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3767629" y="2557969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3656849" y="2002995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4598525" y="1850130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3726724" y="420266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8693E8-A523-4206-AF77-F56A904560C1}"/>
              </a:ext>
            </a:extLst>
          </p:cNvPr>
          <p:cNvSpPr txBox="1"/>
          <p:nvPr/>
        </p:nvSpPr>
        <p:spPr>
          <a:xfrm>
            <a:off x="7025864" y="2411239"/>
            <a:ext cx="54157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</a:t>
            </a:r>
            <a:r>
              <a:rPr lang="zh-CN" altLang="en-US" sz="1600" b="1"/>
              <a:t>手机横向设备独立像素值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</a:p>
          <a:p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927FD-90C1-4DED-8902-8C36E31A1C91}"/>
              </a:ext>
            </a:extLst>
          </p:cNvPr>
          <p:cNvSpPr txBox="1"/>
          <p:nvPr/>
        </p:nvSpPr>
        <p:spPr>
          <a:xfrm>
            <a:off x="622675" y="129831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25879-DDA3-46B1-9088-5E20CC78918D}"/>
              </a:ext>
            </a:extLst>
          </p:cNvPr>
          <p:cNvSpPr txBox="1"/>
          <p:nvPr/>
        </p:nvSpPr>
        <p:spPr>
          <a:xfrm>
            <a:off x="4108274" y="757797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110.4‬px</a:t>
            </a:r>
            <a:endParaRPr lang="zh-CN" altLang="en-US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C81D7D-5353-42D8-AD1B-376B5B16B95E}"/>
              </a:ext>
            </a:extLst>
          </p:cNvPr>
          <p:cNvSpPr txBox="1"/>
          <p:nvPr/>
        </p:nvSpPr>
        <p:spPr>
          <a:xfrm>
            <a:off x="1018472" y="3260149"/>
            <a:ext cx="103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3.45rem</a:t>
            </a:r>
            <a:endParaRPr lang="zh-CN" altLang="en-US" sz="16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9D79DC-0F20-4F13-B3D2-9724E06F88D8}"/>
              </a:ext>
            </a:extLst>
          </p:cNvPr>
          <p:cNvSpPr txBox="1"/>
          <p:nvPr/>
        </p:nvSpPr>
        <p:spPr>
          <a:xfrm>
            <a:off x="4523414" y="2654517"/>
            <a:ext cx="103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3.45rem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37157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1902146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029608" y="2872184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029608" y="3055950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494191" y="2872184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965991" y="15715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根字体：？？？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902761" y="2589624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514431" y="2420347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423573" y="214270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406893" y="2387280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83138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172933" y="166728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418507" y="242115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94B80-7087-4D43-9264-1B08BF675971}"/>
              </a:ext>
            </a:extLst>
          </p:cNvPr>
          <p:cNvSpPr txBox="1"/>
          <p:nvPr/>
        </p:nvSpPr>
        <p:spPr>
          <a:xfrm>
            <a:off x="7798982" y="7467852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93C01-3102-4AE4-9E03-E7295F547845}"/>
              </a:ext>
            </a:extLst>
          </p:cNvPr>
          <p:cNvSpPr txBox="1"/>
          <p:nvPr/>
        </p:nvSpPr>
        <p:spPr>
          <a:xfrm>
            <a:off x="1021400" y="11634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89F04-3604-4A9D-84D0-7C3A84A036CE}"/>
              </a:ext>
            </a:extLst>
          </p:cNvPr>
          <p:cNvSpPr txBox="1"/>
          <p:nvPr/>
        </p:nvSpPr>
        <p:spPr>
          <a:xfrm>
            <a:off x="4631552" y="6328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根字体：？？？</a:t>
            </a:r>
          </a:p>
        </p:txBody>
      </p:sp>
    </p:spTree>
    <p:extLst>
      <p:ext uri="{BB962C8B-B14F-4D97-AF65-F5344CB8AC3E}">
        <p14:creationId xmlns:p14="http://schemas.microsoft.com/office/powerpoint/2010/main" val="27667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C8285-ED80-48A4-B74E-6F303B3081EA}"/>
              </a:ext>
            </a:extLst>
          </p:cNvPr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6BF8D1-BF97-4E42-B567-BD2668E866A0}"/>
              </a:ext>
            </a:extLst>
          </p:cNvPr>
          <p:cNvCxnSpPr>
            <a:cxnSpLocks/>
          </p:cNvCxnSpPr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DA4B72-B3EF-43C7-806A-40CD28FA08EC}"/>
              </a:ext>
            </a:extLst>
          </p:cNvPr>
          <p:cNvSpPr txBox="1"/>
          <p:nvPr/>
        </p:nvSpPr>
        <p:spPr>
          <a:xfrm>
            <a:off x="3006312" y="564549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8BF12-97CB-4E77-9EBE-EB9D0F5CCDAE}"/>
              </a:ext>
            </a:extLst>
          </p:cNvPr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73EBD4-1F6E-4260-AC7B-F1A9D92AB84A}"/>
              </a:ext>
            </a:extLst>
          </p:cNvPr>
          <p:cNvCxnSpPr>
            <a:cxnSpLocks/>
          </p:cNvCxnSpPr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3E4DC-D46F-4F37-A834-7B3D11F5F894}"/>
              </a:ext>
            </a:extLst>
          </p:cNvPr>
          <p:cNvSpPr txBox="1"/>
          <p:nvPr/>
        </p:nvSpPr>
        <p:spPr>
          <a:xfrm>
            <a:off x="2869426" y="1348066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EA0CC1-73B0-4F81-8127-597EF87EC828}"/>
              </a:ext>
            </a:extLst>
          </p:cNvPr>
          <p:cNvCxnSpPr>
            <a:cxnSpLocks/>
          </p:cNvCxnSpPr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593A9C-2A68-4B05-9AB8-4B7160225BA1}"/>
              </a:ext>
            </a:extLst>
          </p:cNvPr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B2636A-6DAF-4430-8E91-874DE2E0C9E6}"/>
              </a:ext>
            </a:extLst>
          </p:cNvPr>
          <p:cNvCxnSpPr>
            <a:cxnSpLocks/>
          </p:cNvCxnSpPr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09B42-D7B8-4872-946B-1B6A933402F9}"/>
              </a:ext>
            </a:extLst>
          </p:cNvPr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897111-0475-42B7-BAAA-CA8F3F481825}"/>
              </a:ext>
            </a:extLst>
          </p:cNvPr>
          <p:cNvCxnSpPr>
            <a:cxnSpLocks/>
          </p:cNvCxnSpPr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DEBAFD-AAAE-48F7-94F5-012098CD3A28}"/>
              </a:ext>
            </a:extLst>
          </p:cNvPr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C8405A-9DF7-46D0-B6EB-DBA89FACF3B5}"/>
              </a:ext>
            </a:extLst>
          </p:cNvPr>
          <p:cNvSpPr/>
          <p:nvPr/>
        </p:nvSpPr>
        <p:spPr>
          <a:xfrm>
            <a:off x="6765587" y="638763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3695E5-AD24-4710-8C5A-2F7D4019CB1D}"/>
              </a:ext>
            </a:extLst>
          </p:cNvPr>
          <p:cNvCxnSpPr>
            <a:cxnSpLocks/>
          </p:cNvCxnSpPr>
          <p:nvPr/>
        </p:nvCxnSpPr>
        <p:spPr>
          <a:xfrm>
            <a:off x="6765587" y="525337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C953C-9555-45E8-8C5A-73320032D4CB}"/>
              </a:ext>
            </a:extLst>
          </p:cNvPr>
          <p:cNvSpPr txBox="1"/>
          <p:nvPr/>
        </p:nvSpPr>
        <p:spPr>
          <a:xfrm>
            <a:off x="8276373" y="118920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2AE9B9-83F1-447F-B5BB-BCB36441EA09}"/>
              </a:ext>
            </a:extLst>
          </p:cNvPr>
          <p:cNvSpPr/>
          <p:nvPr/>
        </p:nvSpPr>
        <p:spPr>
          <a:xfrm>
            <a:off x="7088889" y="964333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72A8F3-DCAC-4DFA-B5CB-31DC9C4E8837}"/>
              </a:ext>
            </a:extLst>
          </p:cNvPr>
          <p:cNvCxnSpPr>
            <a:cxnSpLocks/>
          </p:cNvCxnSpPr>
          <p:nvPr/>
        </p:nvCxnSpPr>
        <p:spPr>
          <a:xfrm>
            <a:off x="7035233" y="1183262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B7EEDC-E8D6-4EC1-8DEF-029488210A15}"/>
              </a:ext>
            </a:extLst>
          </p:cNvPr>
          <p:cNvSpPr txBox="1"/>
          <p:nvPr/>
        </p:nvSpPr>
        <p:spPr>
          <a:xfrm>
            <a:off x="8187196" y="996828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E0D44-085D-48BB-9D84-8A39EB5D342D}"/>
              </a:ext>
            </a:extLst>
          </p:cNvPr>
          <p:cNvCxnSpPr>
            <a:cxnSpLocks/>
          </p:cNvCxnSpPr>
          <p:nvPr/>
        </p:nvCxnSpPr>
        <p:spPr>
          <a:xfrm>
            <a:off x="9448994" y="964333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5969E-88C0-49A4-9EFC-EA861593CCA4}"/>
              </a:ext>
            </a:extLst>
          </p:cNvPr>
          <p:cNvSpPr txBox="1"/>
          <p:nvPr/>
        </p:nvSpPr>
        <p:spPr>
          <a:xfrm>
            <a:off x="9117861" y="1680426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6A61DF-2D75-46D8-AAAB-77E16C54B830}"/>
              </a:ext>
            </a:extLst>
          </p:cNvPr>
          <p:cNvCxnSpPr>
            <a:cxnSpLocks/>
          </p:cNvCxnSpPr>
          <p:nvPr/>
        </p:nvCxnSpPr>
        <p:spPr>
          <a:xfrm>
            <a:off x="6753793" y="159848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DBBA29-61A5-4343-8D8F-CA32B3759F9C}"/>
              </a:ext>
            </a:extLst>
          </p:cNvPr>
          <p:cNvSpPr txBox="1"/>
          <p:nvPr/>
        </p:nvSpPr>
        <p:spPr>
          <a:xfrm>
            <a:off x="6667132" y="134246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9BA580-41F1-44BE-A7A6-79873523D3EA}"/>
              </a:ext>
            </a:extLst>
          </p:cNvPr>
          <p:cNvCxnSpPr>
            <a:cxnSpLocks/>
          </p:cNvCxnSpPr>
          <p:nvPr/>
        </p:nvCxnSpPr>
        <p:spPr>
          <a:xfrm>
            <a:off x="10140662" y="159140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CD9B45C-A08D-4D36-88B8-9FAC6C605624}"/>
              </a:ext>
            </a:extLst>
          </p:cNvPr>
          <p:cNvSpPr txBox="1"/>
          <p:nvPr/>
        </p:nvSpPr>
        <p:spPr>
          <a:xfrm>
            <a:off x="10048526" y="133538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7275B-2049-4255-9046-91440AB83761}"/>
              </a:ext>
            </a:extLst>
          </p:cNvPr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CED992-12C8-4131-86ED-50786AE1B73E}"/>
              </a:ext>
            </a:extLst>
          </p:cNvPr>
          <p:cNvCxnSpPr>
            <a:cxnSpLocks/>
          </p:cNvCxnSpPr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5375BC-3365-4F0A-8C0E-12AA4216D19F}"/>
              </a:ext>
            </a:extLst>
          </p:cNvPr>
          <p:cNvCxnSpPr>
            <a:cxnSpLocks/>
          </p:cNvCxnSpPr>
          <p:nvPr/>
        </p:nvCxnSpPr>
        <p:spPr>
          <a:xfrm>
            <a:off x="8566124" y="651069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CA1188C-4151-4D82-B2F7-648699ED02F6}"/>
              </a:ext>
            </a:extLst>
          </p:cNvPr>
          <p:cNvSpPr txBox="1"/>
          <p:nvPr/>
        </p:nvSpPr>
        <p:spPr>
          <a:xfrm>
            <a:off x="8548113" y="63734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9CB0F-FF10-457A-B923-C3F0E7867057}"/>
              </a:ext>
            </a:extLst>
          </p:cNvPr>
          <p:cNvSpPr txBox="1"/>
          <p:nvPr/>
        </p:nvSpPr>
        <p:spPr>
          <a:xfrm>
            <a:off x="1898051" y="2922015"/>
            <a:ext cx="25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上面的盒子有</a:t>
            </a:r>
            <a:r>
              <a:rPr lang="en-US" altLang="zh-CN"/>
              <a:t>1px</a:t>
            </a:r>
            <a:r>
              <a:rPr lang="zh-CN" altLang="en-US"/>
              <a:t>的边框</a:t>
            </a:r>
          </a:p>
        </p:txBody>
      </p:sp>
    </p:spTree>
    <p:extLst>
      <p:ext uri="{BB962C8B-B14F-4D97-AF65-F5344CB8AC3E}">
        <p14:creationId xmlns:p14="http://schemas.microsoft.com/office/powerpoint/2010/main" val="39798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3234</TotalTime>
  <Words>176</Words>
  <Application>Microsoft Office PowerPoint</Application>
  <PresentationFormat>自定义</PresentationFormat>
  <Paragraphs>49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112</cp:revision>
  <dcterms:created xsi:type="dcterms:W3CDTF">2020-06-05T22:28:30Z</dcterms:created>
  <dcterms:modified xsi:type="dcterms:W3CDTF">2020-09-24T01:47:22Z</dcterms:modified>
</cp:coreProperties>
</file>