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a4d495a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a4d495a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a4d495a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a4d495a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a4d495a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a4d495a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a4d495ae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a4d495ae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a4d495a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a4d495a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a4d495a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a4d495a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a4d495a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a4d495a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a4d495a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a4d495a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nchs/nhan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ur01.safelinks.protection.outlook.com/?url=https%3A%2F%2Fpubmed.ncbi.nlm.nih.gov%2F36928218%2F&amp;data=05%7C01%7CPrem.Sreenivasan%40Unilever.com%7C270474d0649c44d4ade908dba81b9174%7Cf66fae025d36495bbfe078a6ff9f8e6e%7C1%7C0%7C638288608587320260%7CUnknown%7CTWFpbGZsb3d8eyJWIjoiMC4wLjAwMDAiLCJQIjoiV2luMzIiLCJBTiI6Ik1haWwiLCJXVCI6Mn0%3D%7C3000%7C%7C%7C&amp;sdata=29ms0CVczeAgoTAx7dir8wcHdZJ394IaZy9oHzBYqSw%3D&amp;reserved=0" TargetMode="External"/><Relationship Id="rId4" Type="http://schemas.openxmlformats.org/officeDocument/2006/relationships/hyperlink" Target="https://eur01.safelinks.protection.outlook.com/?url=https%3A%2F%2Fpubmed.ncbi.nlm.nih.gov%2F36928218%2F&amp;data=05%7C01%7CPrem.Sreenivasan%40Unilever.com%7C270474d0649c44d4ade908dba81b9174%7Cf66fae025d36495bbfe078a6ff9f8e6e%7C1%7C0%7C638288608587320260%7CUnknown%7CTWFpbGZsb3d8eyJWIjoiMC4wLjAwMDAiLCJQIjoiV2luMzIiLCJBTiI6Ik1haWwiLCJXVCI6Mn0%3D%7C3000%7C%7C%7C&amp;sdata=29ms0CVczeAgoTAx7dir8wcHdZJ394IaZy9oHzBYqSw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Vitamin E vs BMD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Xinran Chen, Tianyu Han, Ying Hong,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Siyu Shen, </a:t>
            </a:r>
            <a:r>
              <a:rPr lang="en"/>
              <a:t>Shiyuan Xu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Columbia MS Data Science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tried to reproduce reference paper “Associations between vitamin E status and bone mineral density in children and adolescents aged 8–19 years: Evidence based on NHANES 2005–2006, 2017–2018”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Source: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NHANES database: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https://www.cdc.gov/nchs/nhanes/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Multiple Linear Regression Model</a:t>
            </a:r>
            <a:r>
              <a:rPr lang="en"/>
              <a:t>: to evaluate the relationship between vitamin E and BMD in children and adolescents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Stratified Analysis</a:t>
            </a:r>
            <a:r>
              <a:rPr lang="en"/>
              <a:t>: to explore effects on different age groups, genders, and races/ethnicities.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Exploratory Data Analysis- </a:t>
            </a:r>
            <a:r>
              <a:rPr lang="en" sz="2000"/>
              <a:t>quartile breakdown based on alpha-</a:t>
            </a:r>
            <a:r>
              <a:rPr lang="en" sz="2000"/>
              <a:t>tocopherol</a:t>
            </a:r>
            <a:r>
              <a:rPr lang="en" sz="2000"/>
              <a:t> </a:t>
            </a:r>
            <a:endParaRPr sz="2000"/>
          </a:p>
        </p:txBody>
      </p:sp>
      <p:sp>
        <p:nvSpPr>
          <p:cNvPr id="109" name="Google Shape;109;p17"/>
          <p:cNvSpPr txBox="1"/>
          <p:nvPr/>
        </p:nvSpPr>
        <p:spPr>
          <a:xfrm>
            <a:off x="445450" y="793850"/>
            <a:ext cx="38601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of subjects: 560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male 57.857143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female 42.142857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13.9268 +- 3.1741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race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Mexican American 34.285714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White 30.357143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Black 25.535714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Race 6.607143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Hispanic 3.214286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BMI: 21.2907 +- 4.826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PIR: 2.4878 +- 1.6196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BMD 0.8606 +- 0.1977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003050" y="789200"/>
            <a:ext cx="37938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Q2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of subjects: 555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male 56.036036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female 43.963964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13.8739 +- 3.2515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race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Black 34.594595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White 29.369369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Mexican American 28.828829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Race 4.864865 Other Hispanic 2.342342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BMI: 22.0669 +- 5.1954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PIR: 2.1933 +- 1.5588</a:t>
            </a: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BMD 0.8734 +- 0.1994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45450" y="2795200"/>
            <a:ext cx="22557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Q3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of subjects: 569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female 52.54833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male 47.45167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14.051 +- 3.3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race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Black 35.852373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Mexican American 31.810193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White 22.847100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Race 6.502636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Hispanic 2.987698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BMI: 23.0804 +- 5.8173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PIR: 2.0127 +- 1.4177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BMD 0.8848 +- 0.1965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003050" y="2797300"/>
            <a:ext cx="37938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Q4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of subjects: 565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female 53.274336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male 46.725664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13.7965 +- 3.3921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race breakdown: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Mexican American 37.876106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Black 34.867257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Non-Hispanic White 20.353982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Race 3.716814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 Hispanic 3.185841 </a:t>
            </a:r>
            <a:endParaRPr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BMI: 25.2292 +- 6.8564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PIR: 1.9306 +- 1.4253 </a:t>
            </a:r>
            <a:endParaRPr b="1" sz="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BMD 0.876 +- 0.2058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5" y="1017800"/>
            <a:ext cx="5085322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Challenges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Next Steps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Cui A, Xiao P, Fan Z, Zeng Y, Wang H, Zhuang Y.</a:t>
            </a:r>
            <a:r>
              <a:rPr lang="en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200" u="sng">
                <a:latin typeface="Arial"/>
                <a:ea typeface="Arial"/>
                <a:cs typeface="Arial"/>
                <a:sym typeface="Arial"/>
                <a:hlinkClick r:id="rId4"/>
              </a:rPr>
              <a:t>Associations between vitamin E status and bone mineral density in children and adolescents aged 8-19 years: Evidence based on NHANES 2005-2006, 2017-2018.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PLoS One. 2023 Mar 16;18(3):e0283127. doi: 10.1371/journal.pone.0283127. eCollection 2023. PMID: 36928218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Free PMC article.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National Health and Nutrition Examination Survey, https://www.cdc.gov/nchs/nhanes/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6350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