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a51bc86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a51bc86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a51bc86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a51bc86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a51bc86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a51bc86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aead315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aead315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a51bc86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a51bc86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a51bc861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a51bc86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a51bc86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a51bc86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Next Steps Proposal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Xinran Chen, Tianyu Han, Ying Hong,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Siyu Shen, Shiyuan Xu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From Columbia MS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Accuracy: Achieve a high accuracy rate in classifying psoriasis lesions and healthy skin from medical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Generalization: Ensure the model's ability to generalize well to new and unseen cases, contributing to its applicability in real-world scenarios.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Quality: Ensure that downloaded images are of sufficient quality and consistency, addressing potential variations in lighting conditions and resolution.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Labeling Accuracy: Overcome challenges associated with accurate labeling, especially for psoriasis cases that may not always exhibit clear visual indicators.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Bias: Be aware of potential biases introduced by internet-collected data and take steps to mitigate them during model training.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 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exploration into finding image </a:t>
            </a:r>
            <a:r>
              <a:rPr lang="en"/>
              <a:t>datasets</a:t>
            </a:r>
            <a:r>
              <a:rPr lang="en"/>
              <a:t> for psoriasis condition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two methodologies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Result and Analysis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Proposal for Augmented Data and image classification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[0.1270646  0.07867379 0.05543095 0.05293028 0.0428575  0.03656207 0.03529208 0.03283393 0.03128436 0.03041952]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PCA results aid in dimensionality reduction. By focusing on the principal components that explain the most variance, we can simplify our models and potentially uncover hidden patterns more effectively.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first ten principal components were extracted. The variance explained by these components decreases sequentially, with the first component explaining 12.71%, followed by 7.87%, 5.54%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After applying the dataset after dimensionality reduction to the model, the auc actually dropped, so the result would not be used.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 of text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using 4 years of data, we will only focus on the data of 03-06 as they have more common features, allowing for easier data replication.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image data of psoriasis (due to potential </a:t>
            </a:r>
            <a:r>
              <a:rPr lang="en"/>
              <a:t>unavailability</a:t>
            </a:r>
            <a:r>
              <a:rPr lang="en"/>
              <a:t> in large quantities, may need image augmentation)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low number of </a:t>
            </a:r>
            <a:r>
              <a:rPr lang="en"/>
              <a:t>positive</a:t>
            </a:r>
            <a:r>
              <a:rPr lang="en"/>
              <a:t> labels in the dataset, we propose to </a:t>
            </a:r>
            <a:r>
              <a:rPr lang="en"/>
              <a:t>manually</a:t>
            </a:r>
            <a:r>
              <a:rPr lang="en"/>
              <a:t> generate “fake samples” by </a:t>
            </a:r>
            <a:r>
              <a:rPr lang="en"/>
              <a:t>mimicking the distribution of true positive labels.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selected features, we will explore the distribution of each feature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use the combined distribution of those selected features to randomly generate, in theory, unlimited samples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column of these samples will follow the true distribution of the features extracted from the dataset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intuition is that the psoriasis patients have some features that underlies a distribution </a:t>
            </a:r>
            <a:r>
              <a:rPr b="1" lang="en"/>
              <a:t>different</a:t>
            </a:r>
            <a:r>
              <a:rPr lang="en"/>
              <a:t> from the rest of the questionnaire participants, we aim to magnify the difference, thus making difference more obvious for the classifying algorithms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Oversampling Vs. Aug. Data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70100"/>
            <a:ext cx="39465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O.S.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Fast, no additional exploration of the dataset is </a:t>
            </a:r>
            <a:r>
              <a:rPr lang="en"/>
              <a:t>required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repetition of same samples could lead to overfitting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Well developed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08075" y="1270100"/>
            <a:ext cx="39465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</a:t>
            </a:r>
            <a:r>
              <a:rPr lang="en"/>
              <a:t>.D.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Requires extensive amount of pre-processing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mitigates the limitations caused by having identical samples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Requires empirical validation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Generating one Sample of A.D.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 that we select three features: Vitamin D, age, and # of </a:t>
            </a:r>
            <a:r>
              <a:rPr lang="en"/>
              <a:t>cigarettes</a:t>
            </a:r>
            <a:r>
              <a:rPr lang="en"/>
              <a:t> smoked per day.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Extract only </a:t>
            </a:r>
            <a:r>
              <a:rPr lang="en"/>
              <a:t>the</a:t>
            </a:r>
            <a:r>
              <a:rPr lang="en"/>
              <a:t> positive labels from NHANES (in this case, people diagnosed with psoriasis)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 the distribution of the three features from the selected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Randomly generate one value following the learned distribution for each categories mentioned above.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Concatenate </a:t>
            </a:r>
            <a:r>
              <a:rPr lang="en"/>
              <a:t>the values and label it as 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Repeat until have desired number of positive samples.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Illustration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25"/>
            <a:ext cx="2133450" cy="15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150" y="1152422"/>
            <a:ext cx="2133450" cy="152580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1549650" y="1457175"/>
            <a:ext cx="292500" cy="122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720700" y="1457175"/>
            <a:ext cx="36051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see that there is a observable difference between the two groups. We hope that the 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manually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generated data will magnify this difference.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17175"/>
            <a:ext cx="2193338" cy="15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9150" y="3017175"/>
            <a:ext cx="2193351" cy="153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851275" y="3637250"/>
            <a:ext cx="443700" cy="6039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br>
              <a:rPr lang="en"/>
            </a:br>
            <a:r>
              <a:rPr lang="en"/>
              <a:t>Develop a robust computer vision deep learning model capable of accurately classifying psoriasis in images.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will take high-resolution images of skin lesions potentially indicative of psoriasis, downloaded from the internet. The dataset will be carefully curated to encompass a broad range of psoriasis cases, with a specific focus on including images of healthy skin to facilitate a comprehensive training process.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